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423" r:id="rId2"/>
    <p:sldId id="389" r:id="rId3"/>
    <p:sldId id="428" r:id="rId4"/>
    <p:sldId id="327" r:id="rId5"/>
    <p:sldId id="266" r:id="rId6"/>
    <p:sldId id="261" r:id="rId7"/>
    <p:sldId id="267" r:id="rId8"/>
    <p:sldId id="429" r:id="rId9"/>
    <p:sldId id="413" r:id="rId10"/>
    <p:sldId id="430" r:id="rId11"/>
    <p:sldId id="257" r:id="rId12"/>
    <p:sldId id="269" r:id="rId13"/>
    <p:sldId id="431" r:id="rId14"/>
    <p:sldId id="424" r:id="rId15"/>
    <p:sldId id="272" r:id="rId16"/>
    <p:sldId id="274" r:id="rId17"/>
    <p:sldId id="276" r:id="rId18"/>
    <p:sldId id="275" r:id="rId19"/>
    <p:sldId id="365" r:id="rId20"/>
    <p:sldId id="369" r:id="rId21"/>
    <p:sldId id="368" r:id="rId22"/>
    <p:sldId id="372" r:id="rId23"/>
    <p:sldId id="385" r:id="rId24"/>
    <p:sldId id="432" r:id="rId25"/>
    <p:sldId id="384" r:id="rId26"/>
    <p:sldId id="400" r:id="rId27"/>
    <p:sldId id="433" r:id="rId28"/>
    <p:sldId id="435" r:id="rId29"/>
    <p:sldId id="434" r:id="rId30"/>
    <p:sldId id="398" r:id="rId3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20" userDrawn="1">
          <p15:clr>
            <a:srgbClr val="A4A3A4"/>
          </p15:clr>
        </p15:guide>
        <p15:guide id="2" pos="3819" userDrawn="1">
          <p15:clr>
            <a:srgbClr val="A4A3A4"/>
          </p15:clr>
        </p15:guide>
        <p15:guide id="3" pos="33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64626"/>
    <a:srgbClr val="424242"/>
    <a:srgbClr val="014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15" autoAdjust="0"/>
    <p:restoredTop sz="99428" autoAdjust="0"/>
  </p:normalViewPr>
  <p:slideViewPr>
    <p:cSldViewPr snapToGrid="0" snapToObjects="1">
      <p:cViewPr varScale="1">
        <p:scale>
          <a:sx n="69" d="100"/>
          <a:sy n="69" d="100"/>
        </p:scale>
        <p:origin x="1068" y="48"/>
      </p:cViewPr>
      <p:guideLst>
        <p:guide orient="horz" pos="2120"/>
        <p:guide pos="3819"/>
        <p:guide pos="33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-28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25.67.222\pophealth\Deborah%20Randall\Late%20preterm%20and%20early%20term%20births\Output\20170825_gestational_age_by_year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357469922993004E-2"/>
          <c:y val="3.3112244089584797E-2"/>
          <c:w val="0.81831231332423104"/>
          <c:h val="0.86378132200684699"/>
        </c:manualLayout>
      </c:layout>
      <c:lineChart>
        <c:grouping val="standard"/>
        <c:varyColors val="0"/>
        <c:ser>
          <c:idx val="0"/>
          <c:order val="0"/>
          <c:tx>
            <c:strRef>
              <c:f>'Data for charts'!$C$25</c:f>
              <c:strCache>
                <c:ptCount val="1"/>
                <c:pt idx="0">
                  <c:v>1994</c:v>
                </c:pt>
              </c:strCache>
            </c:strRef>
          </c:tx>
          <c:spPr>
            <a:ln w="28575" cap="rnd">
              <a:solidFill>
                <a:schemeClr val="accent5">
                  <a:tint val="37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charts'!$C$26:$C$45</c:f>
              <c:numCache>
                <c:formatCode>General</c:formatCode>
                <c:ptCount val="10"/>
                <c:pt idx="0">
                  <c:v>0.32107825841507298</c:v>
                </c:pt>
                <c:pt idx="1">
                  <c:v>0.55512431491543801</c:v>
                </c:pt>
                <c:pt idx="2">
                  <c:v>0.972643661938701</c:v>
                </c:pt>
                <c:pt idx="3">
                  <c:v>2.1487544986239508</c:v>
                </c:pt>
                <c:pt idx="4">
                  <c:v>4.6409333615599797</c:v>
                </c:pt>
                <c:pt idx="5">
                  <c:v>13.8969256462729</c:v>
                </c:pt>
                <c:pt idx="6">
                  <c:v>20.146778632418322</c:v>
                </c:pt>
                <c:pt idx="7">
                  <c:v>38.776374285512652</c:v>
                </c:pt>
                <c:pt idx="8">
                  <c:v>14.206242796321121</c:v>
                </c:pt>
                <c:pt idx="9">
                  <c:v>3.1566814856631988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DB-4542-AC8E-6FEE02E07912}"/>
            </c:ext>
          </c:extLst>
        </c:ser>
        <c:ser>
          <c:idx val="1"/>
          <c:order val="1"/>
          <c:tx>
            <c:strRef>
              <c:f>'Data for charts'!$D$25</c:f>
              <c:strCache>
                <c:ptCount val="1"/>
                <c:pt idx="0">
                  <c:v>1995</c:v>
                </c:pt>
              </c:strCache>
            </c:strRef>
          </c:tx>
          <c:spPr>
            <a:ln w="28575" cap="rnd">
              <a:solidFill>
                <a:schemeClr val="accent5">
                  <a:tint val="43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charts'!$D$26:$D$45</c:f>
              <c:numCache>
                <c:formatCode>General</c:formatCode>
                <c:ptCount val="10"/>
                <c:pt idx="0">
                  <c:v>0.34407993966817502</c:v>
                </c:pt>
                <c:pt idx="1">
                  <c:v>0.59389140271493202</c:v>
                </c:pt>
                <c:pt idx="2">
                  <c:v>1.0122077677224739</c:v>
                </c:pt>
                <c:pt idx="3">
                  <c:v>2.190563725490196</c:v>
                </c:pt>
                <c:pt idx="4">
                  <c:v>4.7452394419306181</c:v>
                </c:pt>
                <c:pt idx="5">
                  <c:v>14.25928544494721</c:v>
                </c:pt>
                <c:pt idx="6">
                  <c:v>20.54699283559577</c:v>
                </c:pt>
                <c:pt idx="7">
                  <c:v>38.373161764705877</c:v>
                </c:pt>
                <c:pt idx="8">
                  <c:v>13.989441930618399</c:v>
                </c:pt>
                <c:pt idx="9">
                  <c:v>2.8233408748114628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DB-4542-AC8E-6FEE02E07912}"/>
            </c:ext>
          </c:extLst>
        </c:ser>
        <c:ser>
          <c:idx val="2"/>
          <c:order val="2"/>
          <c:tx>
            <c:strRef>
              <c:f>'Data for charts'!$E$25</c:f>
              <c:strCache>
                <c:ptCount val="1"/>
                <c:pt idx="0">
                  <c:v>1996</c:v>
                </c:pt>
              </c:strCache>
            </c:strRef>
          </c:tx>
          <c:spPr>
            <a:ln w="28575" cap="rnd">
              <a:solidFill>
                <a:schemeClr val="accent5">
                  <a:tint val="49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charts'!$E$26:$E$45</c:f>
              <c:numCache>
                <c:formatCode>General</c:formatCode>
                <c:ptCount val="10"/>
                <c:pt idx="0">
                  <c:v>0.336202579937528</c:v>
                </c:pt>
                <c:pt idx="1">
                  <c:v>0.64379217434845903</c:v>
                </c:pt>
                <c:pt idx="2">
                  <c:v>1.0801402036290799</c:v>
                </c:pt>
                <c:pt idx="3">
                  <c:v>2.3128829967333409</c:v>
                </c:pt>
                <c:pt idx="4">
                  <c:v>4.909511433272133</c:v>
                </c:pt>
                <c:pt idx="5">
                  <c:v>14.804835594554</c:v>
                </c:pt>
                <c:pt idx="6">
                  <c:v>21.3655547342569</c:v>
                </c:pt>
                <c:pt idx="7">
                  <c:v>37.505662986718811</c:v>
                </c:pt>
                <c:pt idx="8">
                  <c:v>13.424259042895629</c:v>
                </c:pt>
                <c:pt idx="9">
                  <c:v>2.4738310403204662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0DB-4542-AC8E-6FEE02E07912}"/>
            </c:ext>
          </c:extLst>
        </c:ser>
        <c:ser>
          <c:idx val="3"/>
          <c:order val="3"/>
          <c:tx>
            <c:strRef>
              <c:f>'Data for charts'!$F$25</c:f>
              <c:strCache>
                <c:ptCount val="1"/>
                <c:pt idx="0">
                  <c:v>1997</c:v>
                </c:pt>
              </c:strCache>
            </c:strRef>
          </c:tx>
          <c:spPr>
            <a:ln w="28575" cap="rnd">
              <a:solidFill>
                <a:schemeClr val="accent5">
                  <a:tint val="5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charts'!$F$26:$F$45</c:f>
              <c:numCache>
                <c:formatCode>General</c:formatCode>
                <c:ptCount val="10"/>
                <c:pt idx="0">
                  <c:v>0.37606757500849403</c:v>
                </c:pt>
                <c:pt idx="1">
                  <c:v>0.66426889417388202</c:v>
                </c:pt>
                <c:pt idx="2">
                  <c:v>1.0333071687149269</c:v>
                </c:pt>
                <c:pt idx="3">
                  <c:v>2.241175299038157</c:v>
                </c:pt>
                <c:pt idx="4">
                  <c:v>5.0892135384327002</c:v>
                </c:pt>
                <c:pt idx="5">
                  <c:v>14.311655751725111</c:v>
                </c:pt>
                <c:pt idx="6">
                  <c:v>21.055098000164019</c:v>
                </c:pt>
                <c:pt idx="7">
                  <c:v>36.97880665909053</c:v>
                </c:pt>
                <c:pt idx="8">
                  <c:v>14.7603594315639</c:v>
                </c:pt>
                <c:pt idx="9">
                  <c:v>2.3395855055824368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0DB-4542-AC8E-6FEE02E07912}"/>
            </c:ext>
          </c:extLst>
        </c:ser>
        <c:ser>
          <c:idx val="4"/>
          <c:order val="4"/>
          <c:tx>
            <c:strRef>
              <c:f>'Data for charts'!$G$25</c:f>
              <c:strCache>
                <c:ptCount val="1"/>
                <c:pt idx="0">
                  <c:v>1998</c:v>
                </c:pt>
              </c:strCache>
            </c:strRef>
          </c:tx>
          <c:spPr>
            <a:ln w="28575" cap="rnd">
              <a:solidFill>
                <a:schemeClr val="accent5">
                  <a:tint val="61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charts'!$G$26:$G$45</c:f>
              <c:numCache>
                <c:formatCode>General</c:formatCode>
                <c:ptCount val="10"/>
                <c:pt idx="0">
                  <c:v>0.39007813528292601</c:v>
                </c:pt>
                <c:pt idx="1">
                  <c:v>0.63297955081186497</c:v>
                </c:pt>
                <c:pt idx="2">
                  <c:v>0.99673339475667999</c:v>
                </c:pt>
                <c:pt idx="3">
                  <c:v>2.263889055077597</c:v>
                </c:pt>
                <c:pt idx="4">
                  <c:v>5.0805882282555261</c:v>
                </c:pt>
                <c:pt idx="5">
                  <c:v>14.89476266258241</c:v>
                </c:pt>
                <c:pt idx="6">
                  <c:v>21.369341773060668</c:v>
                </c:pt>
                <c:pt idx="7">
                  <c:v>35.756763548035849</c:v>
                </c:pt>
                <c:pt idx="8">
                  <c:v>15.28364423916816</c:v>
                </c:pt>
                <c:pt idx="9">
                  <c:v>2.1358572744785991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0DB-4542-AC8E-6FEE02E07912}"/>
            </c:ext>
          </c:extLst>
        </c:ser>
        <c:ser>
          <c:idx val="5"/>
          <c:order val="5"/>
          <c:tx>
            <c:strRef>
              <c:f>'Data for charts'!$H$25</c:f>
              <c:strCache>
                <c:ptCount val="1"/>
                <c:pt idx="0">
                  <c:v>1999</c:v>
                </c:pt>
              </c:strCache>
            </c:strRef>
          </c:tx>
          <c:spPr>
            <a:ln w="28575" cap="rnd">
              <a:solidFill>
                <a:schemeClr val="accent5">
                  <a:tint val="67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charts'!$H$26:$H$45</c:f>
              <c:numCache>
                <c:formatCode>General</c:formatCode>
                <c:ptCount val="10"/>
                <c:pt idx="0">
                  <c:v>0.40023682652457099</c:v>
                </c:pt>
                <c:pt idx="1">
                  <c:v>0.67021906453522795</c:v>
                </c:pt>
                <c:pt idx="2">
                  <c:v>1.0894020130254589</c:v>
                </c:pt>
                <c:pt idx="3">
                  <c:v>2.2960331557134399</c:v>
                </c:pt>
                <c:pt idx="4">
                  <c:v>5.0100651272942569</c:v>
                </c:pt>
                <c:pt idx="5">
                  <c:v>14.789816459443459</c:v>
                </c:pt>
                <c:pt idx="6">
                  <c:v>21.975133214919971</c:v>
                </c:pt>
                <c:pt idx="7">
                  <c:v>34.452338661930128</c:v>
                </c:pt>
                <c:pt idx="8">
                  <c:v>15.91711071640024</c:v>
                </c:pt>
                <c:pt idx="9">
                  <c:v>2.2024866785079928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0DB-4542-AC8E-6FEE02E07912}"/>
            </c:ext>
          </c:extLst>
        </c:ser>
        <c:ser>
          <c:idx val="6"/>
          <c:order val="6"/>
          <c:tx>
            <c:strRef>
              <c:f>'Data for charts'!$I$25</c:f>
              <c:strCache>
                <c:ptCount val="1"/>
                <c:pt idx="0">
                  <c:v>2000</c:v>
                </c:pt>
              </c:strCache>
            </c:strRef>
          </c:tx>
          <c:spPr>
            <a:ln w="28575" cap="rnd">
              <a:solidFill>
                <a:schemeClr val="accent5">
                  <a:tint val="73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charts'!$I$26:$I$45</c:f>
              <c:numCache>
                <c:formatCode>General</c:formatCode>
                <c:ptCount val="10"/>
                <c:pt idx="0">
                  <c:v>0.36257558578987198</c:v>
                </c:pt>
                <c:pt idx="1">
                  <c:v>0.61649659863945605</c:v>
                </c:pt>
                <c:pt idx="2">
                  <c:v>1.1089852607709749</c:v>
                </c:pt>
                <c:pt idx="3">
                  <c:v>2.2817460317460321</c:v>
                </c:pt>
                <c:pt idx="4">
                  <c:v>5.0418083900226804</c:v>
                </c:pt>
                <c:pt idx="5">
                  <c:v>14.62466931216931</c:v>
                </c:pt>
                <c:pt idx="6">
                  <c:v>22.93438208616778</c:v>
                </c:pt>
                <c:pt idx="7">
                  <c:v>33.039257369614411</c:v>
                </c:pt>
                <c:pt idx="8">
                  <c:v>16.39030612244898</c:v>
                </c:pt>
                <c:pt idx="9">
                  <c:v>2.3537887377173101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0DB-4542-AC8E-6FEE02E07912}"/>
            </c:ext>
          </c:extLst>
        </c:ser>
        <c:ser>
          <c:idx val="7"/>
          <c:order val="7"/>
          <c:tx>
            <c:strRef>
              <c:f>'Data for charts'!$J$25</c:f>
              <c:strCache>
                <c:ptCount val="1"/>
                <c:pt idx="0">
                  <c:v>2001</c:v>
                </c:pt>
              </c:strCache>
            </c:strRef>
          </c:tx>
          <c:spPr>
            <a:ln w="28575" cap="rnd">
              <a:solidFill>
                <a:schemeClr val="accent5">
                  <a:tint val="79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charts'!$J$26:$J$45</c:f>
              <c:numCache>
                <c:formatCode>General</c:formatCode>
                <c:ptCount val="10"/>
                <c:pt idx="0">
                  <c:v>0.35962947266452699</c:v>
                </c:pt>
                <c:pt idx="1">
                  <c:v>0.690197977841012</c:v>
                </c:pt>
                <c:pt idx="2">
                  <c:v>1.083731912574923</c:v>
                </c:pt>
                <c:pt idx="3">
                  <c:v>2.1747290670218562</c:v>
                </c:pt>
                <c:pt idx="4">
                  <c:v>4.7429920687776228</c:v>
                </c:pt>
                <c:pt idx="5">
                  <c:v>14.759338862989649</c:v>
                </c:pt>
                <c:pt idx="6">
                  <c:v>22.913361990676279</c:v>
                </c:pt>
                <c:pt idx="7">
                  <c:v>32.402978749167531</c:v>
                </c:pt>
                <c:pt idx="8">
                  <c:v>17.264636435187889</c:v>
                </c:pt>
                <c:pt idx="9">
                  <c:v>2.366047102984802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0DB-4542-AC8E-6FEE02E07912}"/>
            </c:ext>
          </c:extLst>
        </c:ser>
        <c:ser>
          <c:idx val="8"/>
          <c:order val="8"/>
          <c:tx>
            <c:strRef>
              <c:f>'Data for charts'!$K$25</c:f>
              <c:strCache>
                <c:ptCount val="1"/>
                <c:pt idx="0">
                  <c:v>2002</c:v>
                </c:pt>
              </c:strCache>
            </c:strRef>
          </c:tx>
          <c:spPr>
            <a:ln w="28575" cap="rnd">
              <a:solidFill>
                <a:schemeClr val="accent5">
                  <a:tint val="8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charts'!$K$26:$K$45</c:f>
              <c:numCache>
                <c:formatCode>General</c:formatCode>
                <c:ptCount val="10"/>
                <c:pt idx="0">
                  <c:v>0.39956060404872001</c:v>
                </c:pt>
                <c:pt idx="1">
                  <c:v>0.67599377120025095</c:v>
                </c:pt>
                <c:pt idx="2">
                  <c:v>1.0695187165775399</c:v>
                </c:pt>
                <c:pt idx="3">
                  <c:v>2.1511087504979418</c:v>
                </c:pt>
                <c:pt idx="4">
                  <c:v>4.9130261585446817</c:v>
                </c:pt>
                <c:pt idx="5">
                  <c:v>15.01309737931701</c:v>
                </c:pt>
                <c:pt idx="6">
                  <c:v>23.337477818954401</c:v>
                </c:pt>
                <c:pt idx="7">
                  <c:v>31.501309737931699</c:v>
                </c:pt>
                <c:pt idx="8">
                  <c:v>17.46840332685505</c:v>
                </c:pt>
                <c:pt idx="9">
                  <c:v>2.2814789778008482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0DB-4542-AC8E-6FEE02E07912}"/>
            </c:ext>
          </c:extLst>
        </c:ser>
        <c:ser>
          <c:idx val="9"/>
          <c:order val="9"/>
          <c:tx>
            <c:strRef>
              <c:f>'Data for charts'!$L$25</c:f>
              <c:strCache>
                <c:ptCount val="1"/>
                <c:pt idx="0">
                  <c:v>2003</c:v>
                </c:pt>
              </c:strCache>
            </c:strRef>
          </c:tx>
          <c:spPr>
            <a:ln w="28575" cap="rnd">
              <a:solidFill>
                <a:schemeClr val="accent5">
                  <a:tint val="91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charts'!$L$26:$L$45</c:f>
              <c:numCache>
                <c:formatCode>General</c:formatCode>
                <c:ptCount val="10"/>
                <c:pt idx="0">
                  <c:v>0.38772717451324001</c:v>
                </c:pt>
                <c:pt idx="1">
                  <c:v>0.62900631407101504</c:v>
                </c:pt>
                <c:pt idx="2">
                  <c:v>1.039540969437976</c:v>
                </c:pt>
                <c:pt idx="3">
                  <c:v>2.2495378484142798</c:v>
                </c:pt>
                <c:pt idx="4">
                  <c:v>4.9372194079658129</c:v>
                </c:pt>
                <c:pt idx="5">
                  <c:v>15.45266847525988</c:v>
                </c:pt>
                <c:pt idx="6">
                  <c:v>23.767795837034541</c:v>
                </c:pt>
                <c:pt idx="7">
                  <c:v>30.63764914892084</c:v>
                </c:pt>
                <c:pt idx="8">
                  <c:v>17.393705135284371</c:v>
                </c:pt>
                <c:pt idx="9">
                  <c:v>2.3515713153914479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0DB-4542-AC8E-6FEE02E07912}"/>
            </c:ext>
          </c:extLst>
        </c:ser>
        <c:ser>
          <c:idx val="10"/>
          <c:order val="10"/>
          <c:tx>
            <c:strRef>
              <c:f>'Data for charts'!$M$25</c:f>
              <c:strCache>
                <c:ptCount val="1"/>
                <c:pt idx="0">
                  <c:v>2004</c:v>
                </c:pt>
              </c:strCache>
            </c:strRef>
          </c:tx>
          <c:spPr>
            <a:ln w="28575" cap="rnd">
              <a:solidFill>
                <a:schemeClr val="accent5">
                  <a:tint val="97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charts'!$M$26:$M$45</c:f>
              <c:numCache>
                <c:formatCode>General</c:formatCode>
                <c:ptCount val="10"/>
                <c:pt idx="0">
                  <c:v>0.40285506895717399</c:v>
                </c:pt>
                <c:pt idx="1">
                  <c:v>0.688361964674571</c:v>
                </c:pt>
                <c:pt idx="2">
                  <c:v>1.163803532542947</c:v>
                </c:pt>
                <c:pt idx="3">
                  <c:v>2.2320348415194782</c:v>
                </c:pt>
                <c:pt idx="4">
                  <c:v>5.1863053472054048</c:v>
                </c:pt>
                <c:pt idx="5">
                  <c:v>15.564964916525531</c:v>
                </c:pt>
                <c:pt idx="6">
                  <c:v>24.523348657149771</c:v>
                </c:pt>
                <c:pt idx="7">
                  <c:v>30.39922574401162</c:v>
                </c:pt>
                <c:pt idx="8">
                  <c:v>16.651342850229859</c:v>
                </c:pt>
                <c:pt idx="9">
                  <c:v>1.9586256956206141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50DB-4542-AC8E-6FEE02E07912}"/>
            </c:ext>
          </c:extLst>
        </c:ser>
        <c:ser>
          <c:idx val="11"/>
          <c:order val="11"/>
          <c:tx>
            <c:strRef>
              <c:f>'Data for charts'!$N$25</c:f>
              <c:strCache>
                <c:ptCount val="1"/>
                <c:pt idx="0">
                  <c:v>2005</c:v>
                </c:pt>
              </c:strCache>
            </c:strRef>
          </c:tx>
          <c:spPr>
            <a:ln w="28575" cap="rnd">
              <a:solidFill>
                <a:schemeClr val="accent5">
                  <a:shade val="96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charts'!$N$26:$N$45</c:f>
              <c:numCache>
                <c:formatCode>General</c:formatCode>
                <c:ptCount val="10"/>
                <c:pt idx="0">
                  <c:v>0.391712194619111</c:v>
                </c:pt>
                <c:pt idx="1">
                  <c:v>0.69179580570158905</c:v>
                </c:pt>
                <c:pt idx="2">
                  <c:v>1.121304791029561</c:v>
                </c:pt>
                <c:pt idx="3">
                  <c:v>2.18992314652556</c:v>
                </c:pt>
                <c:pt idx="4">
                  <c:v>5.1644160395835339</c:v>
                </c:pt>
                <c:pt idx="5">
                  <c:v>16.04645569185308</c:v>
                </c:pt>
                <c:pt idx="6">
                  <c:v>25.083324743153629</c:v>
                </c:pt>
                <c:pt idx="7">
                  <c:v>29.51814818632673</c:v>
                </c:pt>
                <c:pt idx="8">
                  <c:v>16.872258300976991</c:v>
                </c:pt>
                <c:pt idx="9">
                  <c:v>1.794774880023823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50DB-4542-AC8E-6FEE02E07912}"/>
            </c:ext>
          </c:extLst>
        </c:ser>
        <c:ser>
          <c:idx val="12"/>
          <c:order val="12"/>
          <c:tx>
            <c:strRef>
              <c:f>'Data for charts'!$O$25</c:f>
              <c:strCache>
                <c:ptCount val="1"/>
                <c:pt idx="0">
                  <c:v>2006</c:v>
                </c:pt>
              </c:strCache>
            </c:strRef>
          </c:tx>
          <c:spPr>
            <a:ln w="28575" cap="rnd">
              <a:solidFill>
                <a:schemeClr val="accent5">
                  <a:shade val="9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charts'!$O$26:$O$45</c:f>
              <c:numCache>
                <c:formatCode>General</c:formatCode>
                <c:ptCount val="10"/>
                <c:pt idx="0">
                  <c:v>0.38697699388218498</c:v>
                </c:pt>
                <c:pt idx="1">
                  <c:v>0.66546621780317905</c:v>
                </c:pt>
                <c:pt idx="2">
                  <c:v>1.068101240339556</c:v>
                </c:pt>
                <c:pt idx="3">
                  <c:v>2.34423057565624</c:v>
                </c:pt>
                <c:pt idx="4">
                  <c:v>5.1861627763921661</c:v>
                </c:pt>
                <c:pt idx="5">
                  <c:v>16.61652369395264</c:v>
                </c:pt>
                <c:pt idx="6">
                  <c:v>25.29554529084788</c:v>
                </c:pt>
                <c:pt idx="7">
                  <c:v>29.14742033977922</c:v>
                </c:pt>
                <c:pt idx="8">
                  <c:v>16.57402333046269</c:v>
                </c:pt>
                <c:pt idx="9">
                  <c:v>1.5244209325474489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50DB-4542-AC8E-6FEE02E07912}"/>
            </c:ext>
          </c:extLst>
        </c:ser>
        <c:ser>
          <c:idx val="13"/>
          <c:order val="13"/>
          <c:tx>
            <c:strRef>
              <c:f>'Data for charts'!$P$25</c:f>
              <c:strCache>
                <c:ptCount val="1"/>
                <c:pt idx="0">
                  <c:v>2007</c:v>
                </c:pt>
              </c:strCache>
            </c:strRef>
          </c:tx>
          <c:spPr>
            <a:ln w="28575" cap="rnd">
              <a:solidFill>
                <a:schemeClr val="accent5">
                  <a:shade val="84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charts'!$P$26:$P$45</c:f>
              <c:numCache>
                <c:formatCode>General</c:formatCode>
                <c:ptCount val="10"/>
                <c:pt idx="0">
                  <c:v>0.38425108709691302</c:v>
                </c:pt>
                <c:pt idx="1">
                  <c:v>0.67701382012313305</c:v>
                </c:pt>
                <c:pt idx="2">
                  <c:v>1.168898264950273</c:v>
                </c:pt>
                <c:pt idx="3">
                  <c:v>2.352865199982769</c:v>
                </c:pt>
                <c:pt idx="4">
                  <c:v>5.5549575924570433</c:v>
                </c:pt>
                <c:pt idx="5">
                  <c:v>17.555000645800149</c:v>
                </c:pt>
                <c:pt idx="6">
                  <c:v>26.764110733198429</c:v>
                </c:pt>
                <c:pt idx="7">
                  <c:v>28.269901407844319</c:v>
                </c:pt>
                <c:pt idx="8">
                  <c:v>15.09450208808714</c:v>
                </c:pt>
                <c:pt idx="9">
                  <c:v>0.97515822103586303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50DB-4542-AC8E-6FEE02E07912}"/>
            </c:ext>
          </c:extLst>
        </c:ser>
        <c:ser>
          <c:idx val="14"/>
          <c:order val="14"/>
          <c:tx>
            <c:strRef>
              <c:f>'Data for charts'!$Q$25</c:f>
              <c:strCache>
                <c:ptCount val="1"/>
                <c:pt idx="0">
                  <c:v>2008</c:v>
                </c:pt>
              </c:strCache>
            </c:strRef>
          </c:tx>
          <c:spPr>
            <a:ln w="28575" cap="rnd">
              <a:solidFill>
                <a:schemeClr val="accent5">
                  <a:shade val="78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charts'!$Q$26:$Q$45</c:f>
              <c:numCache>
                <c:formatCode>General</c:formatCode>
                <c:ptCount val="10"/>
                <c:pt idx="0">
                  <c:v>0.40687937475844899</c:v>
                </c:pt>
                <c:pt idx="1">
                  <c:v>0.71713831751621104</c:v>
                </c:pt>
                <c:pt idx="2">
                  <c:v>1.1691072272083141</c:v>
                </c:pt>
                <c:pt idx="3">
                  <c:v>2.2845364366384682</c:v>
                </c:pt>
                <c:pt idx="4">
                  <c:v>5.5803667282174603</c:v>
                </c:pt>
                <c:pt idx="5">
                  <c:v>17.42388457079057</c:v>
                </c:pt>
                <c:pt idx="6">
                  <c:v>28.039249366599389</c:v>
                </c:pt>
                <c:pt idx="7">
                  <c:v>27.96732082277666</c:v>
                </c:pt>
                <c:pt idx="8">
                  <c:v>14.37389960063555</c:v>
                </c:pt>
                <c:pt idx="9">
                  <c:v>0.81805299093914996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50DB-4542-AC8E-6FEE02E07912}"/>
            </c:ext>
          </c:extLst>
        </c:ser>
        <c:ser>
          <c:idx val="15"/>
          <c:order val="15"/>
          <c:tx>
            <c:strRef>
              <c:f>'Data for charts'!$R$25</c:f>
              <c:strCache>
                <c:ptCount val="1"/>
                <c:pt idx="0">
                  <c:v>2009</c:v>
                </c:pt>
              </c:strCache>
            </c:strRef>
          </c:tx>
          <c:spPr>
            <a:ln w="28575" cap="rnd">
              <a:solidFill>
                <a:schemeClr val="accent5">
                  <a:shade val="72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charts'!$R$26:$R$45</c:f>
              <c:numCache>
                <c:formatCode>General</c:formatCode>
                <c:ptCount val="10"/>
                <c:pt idx="0">
                  <c:v>0.396200755993875</c:v>
                </c:pt>
                <c:pt idx="1">
                  <c:v>0.64891258954672504</c:v>
                </c:pt>
                <c:pt idx="2">
                  <c:v>1.1843190165654749</c:v>
                </c:pt>
                <c:pt idx="3">
                  <c:v>2.3429385246340471</c:v>
                </c:pt>
                <c:pt idx="4">
                  <c:v>5.626050735113024</c:v>
                </c:pt>
                <c:pt idx="5">
                  <c:v>17.44354139227087</c:v>
                </c:pt>
                <c:pt idx="6">
                  <c:v>28.416160707593139</c:v>
                </c:pt>
                <c:pt idx="7">
                  <c:v>27.35605598209602</c:v>
                </c:pt>
                <c:pt idx="8">
                  <c:v>14.6626404103355</c:v>
                </c:pt>
                <c:pt idx="9">
                  <c:v>0.784905822009487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50DB-4542-AC8E-6FEE02E07912}"/>
            </c:ext>
          </c:extLst>
        </c:ser>
        <c:ser>
          <c:idx val="16"/>
          <c:order val="16"/>
          <c:tx>
            <c:strRef>
              <c:f>'Data for charts'!$S$25</c:f>
              <c:strCache>
                <c:ptCount val="1"/>
                <c:pt idx="0">
                  <c:v>2010</c:v>
                </c:pt>
              </c:strCache>
            </c:strRef>
          </c:tx>
          <c:spPr>
            <a:ln w="28575" cap="rnd">
              <a:solidFill>
                <a:schemeClr val="accent5">
                  <a:shade val="66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charts'!$S$26:$S$45</c:f>
              <c:numCache>
                <c:formatCode>General</c:formatCode>
                <c:ptCount val="10"/>
                <c:pt idx="0">
                  <c:v>0.40332528828104097</c:v>
                </c:pt>
                <c:pt idx="1">
                  <c:v>0.66076696165191695</c:v>
                </c:pt>
                <c:pt idx="2">
                  <c:v>1.13703405738804</c:v>
                </c:pt>
                <c:pt idx="3">
                  <c:v>2.3523732904263879</c:v>
                </c:pt>
                <c:pt idx="4">
                  <c:v>5.8675248055778857</c:v>
                </c:pt>
                <c:pt idx="5">
                  <c:v>17.548940734781439</c:v>
                </c:pt>
                <c:pt idx="6">
                  <c:v>29.123089300080451</c:v>
                </c:pt>
                <c:pt idx="7">
                  <c:v>26.85652990077768</c:v>
                </c:pt>
                <c:pt idx="8">
                  <c:v>14.189326897291499</c:v>
                </c:pt>
                <c:pt idx="9">
                  <c:v>0.71225529632609297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50DB-4542-AC8E-6FEE02E07912}"/>
            </c:ext>
          </c:extLst>
        </c:ser>
        <c:ser>
          <c:idx val="17"/>
          <c:order val="17"/>
          <c:tx>
            <c:strRef>
              <c:f>'Data for charts'!$T$25</c:f>
              <c:strCache>
                <c:ptCount val="1"/>
                <c:pt idx="0">
                  <c:v>2011</c:v>
                </c:pt>
              </c:strCache>
            </c:strRef>
          </c:tx>
          <c:spPr>
            <a:ln w="28575" cap="rnd">
              <a:solidFill>
                <a:schemeClr val="accent5">
                  <a:shade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charts'!$T$26:$T$45</c:f>
              <c:numCache>
                <c:formatCode>General</c:formatCode>
                <c:ptCount val="10"/>
                <c:pt idx="0">
                  <c:v>0.40930885276575801</c:v>
                </c:pt>
                <c:pt idx="1">
                  <c:v>0.66658870307566298</c:v>
                </c:pt>
                <c:pt idx="2">
                  <c:v>1.158822466271888</c:v>
                </c:pt>
                <c:pt idx="3">
                  <c:v>2.4335271791709632</c:v>
                </c:pt>
                <c:pt idx="4">
                  <c:v>6.0928546368845646</c:v>
                </c:pt>
                <c:pt idx="5">
                  <c:v>18.220091217401471</c:v>
                </c:pt>
                <c:pt idx="6">
                  <c:v>29.702001892388971</c:v>
                </c:pt>
                <c:pt idx="7">
                  <c:v>26.113904806455398</c:v>
                </c:pt>
                <c:pt idx="8">
                  <c:v>13.43064607010345</c:v>
                </c:pt>
                <c:pt idx="9">
                  <c:v>0.63044194724699898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50DB-4542-AC8E-6FEE02E07912}"/>
            </c:ext>
          </c:extLst>
        </c:ser>
        <c:ser>
          <c:idx val="18"/>
          <c:order val="18"/>
          <c:tx>
            <c:strRef>
              <c:f>'Data for charts'!$U$25</c:f>
              <c:strCache>
                <c:ptCount val="1"/>
                <c:pt idx="0">
                  <c:v>2012</c:v>
                </c:pt>
              </c:strCache>
            </c:strRef>
          </c:tx>
          <c:spPr>
            <a:ln w="28575" cap="rnd">
              <a:solidFill>
                <a:schemeClr val="accent5">
                  <a:shade val="54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charts'!$U$26:$U$45</c:f>
              <c:numCache>
                <c:formatCode>General</c:formatCode>
                <c:ptCount val="10"/>
                <c:pt idx="0">
                  <c:v>0.38039366079664999</c:v>
                </c:pt>
                <c:pt idx="1">
                  <c:v>0.70688958218886999</c:v>
                </c:pt>
                <c:pt idx="2">
                  <c:v>1.1971517117714741</c:v>
                </c:pt>
                <c:pt idx="3">
                  <c:v>2.5000259123747139</c:v>
                </c:pt>
                <c:pt idx="4">
                  <c:v>6.5413198727184154</c:v>
                </c:pt>
                <c:pt idx="5">
                  <c:v>18.49314358565076</c:v>
                </c:pt>
                <c:pt idx="6">
                  <c:v>29.982690533691169</c:v>
                </c:pt>
                <c:pt idx="7">
                  <c:v>25.723732625752749</c:v>
                </c:pt>
                <c:pt idx="8">
                  <c:v>12.75510732905607</c:v>
                </c:pt>
                <c:pt idx="9">
                  <c:v>0.55141533390686104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50DB-4542-AC8E-6FEE02E07912}"/>
            </c:ext>
          </c:extLst>
        </c:ser>
        <c:ser>
          <c:idx val="19"/>
          <c:order val="19"/>
          <c:tx>
            <c:strRef>
              <c:f>'Data for charts'!$V$25</c:f>
              <c:strCache>
                <c:ptCount val="1"/>
                <c:pt idx="0">
                  <c:v>2013</c:v>
                </c:pt>
              </c:strCache>
            </c:strRef>
          </c:tx>
          <c:spPr>
            <a:ln w="28575" cap="rnd">
              <a:solidFill>
                <a:schemeClr val="accent5">
                  <a:shade val="48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charts'!$V$26:$V$45</c:f>
              <c:numCache>
                <c:formatCode>General</c:formatCode>
                <c:ptCount val="10"/>
                <c:pt idx="0">
                  <c:v>0.36557420730082602</c:v>
                </c:pt>
                <c:pt idx="1">
                  <c:v>0.71409539035438296</c:v>
                </c:pt>
                <c:pt idx="2">
                  <c:v>1.1329602984279239</c:v>
                </c:pt>
                <c:pt idx="3">
                  <c:v>2.5377031707966959</c:v>
                </c:pt>
                <c:pt idx="4">
                  <c:v>6.6901145750066409</c:v>
                </c:pt>
                <c:pt idx="5">
                  <c:v>18.989608313349279</c:v>
                </c:pt>
                <c:pt idx="6">
                  <c:v>30.224353850253131</c:v>
                </c:pt>
                <c:pt idx="7">
                  <c:v>24.867572608579799</c:v>
                </c:pt>
                <c:pt idx="8">
                  <c:v>12.889954702904349</c:v>
                </c:pt>
                <c:pt idx="9">
                  <c:v>0.46576072475352998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50DB-4542-AC8E-6FEE02E07912}"/>
            </c:ext>
          </c:extLst>
        </c:ser>
        <c:ser>
          <c:idx val="20"/>
          <c:order val="20"/>
          <c:tx>
            <c:strRef>
              <c:f>'Data for charts'!$W$25</c:f>
              <c:strCache>
                <c:ptCount val="1"/>
                <c:pt idx="0">
                  <c:v>2014</c:v>
                </c:pt>
              </c:strCache>
            </c:strRef>
          </c:tx>
          <c:spPr>
            <a:ln w="28575" cap="rnd">
              <a:solidFill>
                <a:schemeClr val="accent5">
                  <a:shade val="42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charts'!$W$26:$W$45</c:f>
              <c:numCache>
                <c:formatCode>General</c:formatCode>
                <c:ptCount val="10"/>
                <c:pt idx="0">
                  <c:v>0.413828229451837</c:v>
                </c:pt>
                <c:pt idx="1">
                  <c:v>0.67804163748647095</c:v>
                </c:pt>
                <c:pt idx="2">
                  <c:v>1.1682689246832629</c:v>
                </c:pt>
                <c:pt idx="3">
                  <c:v>2.5466352581651499</c:v>
                </c:pt>
                <c:pt idx="4">
                  <c:v>6.8907705693851868</c:v>
                </c:pt>
                <c:pt idx="5">
                  <c:v>19.673818467350021</c:v>
                </c:pt>
                <c:pt idx="6">
                  <c:v>30.840814074404189</c:v>
                </c:pt>
                <c:pt idx="7">
                  <c:v>24.200462638738561</c:v>
                </c:pt>
                <c:pt idx="8">
                  <c:v>12.0381570849515</c:v>
                </c:pt>
                <c:pt idx="9">
                  <c:v>0.37775089662783101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50DB-4542-AC8E-6FEE02E07912}"/>
            </c:ext>
          </c:extLst>
        </c:ser>
        <c:ser>
          <c:idx val="21"/>
          <c:order val="21"/>
          <c:tx>
            <c:strRef>
              <c:f>'Data for charts'!$X$25</c:f>
              <c:strCache>
                <c:ptCount val="1"/>
                <c:pt idx="0">
                  <c:v>2015</c:v>
                </c:pt>
              </c:strCache>
            </c:strRef>
          </c:tx>
          <c:spPr>
            <a:ln w="28575" cap="rnd">
              <a:solidFill>
                <a:schemeClr val="accent5">
                  <a:shade val="36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'Data for charts'!$B$26:$B$45</c:f>
              <c:numCache>
                <c:formatCode>General</c:formatCode>
                <c:ptCount val="10"/>
                <c:pt idx="0">
                  <c:v>33</c:v>
                </c:pt>
                <c:pt idx="1">
                  <c:v>34</c:v>
                </c:pt>
                <c:pt idx="2">
                  <c:v>35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39</c:v>
                </c:pt>
                <c:pt idx="7">
                  <c:v>40</c:v>
                </c:pt>
                <c:pt idx="8">
                  <c:v>41</c:v>
                </c:pt>
                <c:pt idx="9">
                  <c:v>42</c:v>
                </c:pt>
              </c:numCache>
            </c:numRef>
          </c:cat>
          <c:val>
            <c:numRef>
              <c:f>'Data for charts'!$X$26:$X$45</c:f>
              <c:numCache>
                <c:formatCode>General</c:formatCode>
                <c:ptCount val="10"/>
                <c:pt idx="0">
                  <c:v>0.37403811116112601</c:v>
                </c:pt>
                <c:pt idx="1">
                  <c:v>0.72342614622853796</c:v>
                </c:pt>
                <c:pt idx="2">
                  <c:v>1.263584335412514</c:v>
                </c:pt>
                <c:pt idx="3">
                  <c:v>2.561464428868454</c:v>
                </c:pt>
                <c:pt idx="4">
                  <c:v>7.2149700983859431</c:v>
                </c:pt>
                <c:pt idx="5">
                  <c:v>20.537800355818501</c:v>
                </c:pt>
                <c:pt idx="6">
                  <c:v>30.816882086896879</c:v>
                </c:pt>
                <c:pt idx="7">
                  <c:v>23.660857822648069</c:v>
                </c:pt>
                <c:pt idx="8">
                  <c:v>11.34439371530234</c:v>
                </c:pt>
                <c:pt idx="9">
                  <c:v>0.37189462628341202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50DB-4542-AC8E-6FEE02E079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6815640"/>
        <c:axId val="2141156824"/>
      </c:lineChart>
      <c:catAx>
        <c:axId val="2116815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Gestational age in completed weeks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1156824"/>
        <c:crosses val="autoZero"/>
        <c:auto val="1"/>
        <c:lblAlgn val="ctr"/>
        <c:lblOffset val="100"/>
        <c:noMultiLvlLbl val="0"/>
      </c:catAx>
      <c:valAx>
        <c:axId val="2141156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Percentage of births by year</a:t>
                </a:r>
              </a:p>
            </c:rich>
          </c:tx>
          <c:layout>
            <c:manualLayout>
              <c:xMode val="edge"/>
              <c:yMode val="edge"/>
              <c:x val="1.12994791212363E-2"/>
              <c:y val="0.2980916236451510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\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6815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Descriptives!$B$2</c:f>
              <c:strCache>
                <c:ptCount val="1"/>
                <c:pt idx="0">
                  <c:v>Gestational diabetes</c:v>
                </c:pt>
              </c:strCache>
            </c:strRef>
          </c:tx>
          <c:marker>
            <c:symbol val="none"/>
          </c:marker>
          <c:cat>
            <c:strRef>
              <c:f>Descriptives!$A$3:$A$12</c:f>
              <c:strCache>
                <c:ptCount val="10"/>
                <c:pt idx="0">
                  <c:v>2005-06</c:v>
                </c:pt>
                <c:pt idx="1">
                  <c:v>2006-07</c:v>
                </c:pt>
                <c:pt idx="2">
                  <c:v>2007-08</c:v>
                </c:pt>
                <c:pt idx="3">
                  <c:v>2008-09</c:v>
                </c:pt>
                <c:pt idx="4">
                  <c:v>2009-10</c:v>
                </c:pt>
                <c:pt idx="5">
                  <c:v>2010-11</c:v>
                </c:pt>
                <c:pt idx="6">
                  <c:v>2011-12</c:v>
                </c:pt>
                <c:pt idx="7">
                  <c:v>2012-13</c:v>
                </c:pt>
                <c:pt idx="8">
                  <c:v>2013-14</c:v>
                </c:pt>
                <c:pt idx="9">
                  <c:v>2014-15</c:v>
                </c:pt>
              </c:strCache>
            </c:strRef>
          </c:cat>
          <c:val>
            <c:numRef>
              <c:f>Descriptives!$B$3:$B$12</c:f>
              <c:numCache>
                <c:formatCode>General</c:formatCode>
                <c:ptCount val="10"/>
                <c:pt idx="0">
                  <c:v>4.4000000000000004</c:v>
                </c:pt>
                <c:pt idx="1">
                  <c:v>4.9000000000000004</c:v>
                </c:pt>
                <c:pt idx="2">
                  <c:v>4.9000000000000004</c:v>
                </c:pt>
                <c:pt idx="3">
                  <c:v>4.4000000000000004</c:v>
                </c:pt>
                <c:pt idx="4">
                  <c:v>4.4000000000000004</c:v>
                </c:pt>
                <c:pt idx="5">
                  <c:v>4.2</c:v>
                </c:pt>
                <c:pt idx="6">
                  <c:v>4.8</c:v>
                </c:pt>
                <c:pt idx="7">
                  <c:v>7.9</c:v>
                </c:pt>
                <c:pt idx="8">
                  <c:v>9.7000000000000011</c:v>
                </c:pt>
                <c:pt idx="9">
                  <c:v>10.6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3F-7942-9E0B-4D12FAEF47FB}"/>
            </c:ext>
          </c:extLst>
        </c:ser>
        <c:ser>
          <c:idx val="1"/>
          <c:order val="1"/>
          <c:tx>
            <c:strRef>
              <c:f>Descriptives!$C$2</c:f>
              <c:strCache>
                <c:ptCount val="1"/>
                <c:pt idx="0">
                  <c:v>Pregnancy hypertension</c:v>
                </c:pt>
              </c:strCache>
            </c:strRef>
          </c:tx>
          <c:marker>
            <c:symbol val="none"/>
          </c:marker>
          <c:cat>
            <c:strRef>
              <c:f>Descriptives!$A$3:$A$12</c:f>
              <c:strCache>
                <c:ptCount val="10"/>
                <c:pt idx="0">
                  <c:v>2005-06</c:v>
                </c:pt>
                <c:pt idx="1">
                  <c:v>2006-07</c:v>
                </c:pt>
                <c:pt idx="2">
                  <c:v>2007-08</c:v>
                </c:pt>
                <c:pt idx="3">
                  <c:v>2008-09</c:v>
                </c:pt>
                <c:pt idx="4">
                  <c:v>2009-10</c:v>
                </c:pt>
                <c:pt idx="5">
                  <c:v>2010-11</c:v>
                </c:pt>
                <c:pt idx="6">
                  <c:v>2011-12</c:v>
                </c:pt>
                <c:pt idx="7">
                  <c:v>2012-13</c:v>
                </c:pt>
                <c:pt idx="8">
                  <c:v>2013-14</c:v>
                </c:pt>
                <c:pt idx="9">
                  <c:v>2014-15</c:v>
                </c:pt>
              </c:strCache>
            </c:strRef>
          </c:cat>
          <c:val>
            <c:numRef>
              <c:f>Descriptives!$C$3:$C$12</c:f>
              <c:numCache>
                <c:formatCode>General</c:formatCode>
                <c:ptCount val="10"/>
                <c:pt idx="0">
                  <c:v>7.6</c:v>
                </c:pt>
                <c:pt idx="1">
                  <c:v>7.3</c:v>
                </c:pt>
                <c:pt idx="2">
                  <c:v>7.1</c:v>
                </c:pt>
                <c:pt idx="3">
                  <c:v>6.9</c:v>
                </c:pt>
                <c:pt idx="4">
                  <c:v>7.1</c:v>
                </c:pt>
                <c:pt idx="5">
                  <c:v>7.1</c:v>
                </c:pt>
                <c:pt idx="6">
                  <c:v>6.8</c:v>
                </c:pt>
                <c:pt idx="7">
                  <c:v>6.8</c:v>
                </c:pt>
                <c:pt idx="8">
                  <c:v>6.9</c:v>
                </c:pt>
                <c:pt idx="9">
                  <c:v>6.9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3F-7942-9E0B-4D12FAEF47FB}"/>
            </c:ext>
          </c:extLst>
        </c:ser>
        <c:ser>
          <c:idx val="2"/>
          <c:order val="2"/>
          <c:tx>
            <c:strRef>
              <c:f>Descriptives!$D$2</c:f>
              <c:strCache>
                <c:ptCount val="1"/>
                <c:pt idx="0">
                  <c:v>Previous cesarean</c:v>
                </c:pt>
              </c:strCache>
            </c:strRef>
          </c:tx>
          <c:marker>
            <c:symbol val="none"/>
          </c:marker>
          <c:cat>
            <c:strRef>
              <c:f>Descriptives!$A$3:$A$12</c:f>
              <c:strCache>
                <c:ptCount val="10"/>
                <c:pt idx="0">
                  <c:v>2005-06</c:v>
                </c:pt>
                <c:pt idx="1">
                  <c:v>2006-07</c:v>
                </c:pt>
                <c:pt idx="2">
                  <c:v>2007-08</c:v>
                </c:pt>
                <c:pt idx="3">
                  <c:v>2008-09</c:v>
                </c:pt>
                <c:pt idx="4">
                  <c:v>2009-10</c:v>
                </c:pt>
                <c:pt idx="5">
                  <c:v>2010-11</c:v>
                </c:pt>
                <c:pt idx="6">
                  <c:v>2011-12</c:v>
                </c:pt>
                <c:pt idx="7">
                  <c:v>2012-13</c:v>
                </c:pt>
                <c:pt idx="8">
                  <c:v>2013-14</c:v>
                </c:pt>
                <c:pt idx="9">
                  <c:v>2014-15</c:v>
                </c:pt>
              </c:strCache>
            </c:strRef>
          </c:cat>
          <c:val>
            <c:numRef>
              <c:f>Descriptives!$D$3:$D$12</c:f>
              <c:numCache>
                <c:formatCode>General</c:formatCode>
                <c:ptCount val="10"/>
                <c:pt idx="0">
                  <c:v>13.68</c:v>
                </c:pt>
                <c:pt idx="1">
                  <c:v>13.81</c:v>
                </c:pt>
                <c:pt idx="2">
                  <c:v>14.69</c:v>
                </c:pt>
                <c:pt idx="3">
                  <c:v>15.2</c:v>
                </c:pt>
                <c:pt idx="4">
                  <c:v>15.41</c:v>
                </c:pt>
                <c:pt idx="5">
                  <c:v>15.52</c:v>
                </c:pt>
                <c:pt idx="6">
                  <c:v>15.84</c:v>
                </c:pt>
                <c:pt idx="7">
                  <c:v>15.82</c:v>
                </c:pt>
                <c:pt idx="8">
                  <c:v>15.98</c:v>
                </c:pt>
                <c:pt idx="9">
                  <c:v>15.99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E3F-7942-9E0B-4D12FAEF47FB}"/>
            </c:ext>
          </c:extLst>
        </c:ser>
        <c:ser>
          <c:idx val="3"/>
          <c:order val="3"/>
          <c:tx>
            <c:strRef>
              <c:f>Descriptives!$E$2</c:f>
              <c:strCache>
                <c:ptCount val="1"/>
                <c:pt idx="0">
                  <c:v>Age 30+</c:v>
                </c:pt>
              </c:strCache>
            </c:strRef>
          </c:tx>
          <c:marker>
            <c:symbol val="none"/>
          </c:marker>
          <c:cat>
            <c:strRef>
              <c:f>Descriptives!$A$3:$A$12</c:f>
              <c:strCache>
                <c:ptCount val="10"/>
                <c:pt idx="0">
                  <c:v>2005-06</c:v>
                </c:pt>
                <c:pt idx="1">
                  <c:v>2006-07</c:v>
                </c:pt>
                <c:pt idx="2">
                  <c:v>2007-08</c:v>
                </c:pt>
                <c:pt idx="3">
                  <c:v>2008-09</c:v>
                </c:pt>
                <c:pt idx="4">
                  <c:v>2009-10</c:v>
                </c:pt>
                <c:pt idx="5">
                  <c:v>2010-11</c:v>
                </c:pt>
                <c:pt idx="6">
                  <c:v>2011-12</c:v>
                </c:pt>
                <c:pt idx="7">
                  <c:v>2012-13</c:v>
                </c:pt>
                <c:pt idx="8">
                  <c:v>2013-14</c:v>
                </c:pt>
                <c:pt idx="9">
                  <c:v>2014-15</c:v>
                </c:pt>
              </c:strCache>
            </c:strRef>
          </c:cat>
          <c:val>
            <c:numRef>
              <c:f>Descriptives!$E$3:$E$12</c:f>
              <c:numCache>
                <c:formatCode>General</c:formatCode>
                <c:ptCount val="10"/>
                <c:pt idx="0">
                  <c:v>21.16</c:v>
                </c:pt>
                <c:pt idx="1">
                  <c:v>22.34</c:v>
                </c:pt>
                <c:pt idx="2">
                  <c:v>23.2</c:v>
                </c:pt>
                <c:pt idx="3">
                  <c:v>23.84</c:v>
                </c:pt>
                <c:pt idx="4">
                  <c:v>24.15</c:v>
                </c:pt>
                <c:pt idx="5">
                  <c:v>23.92</c:v>
                </c:pt>
                <c:pt idx="6">
                  <c:v>23.53</c:v>
                </c:pt>
                <c:pt idx="7">
                  <c:v>23.44</c:v>
                </c:pt>
                <c:pt idx="8">
                  <c:v>23.31</c:v>
                </c:pt>
                <c:pt idx="9">
                  <c:v>23.22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E3F-7942-9E0B-4D12FAEF47FB}"/>
            </c:ext>
          </c:extLst>
        </c:ser>
        <c:ser>
          <c:idx val="4"/>
          <c:order val="4"/>
          <c:tx>
            <c:strRef>
              <c:f>Descriptives!$F$2</c:f>
              <c:strCache>
                <c:ptCount val="1"/>
                <c:pt idx="0">
                  <c:v>Private hospital</c:v>
                </c:pt>
              </c:strCache>
            </c:strRef>
          </c:tx>
          <c:marker>
            <c:symbol val="none"/>
          </c:marker>
          <c:cat>
            <c:strRef>
              <c:f>Descriptives!$A$3:$A$12</c:f>
              <c:strCache>
                <c:ptCount val="10"/>
                <c:pt idx="0">
                  <c:v>2005-06</c:v>
                </c:pt>
                <c:pt idx="1">
                  <c:v>2006-07</c:v>
                </c:pt>
                <c:pt idx="2">
                  <c:v>2007-08</c:v>
                </c:pt>
                <c:pt idx="3">
                  <c:v>2008-09</c:v>
                </c:pt>
                <c:pt idx="4">
                  <c:v>2009-10</c:v>
                </c:pt>
                <c:pt idx="5">
                  <c:v>2010-11</c:v>
                </c:pt>
                <c:pt idx="6">
                  <c:v>2011-12</c:v>
                </c:pt>
                <c:pt idx="7">
                  <c:v>2012-13</c:v>
                </c:pt>
                <c:pt idx="8">
                  <c:v>2013-14</c:v>
                </c:pt>
                <c:pt idx="9">
                  <c:v>2014-15</c:v>
                </c:pt>
              </c:strCache>
            </c:strRef>
          </c:cat>
          <c:val>
            <c:numRef>
              <c:f>Descriptives!$F$3:$F$12</c:f>
              <c:numCache>
                <c:formatCode>General</c:formatCode>
                <c:ptCount val="10"/>
                <c:pt idx="0">
                  <c:v>24.5</c:v>
                </c:pt>
                <c:pt idx="1">
                  <c:v>24.31</c:v>
                </c:pt>
                <c:pt idx="2">
                  <c:v>24.37</c:v>
                </c:pt>
                <c:pt idx="3">
                  <c:v>24.79</c:v>
                </c:pt>
                <c:pt idx="4">
                  <c:v>25.62</c:v>
                </c:pt>
                <c:pt idx="5">
                  <c:v>24.43</c:v>
                </c:pt>
                <c:pt idx="6">
                  <c:v>24.74</c:v>
                </c:pt>
                <c:pt idx="7">
                  <c:v>24.49</c:v>
                </c:pt>
                <c:pt idx="8">
                  <c:v>23.6</c:v>
                </c:pt>
                <c:pt idx="9">
                  <c:v>23.75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E3F-7942-9E0B-4D12FAEF47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5399848"/>
        <c:axId val="2065405736"/>
      </c:lineChart>
      <c:catAx>
        <c:axId val="20653998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AU"/>
                  <a:t>Year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2065405736"/>
        <c:crosses val="autoZero"/>
        <c:auto val="1"/>
        <c:lblAlgn val="ctr"/>
        <c:lblOffset val="100"/>
        <c:noMultiLvlLbl val="0"/>
      </c:catAx>
      <c:valAx>
        <c:axId val="2065405736"/>
        <c:scaling>
          <c:orientation val="minMax"/>
          <c:max val="3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AU"/>
                  <a:t>Percent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653998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 baseline="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A84E1-6542-AB41-9132-2011B7423847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9DDFE-87DE-4544-A1BC-B2610445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3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606A4A-D5BA-3843-BBE7-F2DA8D5161E3}" type="slidenum">
              <a:rPr lang="en-AU" sz="1200">
                <a:latin typeface="Calibri" charset="0"/>
              </a:rPr>
              <a:pPr eaLnBrk="1" hangingPunct="1"/>
              <a:t>16</a:t>
            </a:fld>
            <a:endParaRPr lang="en-AU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202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SCOT-HEART</a:t>
            </a:r>
            <a:r>
              <a:rPr lang="en-US" baseline="0" dirty="0"/>
              <a:t> Trial is now available online in the Lancet.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304C1-7A17-BC43-8F1D-FC8FC169DF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4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were 12 recruiting </a:t>
            </a:r>
            <a:r>
              <a:rPr lang="en-US" dirty="0" err="1"/>
              <a:t>centres</a:t>
            </a:r>
            <a:r>
              <a:rPr lang="en-US" dirty="0"/>
              <a:t> across</a:t>
            </a:r>
            <a:r>
              <a:rPr lang="en-US" baseline="0" dirty="0"/>
              <a:t> the central belt of Scotland. Participants underwent CT coronary angiography at </a:t>
            </a:r>
            <a:r>
              <a:rPr lang="en-US" dirty="0"/>
              <a:t>3 imaging </a:t>
            </a:r>
            <a:r>
              <a:rPr lang="en-US" dirty="0" err="1"/>
              <a:t>centres</a:t>
            </a:r>
            <a:r>
              <a:rPr lang="en-US" dirty="0"/>
              <a:t> with 64 and 320-row scanners. </a:t>
            </a:r>
            <a:r>
              <a:rPr lang="en-US" baseline="0" dirty="0"/>
              <a:t>In Scotland, we have a single health care provider, NHS Scotland. NHS Scotland has a comprehensive and robust electronic health care system that enables us to obtain complete follow up of all clinical events in all of our patients.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304C1-7A17-BC43-8F1D-FC8FC169DF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1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the 4 years of the trial, nearly</a:t>
            </a:r>
            <a:r>
              <a:rPr lang="en-US" baseline="0" dirty="0"/>
              <a:t> 10,000 patients presented to the 12 Cardiology </a:t>
            </a:r>
            <a:r>
              <a:rPr lang="en-US" baseline="0" dirty="0" err="1"/>
              <a:t>centres</a:t>
            </a:r>
            <a:r>
              <a:rPr lang="en-US" baseline="0" dirty="0"/>
              <a:t> of whom nearly 9000 were eligible for inclusion. One half of all eligible patients were recruited into the trial. I believe this inclusivity is a major achievement that is rarely, if ever, seen in </a:t>
            </a:r>
            <a:r>
              <a:rPr lang="en-US" baseline="0" dirty="0" err="1"/>
              <a:t>randomised</a:t>
            </a:r>
            <a:r>
              <a:rPr lang="en-US" baseline="0" dirty="0"/>
              <a:t> controlled trials and is a testament to the hard work of all the SCOT-HEART </a:t>
            </a:r>
            <a:r>
              <a:rPr lang="en-US" baseline="0" dirty="0" err="1"/>
              <a:t>trialists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304C1-7A17-BC43-8F1D-FC8FC169DF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5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117168" y="0"/>
            <a:ext cx="6074833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7136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367" y="419101"/>
            <a:ext cx="5380567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7185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USY_MB1_PMS_1_Colour_Standar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6990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78583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59926"/>
            <a:ext cx="5384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9926"/>
            <a:ext cx="5384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51865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09600" y="5491163"/>
            <a:ext cx="53848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" y="1360488"/>
            <a:ext cx="5384800" cy="41303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9926"/>
            <a:ext cx="5384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4226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609600" y="1360489"/>
            <a:ext cx="5384800" cy="41306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9926"/>
            <a:ext cx="5384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9600" y="5491163"/>
            <a:ext cx="53848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5505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609600" y="1360489"/>
            <a:ext cx="5384800" cy="413067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9926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9600" y="5491163"/>
            <a:ext cx="53848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15921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  <p:txBody>
          <a:bodyPr anchor="ctr" anchorCtr="1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88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495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349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5125" y="0"/>
            <a:ext cx="6108800" cy="6872400"/>
          </a:xfrm>
          <a:prstGeom prst="rect">
            <a:avLst/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xtLst/>
        </p:spPr>
      </p:pic>
      <p:pic>
        <p:nvPicPr>
          <p:cNvPr id="2" name="Picture 1" descr="269F7152-Edit.jp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5" r="27248"/>
          <a:stretch/>
        </p:blipFill>
        <p:spPr>
          <a:xfrm>
            <a:off x="6095125" y="-1"/>
            <a:ext cx="6108800" cy="6875925"/>
          </a:xfrm>
          <a:prstGeom prst="rect">
            <a:avLst/>
          </a:prstGeom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6950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USY_MB1_PMS_1_Colour_Reverse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9179" y="348303"/>
            <a:ext cx="11184781" cy="443577"/>
          </a:xfrm>
        </p:spPr>
        <p:txBody>
          <a:bodyPr anchor="t"/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354" y="799353"/>
            <a:ext cx="11183607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05940" y="1800412"/>
            <a:ext cx="10968648" cy="4635496"/>
          </a:xfrm>
          <a:solidFill>
            <a:srgbClr val="D9D9D9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13799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Template background file_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355" y="2248650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9596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 background file_Yell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355" y="2248650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7554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 background file_Charco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355" y="2248650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3091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609600" y="1360491"/>
            <a:ext cx="5384800" cy="4130675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9927"/>
            <a:ext cx="53848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9600" y="5491163"/>
            <a:ext cx="5384800" cy="537602"/>
          </a:xfrm>
        </p:spPr>
        <p:txBody>
          <a:bodyPr lIns="0" tIns="72000" rIns="72000">
            <a:no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825"/>
            </a:lvl1pPr>
            <a:lvl2pPr>
              <a:defRPr sz="825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54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0018" y="0"/>
            <a:ext cx="6131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0162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0" r="38627"/>
          <a:stretch/>
        </p:blipFill>
        <p:spPr bwMode="auto">
          <a:xfrm>
            <a:off x="6062133" y="-8711"/>
            <a:ext cx="6129867" cy="687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369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269F8271-Edit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9" r="28483"/>
          <a:stretch/>
        </p:blipFill>
        <p:spPr>
          <a:xfrm>
            <a:off x="6062134" y="1"/>
            <a:ext cx="6129865" cy="6898609"/>
          </a:xfrm>
          <a:prstGeom prst="rect">
            <a:avLst/>
          </a:prstGeom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369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1510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7" descr="USY_MB1_PMS_1_Colour_Standar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117168" y="418355"/>
            <a:ext cx="5533811" cy="6017555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18380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367" y="419101"/>
            <a:ext cx="5380567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77600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367" y="419101"/>
            <a:ext cx="5380567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7152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17475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Insert slide title here… 28pt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58901"/>
            <a:ext cx="10972800" cy="4767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Sub-heading Bold… 24pt</a:t>
            </a:r>
          </a:p>
          <a:p>
            <a:pPr lvl="0"/>
            <a:r>
              <a:rPr lang="en-US" dirty="0"/>
              <a:t>Add body copy </a:t>
            </a:r>
          </a:p>
          <a:p>
            <a:r>
              <a:rPr lang="en-US" dirty="0"/>
              <a:t>Add bullet point</a:t>
            </a:r>
          </a:p>
          <a:p>
            <a:r>
              <a:rPr lang="en-US" dirty="0"/>
              <a:t>Add bullet point</a:t>
            </a: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508000" y="6356351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b="0" i="0" u="none" strike="noStrike" kern="1200" baseline="0" smtClean="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dirty="0"/>
              <a:t>The University of Sydney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839200" y="6356351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/>
              <a:t>Page </a:t>
            </a:r>
            <a:fld id="{3B11C02F-2186-5E4E-90C0-5210A150EF90}" type="slidenum">
              <a:rPr lang="en-US" sz="900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4" r:id="rId3"/>
    <p:sldLayoutId id="2147483715" r:id="rId4"/>
    <p:sldLayoutId id="2147483716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11" r:id="rId20"/>
    <p:sldLayoutId id="2147483712" r:id="rId21"/>
    <p:sldLayoutId id="2147483713" r:id="rId22"/>
    <p:sldLayoutId id="2147483714" r:id="rId23"/>
    <p:sldLayoutId id="2147483717" r:id="rId24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Tw Cen MT"/>
          <a:ea typeface="ＭＳ Ｐゴシック" charset="0"/>
          <a:cs typeface="Tw Cen MT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–"/>
        <a:defRPr sz="24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1F3863"/>
                </a:solidFill>
                <a:latin typeface="Calibri" panose="020F0502020204030204" pitchFamily="34" charset="0"/>
              </a:rPr>
              <a:t>The digital future </a:t>
            </a:r>
            <a:br>
              <a:rPr lang="en-AU" dirty="0">
                <a:solidFill>
                  <a:srgbClr val="1F3863"/>
                </a:solidFill>
                <a:latin typeface="Calibri" panose="020F0502020204030204" pitchFamily="34" charset="0"/>
              </a:rPr>
            </a:br>
            <a:r>
              <a:rPr lang="en-AU" dirty="0">
                <a:solidFill>
                  <a:srgbClr val="1F3863"/>
                </a:solidFill>
                <a:latin typeface="Calibri" panose="020F0502020204030204" pitchFamily="34" charset="0"/>
              </a:rPr>
              <a:t/>
            </a:r>
            <a:br>
              <a:rPr lang="en-AU" dirty="0">
                <a:solidFill>
                  <a:srgbClr val="1F3863"/>
                </a:solidFill>
                <a:latin typeface="Calibri" panose="020F0502020204030204" pitchFamily="34" charset="0"/>
              </a:rPr>
            </a:br>
            <a:r>
              <a:rPr lang="en-AU" dirty="0">
                <a:solidFill>
                  <a:srgbClr val="1F3863"/>
                </a:solidFill>
                <a:latin typeface="Calibri" panose="020F0502020204030204" pitchFamily="34" charset="0"/>
              </a:rPr>
              <a:t>Jonathan Morris 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84C4C43-4EC8-9B40-A4F8-250D997751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989236"/>
              </p:ext>
            </p:extLst>
          </p:nvPr>
        </p:nvGraphicFramePr>
        <p:xfrm>
          <a:off x="1981200" y="3605371"/>
          <a:ext cx="4366260" cy="274320"/>
        </p:xfrm>
        <a:graphic>
          <a:graphicData uri="http://schemas.openxmlformats.org/drawingml/2006/table">
            <a:tbl>
              <a:tblPr/>
              <a:tblGrid>
                <a:gridCol w="4366260">
                  <a:extLst>
                    <a:ext uri="{9D8B030D-6E8A-4147-A177-3AD203B41FA5}">
                      <a16:colId xmlns:a16="http://schemas.microsoft.com/office/drawing/2014/main" val="1408302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AU" dirty="0">
                        <a:solidFill>
                          <a:srgbClr val="1F386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9933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F89D1C12-44A2-394E-ACCD-3785FC8559D3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1890942" y="3533297"/>
            <a:ext cx="210302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altLang="en-US" sz="900">
                <a:latin typeface="Calibri" panose="020F0502020204030204" pitchFamily="34" charset="0"/>
              </a:rPr>
              <a:t/>
            </a:r>
            <a:br>
              <a:rPr lang="en-US" altLang="en-US" sz="900">
                <a:latin typeface="Calibri" panose="020F0502020204030204" pitchFamily="34" charset="0"/>
              </a:rPr>
            </a:b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EA207-6279-A648-838A-032AEFF07AD9}"/>
              </a:ext>
            </a:extLst>
          </p:cNvPr>
          <p:cNvSpPr txBox="1"/>
          <p:nvPr/>
        </p:nvSpPr>
        <p:spPr>
          <a:xfrm>
            <a:off x="-2388870" y="-560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9EA33CC-BCBC-3B41-AA63-C1D9F7EEE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4572000" cy="6858000"/>
          </a:xfrm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42C73D-8D69-EB40-8521-15D84C9A8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486" y="3443937"/>
            <a:ext cx="6108514" cy="3414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F2F5E7-279D-9744-902F-D91827E29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487" y="0"/>
            <a:ext cx="6108513" cy="344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7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C6F7A-1993-5B4E-96D6-78BE44F6A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conduct our research?</a:t>
            </a:r>
          </a:p>
        </p:txBody>
      </p:sp>
    </p:spTree>
    <p:extLst>
      <p:ext uri="{BB962C8B-B14F-4D97-AF65-F5344CB8AC3E}">
        <p14:creationId xmlns:p14="http://schemas.microsoft.com/office/powerpoint/2010/main" val="299902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EEEEA9-0360-453B-9D54-F37423A12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Number of women reporting smoking during pregnancy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BE61AD-EFC5-4C75-BC48-BC710409EA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8" r="20010"/>
          <a:stretch/>
        </p:blipFill>
        <p:spPr>
          <a:xfrm>
            <a:off x="2152651" y="2330861"/>
            <a:ext cx="3165271" cy="3453515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01FEC69-1339-4B7A-96F3-F571964060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8" r="31766" b="32382"/>
          <a:stretch/>
        </p:blipFill>
        <p:spPr>
          <a:xfrm>
            <a:off x="6874081" y="2115331"/>
            <a:ext cx="2842292" cy="361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955A399-479A-497A-97DE-4D04960A81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8867625"/>
              </p:ext>
            </p:extLst>
          </p:nvPr>
        </p:nvGraphicFramePr>
        <p:xfrm>
          <a:off x="2335111" y="1117429"/>
          <a:ext cx="5109421" cy="4419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713">
                  <a:extLst>
                    <a:ext uri="{9D8B030D-6E8A-4147-A177-3AD203B41FA5}">
                      <a16:colId xmlns:a16="http://schemas.microsoft.com/office/drawing/2014/main" val="736231717"/>
                    </a:ext>
                  </a:extLst>
                </a:gridCol>
                <a:gridCol w="1621523">
                  <a:extLst>
                    <a:ext uri="{9D8B030D-6E8A-4147-A177-3AD203B41FA5}">
                      <a16:colId xmlns:a16="http://schemas.microsoft.com/office/drawing/2014/main" val="3320060683"/>
                    </a:ext>
                  </a:extLst>
                </a:gridCol>
                <a:gridCol w="1535185">
                  <a:extLst>
                    <a:ext uri="{9D8B030D-6E8A-4147-A177-3AD203B41FA5}">
                      <a16:colId xmlns:a16="http://schemas.microsoft.com/office/drawing/2014/main" val="3796032771"/>
                    </a:ext>
                  </a:extLst>
                </a:gridCol>
              </a:tblGrid>
              <a:tr h="276206">
                <a:tc>
                  <a:txBody>
                    <a:bodyPr/>
                    <a:lstStyle/>
                    <a:p>
                      <a:r>
                        <a:rPr lang="en-AU" sz="1200" baseline="0" dirty="0"/>
                        <a:t>LHD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200" baseline="0" dirty="0"/>
                        <a:t>Number of smokers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200" baseline="0" dirty="0"/>
                        <a:t>% of all smokers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7258629"/>
                  </a:ext>
                </a:extLst>
              </a:tr>
              <a:tr h="276206">
                <a:tc>
                  <a:txBody>
                    <a:bodyPr/>
                    <a:lstStyle/>
                    <a:p>
                      <a:pPr algn="l" fontAlgn="t"/>
                      <a:r>
                        <a:rPr lang="en-A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Hunter New England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11098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47847"/>
                  </a:ext>
                </a:extLst>
              </a:tr>
              <a:tr h="276206">
                <a:tc>
                  <a:txBody>
                    <a:bodyPr/>
                    <a:lstStyle/>
                    <a:p>
                      <a:pPr algn="l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Western Sydney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7744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18846"/>
                  </a:ext>
                </a:extLst>
              </a:tr>
              <a:tr h="276206">
                <a:tc>
                  <a:txBody>
                    <a:bodyPr/>
                    <a:lstStyle/>
                    <a:p>
                      <a:pPr algn="l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Western Sydney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6548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628533"/>
                  </a:ext>
                </a:extLst>
              </a:tr>
              <a:tr h="276206">
                <a:tc>
                  <a:txBody>
                    <a:bodyPr/>
                    <a:lstStyle/>
                    <a:p>
                      <a:pPr algn="l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Western NSW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5136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809823"/>
                  </a:ext>
                </a:extLst>
              </a:tr>
              <a:tr h="276206">
                <a:tc>
                  <a:txBody>
                    <a:bodyPr/>
                    <a:lstStyle/>
                    <a:p>
                      <a:pPr algn="l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Nepean Blue Mountains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95558808"/>
                  </a:ext>
                </a:extLst>
              </a:tr>
              <a:tr h="276206">
                <a:tc>
                  <a:txBody>
                    <a:bodyPr/>
                    <a:lstStyle/>
                    <a:p>
                      <a:pPr algn="l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Illawarra Shoalhaven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6959339"/>
                  </a:ext>
                </a:extLst>
              </a:tr>
              <a:tr h="276206">
                <a:tc>
                  <a:txBody>
                    <a:bodyPr/>
                    <a:lstStyle/>
                    <a:p>
                      <a:pPr algn="l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 Coast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76791032"/>
                  </a:ext>
                </a:extLst>
              </a:tr>
              <a:tr h="276206">
                <a:tc>
                  <a:txBody>
                    <a:bodyPr/>
                    <a:lstStyle/>
                    <a:p>
                      <a:pPr algn="l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Eastern Sydney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8681559"/>
                  </a:ext>
                </a:extLst>
              </a:tr>
              <a:tr h="276206">
                <a:tc>
                  <a:txBody>
                    <a:bodyPr/>
                    <a:lstStyle/>
                    <a:p>
                      <a:pPr algn="l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Murrumbidgee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30591552"/>
                  </a:ext>
                </a:extLst>
              </a:tr>
              <a:tr h="276206">
                <a:tc>
                  <a:txBody>
                    <a:bodyPr/>
                    <a:lstStyle/>
                    <a:p>
                      <a:pPr algn="l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Northern NSW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73376859"/>
                  </a:ext>
                </a:extLst>
              </a:tr>
              <a:tr h="276206">
                <a:tc>
                  <a:txBody>
                    <a:bodyPr/>
                    <a:lstStyle/>
                    <a:p>
                      <a:pPr algn="l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 North Coast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60955375"/>
                  </a:ext>
                </a:extLst>
              </a:tr>
              <a:tr h="276206">
                <a:tc>
                  <a:txBody>
                    <a:bodyPr/>
                    <a:lstStyle/>
                    <a:p>
                      <a:pPr algn="l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Sydney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20693245"/>
                  </a:ext>
                </a:extLst>
              </a:tr>
              <a:tr h="276206">
                <a:tc>
                  <a:txBody>
                    <a:bodyPr/>
                    <a:lstStyle/>
                    <a:p>
                      <a:pPr algn="l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Southern NSW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8436400"/>
                  </a:ext>
                </a:extLst>
              </a:tr>
              <a:tr h="276206">
                <a:tc>
                  <a:txBody>
                    <a:bodyPr/>
                    <a:lstStyle/>
                    <a:p>
                      <a:pPr algn="l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Northern Sydney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06043673"/>
                  </a:ext>
                </a:extLst>
              </a:tr>
              <a:tr h="276206">
                <a:tc>
                  <a:txBody>
                    <a:bodyPr/>
                    <a:lstStyle/>
                    <a:p>
                      <a:pPr algn="l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Far West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A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4534455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5440D13-2661-44F5-A009-A25248C631EF}"/>
              </a:ext>
            </a:extLst>
          </p:cNvPr>
          <p:cNvSpPr txBox="1"/>
          <p:nvPr/>
        </p:nvSpPr>
        <p:spPr>
          <a:xfrm>
            <a:off x="7642826" y="1432107"/>
            <a:ext cx="3172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The top 4 LHDs account for </a:t>
            </a:r>
          </a:p>
          <a:p>
            <a:r>
              <a:rPr lang="en-AU" dirty="0"/>
              <a:t>50% of pregnant women who</a:t>
            </a:r>
          </a:p>
          <a:p>
            <a:r>
              <a:rPr lang="en-AU" dirty="0"/>
              <a:t>reported smoking during </a:t>
            </a:r>
          </a:p>
          <a:p>
            <a:r>
              <a:rPr lang="en-AU" dirty="0"/>
              <a:t>pregnancy</a:t>
            </a:r>
          </a:p>
        </p:txBody>
      </p:sp>
      <p:pic>
        <p:nvPicPr>
          <p:cNvPr id="2049" name="Picture 1" hidden="1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57251"/>
            <a:ext cx="142875" cy="107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68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A427B-2770-104A-91DC-0AE454191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research?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BCBEC-E36F-0844-BA11-124973373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9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D463EB-D0A3-6C40-B2A2-7D2088465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051" y="197084"/>
            <a:ext cx="8471899" cy="64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 data once and use it often </a:t>
            </a:r>
          </a:p>
          <a:p>
            <a:r>
              <a:rPr lang="en-US" dirty="0"/>
              <a:t>Use existing systems and processes for study management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6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8160" y="350047"/>
            <a:ext cx="8496300" cy="689372"/>
          </a:xfrm>
          <a:solidFill>
            <a:srgbClr val="FF6600">
              <a:alpha val="77647"/>
            </a:srgb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1725" dirty="0">
                <a:solidFill>
                  <a:schemeClr val="tx1"/>
                </a:solidFill>
                <a:latin typeface="Tw Cen MT" pitchFamily="34" charset="0"/>
                <a:ea typeface="ＭＳ Ｐゴシック"/>
                <a:cs typeface="Tw Cen MT" pitchFamily="34" charset="0"/>
              </a:rPr>
              <a:t>CiPS: Treatment of asymptomatic vaginal candidiasis in pregnant women to prevent preterm birth: a randomised trial </a:t>
            </a:r>
            <a:r>
              <a:rPr lang="en-AU" sz="1350" dirty="0">
                <a:solidFill>
                  <a:schemeClr val="tx1"/>
                </a:solidFill>
                <a:latin typeface="Tw Cen MT" pitchFamily="34" charset="0"/>
                <a:ea typeface="ＭＳ Ｐゴシック"/>
                <a:cs typeface="Tw Cen MT" pitchFamily="34" charset="0"/>
              </a:rPr>
              <a:t>[ACTRN12610000607077]</a:t>
            </a:r>
            <a:endParaRPr lang="en-AU" sz="1425" dirty="0">
              <a:ea typeface="+mj-ea"/>
              <a:cs typeface="+mj-cs"/>
            </a:endParaRPr>
          </a:p>
        </p:txBody>
      </p:sp>
      <p:sp>
        <p:nvSpPr>
          <p:cNvPr id="14338" name="TextBox 10"/>
          <p:cNvSpPr txBox="1">
            <a:spLocks noChangeArrowheads="1"/>
          </p:cNvSpPr>
          <p:nvPr/>
        </p:nvSpPr>
        <p:spPr bwMode="auto">
          <a:xfrm>
            <a:off x="1774825" y="5588795"/>
            <a:ext cx="29527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900" i="1">
                <a:latin typeface="Calibri" charset="0"/>
              </a:rPr>
              <a:t>The University of Sydney</a:t>
            </a:r>
          </a:p>
        </p:txBody>
      </p:sp>
      <p:sp>
        <p:nvSpPr>
          <p:cNvPr id="14339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46263" y="1201344"/>
            <a:ext cx="8642350" cy="1188244"/>
          </a:xfrm>
        </p:spPr>
        <p:txBody>
          <a:bodyPr/>
          <a:lstStyle/>
          <a:p>
            <a:pPr marL="285750" indent="-285750" fontAlgn="base">
              <a:lnSpc>
                <a:spcPct val="105000"/>
              </a:lnSpc>
              <a:spcAft>
                <a:spcPct val="0"/>
              </a:spcAft>
            </a:pPr>
            <a:r>
              <a:rPr lang="en-AU" sz="1600" b="1" dirty="0">
                <a:latin typeface="Calibri" charset="0"/>
              </a:rPr>
              <a:t>Aim: </a:t>
            </a:r>
            <a:r>
              <a:rPr lang="en-AU" sz="1600" dirty="0">
                <a:latin typeface="Calibri" charset="0"/>
              </a:rPr>
              <a:t>‘</a:t>
            </a:r>
            <a:r>
              <a:rPr lang="en-AU" altLang="ja-JP" sz="1600" i="1" dirty="0">
                <a:latin typeface="Calibri" charset="0"/>
              </a:rPr>
              <a:t>In women with asymptomatic vaginal candidiasis early in pregnancy does treatment with clotrimazole prevent spontaneous preterm birth?</a:t>
            </a:r>
            <a:r>
              <a:rPr lang="en-AU" sz="1600" i="1" dirty="0">
                <a:latin typeface="Calibri" charset="0"/>
              </a:rPr>
              <a:t>’</a:t>
            </a:r>
            <a:endParaRPr lang="en-AU" altLang="ja-JP" sz="1600" i="1" dirty="0">
              <a:latin typeface="Calibri" charset="0"/>
            </a:endParaRPr>
          </a:p>
          <a:p>
            <a:pPr marL="285750" indent="-285750" fontAlgn="base">
              <a:spcAft>
                <a:spcPts val="450"/>
              </a:spcAft>
            </a:pPr>
            <a:r>
              <a:rPr lang="en-AU" sz="1600" b="1" dirty="0">
                <a:latin typeface="Calibri" charset="0"/>
              </a:rPr>
              <a:t>Sample size </a:t>
            </a:r>
            <a:r>
              <a:rPr lang="en-AU" sz="1600" dirty="0">
                <a:latin typeface="Calibri" charset="0"/>
              </a:rPr>
              <a:t>: 3208 (1604 per group) </a:t>
            </a:r>
          </a:p>
          <a:p>
            <a:pPr marL="285750" indent="-285750" fontAlgn="base">
              <a:spcAft>
                <a:spcPts val="450"/>
              </a:spcAft>
            </a:pPr>
            <a:r>
              <a:rPr lang="en-AU" sz="1600" b="1" dirty="0">
                <a:latin typeface="Calibri" charset="0"/>
              </a:rPr>
              <a:t>Eligibility: </a:t>
            </a:r>
            <a:r>
              <a:rPr lang="en-AU" sz="1600" dirty="0">
                <a:latin typeface="Calibri" charset="0"/>
              </a:rPr>
              <a:t>12-&lt;20wks, singleton, &gt;=18yrs of age, no cervical suture, no allergy to clotrimazole</a:t>
            </a:r>
          </a:p>
          <a:p>
            <a:pPr marL="285750" indent="-285750" fontAlgn="base">
              <a:spcAft>
                <a:spcPts val="450"/>
              </a:spcAft>
            </a:pPr>
            <a:r>
              <a:rPr lang="en-AU" sz="1600" b="1" dirty="0">
                <a:latin typeface="Calibri" charset="0"/>
              </a:rPr>
              <a:t>1°outcome: </a:t>
            </a:r>
            <a:r>
              <a:rPr lang="en-AU" sz="1600" dirty="0">
                <a:latin typeface="Calibri" charset="0"/>
              </a:rPr>
              <a:t> birth &lt;37 </a:t>
            </a:r>
            <a:r>
              <a:rPr lang="en-AU" sz="1600" dirty="0" err="1">
                <a:latin typeface="Calibri" charset="0"/>
              </a:rPr>
              <a:t>wks</a:t>
            </a:r>
            <a:r>
              <a:rPr lang="en-AU" sz="1600" dirty="0">
                <a:latin typeface="Calibri" charset="0"/>
              </a:rPr>
              <a:t> following  spontaneous onset of labour or PPROM</a:t>
            </a:r>
          </a:p>
          <a:p>
            <a:pPr marL="285750" indent="-285750" fontAlgn="base">
              <a:spcAft>
                <a:spcPts val="450"/>
              </a:spcAft>
            </a:pPr>
            <a:endParaRPr lang="en-AU" sz="1200" dirty="0">
              <a:latin typeface="Calibri" charset="0"/>
            </a:endParaRPr>
          </a:p>
          <a:p>
            <a:pPr marL="285750" indent="-285750" fontAlgn="base">
              <a:spcAft>
                <a:spcPts val="450"/>
              </a:spcAft>
            </a:pPr>
            <a:endParaRPr lang="en-AU" sz="1200" dirty="0">
              <a:latin typeface="Calibri" charset="0"/>
            </a:endParaRPr>
          </a:p>
          <a:p>
            <a:pPr marL="285750" indent="-285750" fontAlgn="base">
              <a:lnSpc>
                <a:spcPct val="105000"/>
              </a:lnSpc>
              <a:spcAft>
                <a:spcPct val="0"/>
              </a:spcAft>
            </a:pPr>
            <a:endParaRPr lang="en-AU" sz="1050" dirty="0">
              <a:latin typeface="Calibri" charset="0"/>
            </a:endParaRPr>
          </a:p>
          <a:p>
            <a:pPr marL="285750" indent="-285750" fontAlgn="base">
              <a:spcAft>
                <a:spcPts val="450"/>
              </a:spcAft>
            </a:pPr>
            <a:endParaRPr lang="en-AU" sz="1050" dirty="0">
              <a:latin typeface="Calibri" charset="0"/>
            </a:endParaRPr>
          </a:p>
          <a:p>
            <a:pPr marL="285750" indent="-285750" fontAlgn="base">
              <a:spcAft>
                <a:spcPts val="450"/>
              </a:spcAft>
            </a:pPr>
            <a:endParaRPr lang="en-AU" sz="1050" dirty="0">
              <a:latin typeface="Calibri" charset="0"/>
            </a:endParaRPr>
          </a:p>
          <a:p>
            <a:pPr marL="285750" indent="-285750" fontAlgn="base">
              <a:spcAft>
                <a:spcPts val="450"/>
              </a:spcAft>
            </a:pPr>
            <a:endParaRPr lang="en-AU" sz="1050" dirty="0">
              <a:latin typeface="Calibri" charset="0"/>
            </a:endParaRPr>
          </a:p>
          <a:p>
            <a:pPr marL="285750" indent="-285750" fontAlgn="base">
              <a:spcAft>
                <a:spcPts val="450"/>
              </a:spcAft>
            </a:pPr>
            <a:endParaRPr lang="en-AU" sz="1050" dirty="0">
              <a:latin typeface="Calibri" charset="0"/>
            </a:endParaRPr>
          </a:p>
          <a:p>
            <a:pPr marL="285750" indent="-285750" fontAlgn="base">
              <a:spcAft>
                <a:spcPct val="0"/>
              </a:spcAft>
            </a:pPr>
            <a:endParaRPr lang="en-AU" dirty="0">
              <a:latin typeface="Calibri" charset="0"/>
            </a:endParaRPr>
          </a:p>
          <a:p>
            <a:pPr marL="285750" indent="-285750" fontAlgn="base">
              <a:spcAft>
                <a:spcPct val="0"/>
              </a:spcAft>
            </a:pPr>
            <a:endParaRPr lang="en-AU" dirty="0">
              <a:latin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88165" y="2943225"/>
            <a:ext cx="2160587" cy="3238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050" dirty="0">
                <a:solidFill>
                  <a:schemeClr val="tx1"/>
                </a:solidFill>
              </a:rPr>
              <a:t>Approached n=21,225 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888165" y="3429001"/>
            <a:ext cx="2160587" cy="431006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AU" sz="1050" dirty="0">
                <a:solidFill>
                  <a:schemeClr val="tx1"/>
                </a:solidFill>
              </a:rPr>
              <a:t>Consented &amp; Screened n=13,850 (65.3%)</a:t>
            </a:r>
          </a:p>
        </p:txBody>
      </p:sp>
      <p:sp>
        <p:nvSpPr>
          <p:cNvPr id="14" name="Content Placeholder 12"/>
          <p:cNvSpPr txBox="1">
            <a:spLocks/>
          </p:cNvSpPr>
          <p:nvPr/>
        </p:nvSpPr>
        <p:spPr bwMode="auto">
          <a:xfrm>
            <a:off x="6167439" y="4131469"/>
            <a:ext cx="1800225" cy="323850"/>
          </a:xfrm>
          <a:prstGeom prst="rect">
            <a:avLst/>
          </a:prstGeom>
          <a:noFill/>
          <a:ln w="254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AU" sz="1050" b="1" dirty="0">
                <a:solidFill>
                  <a:schemeClr val="tx1"/>
                </a:solidFill>
              </a:rPr>
              <a:t>Screened positive n=3240 (23.4%</a:t>
            </a:r>
            <a:r>
              <a:rPr lang="en-AU" sz="12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Content Placeholder 12"/>
          <p:cNvSpPr txBox="1">
            <a:spLocks/>
          </p:cNvSpPr>
          <p:nvPr/>
        </p:nvSpPr>
        <p:spPr bwMode="auto">
          <a:xfrm>
            <a:off x="8256590" y="4131469"/>
            <a:ext cx="1800225" cy="323850"/>
          </a:xfrm>
          <a:prstGeom prst="rect">
            <a:avLst/>
          </a:prstGeom>
          <a:noFill/>
          <a:ln w="254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AU" sz="1050" dirty="0">
                <a:solidFill>
                  <a:schemeClr val="tx1"/>
                </a:solidFill>
              </a:rPr>
              <a:t>Screened negative n=10,610 (76.6%)</a:t>
            </a:r>
          </a:p>
        </p:txBody>
      </p:sp>
      <p:sp>
        <p:nvSpPr>
          <p:cNvPr id="16" name="Content Placeholder 12"/>
          <p:cNvSpPr txBox="1">
            <a:spLocks/>
          </p:cNvSpPr>
          <p:nvPr/>
        </p:nvSpPr>
        <p:spPr bwMode="auto">
          <a:xfrm>
            <a:off x="5951540" y="4670823"/>
            <a:ext cx="1150937" cy="377428"/>
          </a:xfrm>
          <a:prstGeom prst="rect">
            <a:avLst/>
          </a:prstGeom>
          <a:noFill/>
          <a:ln w="254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AU" sz="1050" dirty="0">
                <a:solidFill>
                  <a:schemeClr val="tx1"/>
                </a:solidFill>
              </a:rPr>
              <a:t>Treatment </a:t>
            </a:r>
          </a:p>
          <a:p>
            <a:pPr marL="257175" indent="-257175" algn="ctr">
              <a:spcBef>
                <a:spcPct val="20000"/>
              </a:spcBef>
              <a:defRPr/>
            </a:pPr>
            <a:r>
              <a:rPr lang="en-AU" sz="1050" dirty="0">
                <a:solidFill>
                  <a:schemeClr val="tx1"/>
                </a:solidFill>
              </a:rPr>
              <a:t>n=1622</a:t>
            </a:r>
          </a:p>
        </p:txBody>
      </p:sp>
      <p:sp>
        <p:nvSpPr>
          <p:cNvPr id="17" name="Content Placeholder 12"/>
          <p:cNvSpPr txBox="1">
            <a:spLocks/>
          </p:cNvSpPr>
          <p:nvPr/>
        </p:nvSpPr>
        <p:spPr bwMode="auto">
          <a:xfrm>
            <a:off x="7248525" y="4670823"/>
            <a:ext cx="1079500" cy="377428"/>
          </a:xfrm>
          <a:prstGeom prst="rect">
            <a:avLst/>
          </a:prstGeom>
          <a:noFill/>
          <a:ln w="254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AU" sz="1050" dirty="0">
                <a:solidFill>
                  <a:schemeClr val="tx1"/>
                </a:solidFill>
              </a:rPr>
              <a:t>Usual care </a:t>
            </a:r>
          </a:p>
          <a:p>
            <a:pPr marL="257175" indent="-257175" algn="ctr">
              <a:spcBef>
                <a:spcPct val="20000"/>
              </a:spcBef>
              <a:defRPr/>
            </a:pPr>
            <a:r>
              <a:rPr lang="en-AU" sz="1050" dirty="0">
                <a:solidFill>
                  <a:schemeClr val="tx1"/>
                </a:solidFill>
              </a:rPr>
              <a:t>n =1618</a:t>
            </a:r>
          </a:p>
        </p:txBody>
      </p:sp>
      <p:sp>
        <p:nvSpPr>
          <p:cNvPr id="19" name="Content Placeholder 12"/>
          <p:cNvSpPr txBox="1">
            <a:spLocks/>
          </p:cNvSpPr>
          <p:nvPr/>
        </p:nvSpPr>
        <p:spPr bwMode="auto">
          <a:xfrm>
            <a:off x="6096002" y="5373291"/>
            <a:ext cx="3529013" cy="270272"/>
          </a:xfrm>
          <a:prstGeom prst="rect">
            <a:avLst/>
          </a:prstGeom>
          <a:noFill/>
          <a:ln w="254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AU" sz="1050" dirty="0">
                <a:solidFill>
                  <a:schemeClr val="tx1"/>
                </a:solidFill>
              </a:rPr>
              <a:t>Birth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03388" y="2619375"/>
            <a:ext cx="4176712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85763" indent="-385763">
              <a:defRPr/>
            </a:pPr>
            <a:endParaRPr lang="en-AU" sz="1200" dirty="0">
              <a:latin typeface="+mn-lt"/>
              <a:ea typeface="+mn-ea"/>
              <a:cs typeface="+mn-cs"/>
            </a:endParaRPr>
          </a:p>
          <a:p>
            <a:pPr marL="385763" indent="-385763">
              <a:defRPr/>
            </a:pPr>
            <a:endParaRPr lang="en-AU" sz="1200" dirty="0">
              <a:latin typeface="+mn-lt"/>
              <a:ea typeface="+mn-ea"/>
              <a:cs typeface="+mn-cs"/>
            </a:endParaRPr>
          </a:p>
          <a:p>
            <a:pPr marL="385763" indent="-385763">
              <a:defRPr/>
            </a:pPr>
            <a:endParaRPr lang="en-AU" sz="1200" dirty="0">
              <a:latin typeface="+mn-lt"/>
              <a:ea typeface="+mn-ea"/>
              <a:cs typeface="+mn-cs"/>
            </a:endParaRPr>
          </a:p>
          <a:p>
            <a:pPr marL="385763" indent="-385763">
              <a:defRPr/>
            </a:pPr>
            <a:endParaRPr lang="en-AU" sz="1200" dirty="0">
              <a:latin typeface="+mn-lt"/>
              <a:ea typeface="+mn-ea"/>
              <a:cs typeface="+mn-cs"/>
            </a:endParaRPr>
          </a:p>
          <a:p>
            <a:pPr marL="385763" indent="-385763">
              <a:defRPr/>
            </a:pPr>
            <a:endParaRPr lang="en-AU" sz="1200" dirty="0">
              <a:latin typeface="+mn-lt"/>
              <a:ea typeface="+mn-ea"/>
              <a:cs typeface="+mn-cs"/>
            </a:endParaRPr>
          </a:p>
          <a:p>
            <a:pPr marL="385763" indent="-385763">
              <a:defRPr/>
            </a:pPr>
            <a:endParaRPr lang="en-AU" sz="1200" dirty="0">
              <a:latin typeface="+mn-lt"/>
              <a:ea typeface="+mn-ea"/>
              <a:cs typeface="+mn-cs"/>
            </a:endParaRPr>
          </a:p>
          <a:p>
            <a:pPr marL="385763" indent="-385763">
              <a:defRPr/>
            </a:pPr>
            <a:endParaRPr lang="en-AU" sz="1200" dirty="0">
              <a:latin typeface="+mn-lt"/>
              <a:ea typeface="+mn-ea"/>
              <a:cs typeface="+mn-cs"/>
            </a:endParaRPr>
          </a:p>
          <a:p>
            <a:pPr marL="385763" indent="-385763">
              <a:defRPr/>
            </a:pPr>
            <a:endParaRPr lang="en-AU" sz="1200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AU" sz="1200" b="1" dirty="0">
                <a:latin typeface="+mn-lt"/>
                <a:ea typeface="+mn-ea"/>
                <a:cs typeface="+mn-cs"/>
              </a:rPr>
              <a:t>Sites:</a:t>
            </a:r>
            <a:r>
              <a:rPr lang="en-AU" sz="1200" dirty="0">
                <a:latin typeface="+mn-lt"/>
                <a:ea typeface="+mn-ea"/>
                <a:cs typeface="+mn-cs"/>
              </a:rPr>
              <a:t> 9 hospitals participated over 7 years December 2010 to August 2017.</a:t>
            </a:r>
          </a:p>
          <a:p>
            <a:pPr>
              <a:defRPr/>
            </a:pPr>
            <a:r>
              <a:rPr lang="en-AU" sz="1200" dirty="0">
                <a:latin typeface="+mn-lt"/>
                <a:ea typeface="+mn-ea"/>
                <a:cs typeface="+mn-cs"/>
              </a:rPr>
              <a:t>RNSH, RHW, RPA Women &amp; Babies, Westmead, Nepean, Hornsby, Liverpool, Campbelltown and St George.</a:t>
            </a:r>
          </a:p>
          <a:p>
            <a:pPr>
              <a:defRPr/>
            </a:pPr>
            <a:r>
              <a:rPr lang="en-AU" sz="1200" b="1" dirty="0">
                <a:latin typeface="+mn-lt"/>
                <a:ea typeface="+mn-ea"/>
                <a:cs typeface="+mn-cs"/>
              </a:rPr>
              <a:t>Progress</a:t>
            </a:r>
            <a:r>
              <a:rPr lang="en-AU" sz="1200" dirty="0">
                <a:latin typeface="+mn-lt"/>
                <a:ea typeface="+mn-ea"/>
                <a:cs typeface="+mn-cs"/>
              </a:rPr>
              <a:t>: Recruitment  completed August 2017.  </a:t>
            </a:r>
          </a:p>
          <a:p>
            <a:pPr>
              <a:defRPr/>
            </a:pPr>
            <a:r>
              <a:rPr lang="en-AU" sz="1200" dirty="0">
                <a:latin typeface="+mn-lt"/>
                <a:ea typeface="+mn-ea"/>
                <a:cs typeface="+mn-cs"/>
              </a:rPr>
              <a:t>Last women recruited birth March 2018. </a:t>
            </a:r>
          </a:p>
        </p:txBody>
      </p:sp>
      <p:cxnSp>
        <p:nvCxnSpPr>
          <p:cNvPr id="25" name="Straight Arrow Connector 24"/>
          <p:cNvCxnSpPr>
            <a:stCxn id="12" idx="2"/>
            <a:endCxn id="13" idx="0"/>
          </p:cNvCxnSpPr>
          <p:nvPr/>
        </p:nvCxnSpPr>
        <p:spPr>
          <a:xfrm>
            <a:off x="7967663" y="3267076"/>
            <a:ext cx="0" cy="161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3" idx="2"/>
            <a:endCxn id="14" idx="0"/>
          </p:cNvCxnSpPr>
          <p:nvPr/>
        </p:nvCxnSpPr>
        <p:spPr>
          <a:xfrm flipH="1">
            <a:off x="7067552" y="3860007"/>
            <a:ext cx="900113" cy="271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3" idx="2"/>
            <a:endCxn id="15" idx="0"/>
          </p:cNvCxnSpPr>
          <p:nvPr/>
        </p:nvCxnSpPr>
        <p:spPr>
          <a:xfrm>
            <a:off x="7967665" y="3860007"/>
            <a:ext cx="1189037" cy="271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4" idx="2"/>
            <a:endCxn id="16" idx="0"/>
          </p:cNvCxnSpPr>
          <p:nvPr/>
        </p:nvCxnSpPr>
        <p:spPr>
          <a:xfrm flipH="1">
            <a:off x="6527800" y="4455319"/>
            <a:ext cx="539750" cy="215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4" idx="2"/>
            <a:endCxn id="17" idx="0"/>
          </p:cNvCxnSpPr>
          <p:nvPr/>
        </p:nvCxnSpPr>
        <p:spPr>
          <a:xfrm>
            <a:off x="7067552" y="4455319"/>
            <a:ext cx="720725" cy="215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751763" y="5049441"/>
            <a:ext cx="0" cy="323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6600825" y="5049441"/>
            <a:ext cx="0" cy="323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9191625" y="4455320"/>
            <a:ext cx="0" cy="9179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135190" y="3375423"/>
            <a:ext cx="4105275" cy="485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200" b="1" dirty="0">
                <a:solidFill>
                  <a:schemeClr val="tx1"/>
                </a:solidFill>
                <a:latin typeface="Calibri" charset="0"/>
                <a:ea typeface="ＭＳ Ｐゴシック" charset="0"/>
              </a:rPr>
              <a:t>99.97% consented to access to health related records</a:t>
            </a:r>
          </a:p>
          <a:p>
            <a:pPr algn="ctr">
              <a:defRPr/>
            </a:pPr>
            <a:r>
              <a:rPr lang="en-AU" sz="1200" b="1" dirty="0">
                <a:solidFill>
                  <a:schemeClr val="tx1"/>
                </a:solidFill>
                <a:latin typeface="Calibri" charset="0"/>
                <a:ea typeface="ＭＳ Ｐゴシック" charset="0"/>
              </a:rPr>
              <a:t>97.9% to access to child’s educational records </a:t>
            </a:r>
          </a:p>
        </p:txBody>
      </p:sp>
      <p:cxnSp>
        <p:nvCxnSpPr>
          <p:cNvPr id="22" name="Straight Arrow Connector 21"/>
          <p:cNvCxnSpPr>
            <a:stCxn id="13" idx="1"/>
          </p:cNvCxnSpPr>
          <p:nvPr/>
        </p:nvCxnSpPr>
        <p:spPr>
          <a:xfrm flipH="1">
            <a:off x="6240463" y="3644504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97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100">
                <a:latin typeface="Arial" charset="0"/>
              </a:rPr>
              <a:t>Trial entry form</a:t>
            </a:r>
          </a:p>
        </p:txBody>
      </p:sp>
      <p:sp>
        <p:nvSpPr>
          <p:cNvPr id="3686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92315" y="2349104"/>
            <a:ext cx="3889375" cy="3132534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  <a:buFont typeface="Arial" charset="0"/>
              <a:buNone/>
            </a:pPr>
            <a:r>
              <a:rPr lang="en-AU" sz="600" b="1">
                <a:latin typeface="Arial" charset="0"/>
              </a:rPr>
              <a:t>Please use Pt Addressograph if available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endParaRPr lang="en-AU" sz="600" b="1">
              <a:latin typeface="Arial" charset="0"/>
            </a:endParaRP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AU" sz="675" b="1" u="sng">
                <a:latin typeface="Arial" charset="0"/>
              </a:rPr>
              <a:t>Patient Details </a:t>
            </a:r>
            <a:r>
              <a:rPr lang="en-AU" sz="675" b="1">
                <a:latin typeface="Arial" charset="0"/>
              </a:rPr>
              <a:t>     </a:t>
            </a:r>
            <a:r>
              <a:rPr lang="en-AU" sz="675">
                <a:latin typeface="Arial" charset="0"/>
              </a:rPr>
              <a:t>Hospital …………………….…..................           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AU" sz="675">
                <a:latin typeface="Arial" charset="0"/>
              </a:rPr>
              <a:t>MRN………………………………………...DOB: ….. / .…. / …...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AU" sz="675">
                <a:latin typeface="Arial" charset="0"/>
              </a:rPr>
              <a:t>Surname………………………………………………………….....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AU" sz="675">
                <a:latin typeface="Arial" charset="0"/>
              </a:rPr>
              <a:t>Given Name: …....……………………………………………….…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AU" sz="675">
                <a:latin typeface="Arial" charset="0"/>
              </a:rPr>
              <a:t>Address ……………………………………………………………..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AU" sz="675">
                <a:latin typeface="Arial" charset="0"/>
              </a:rPr>
              <a:t>……………………………………… Postcode…………………...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AU" sz="675">
                <a:latin typeface="Arial" charset="0"/>
              </a:rPr>
              <a:t>Home ph……...……….….…Mob/wk…….……….………….…..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AU" sz="675">
                <a:latin typeface="Arial" charset="0"/>
              </a:rPr>
              <a:t>Email ……….……………………………………………………....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AU" sz="675">
                <a:latin typeface="Arial" charset="0"/>
              </a:rPr>
              <a:t>Alternate Contact Details……………………….………………..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AU" sz="675">
                <a:latin typeface="Arial" charset="0"/>
              </a:rPr>
              <a:t>……………………………………………………………………...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AU" sz="675">
                <a:latin typeface="Arial" charset="0"/>
              </a:rPr>
              <a:t>Preferred method of contact: 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AU" sz="675">
                <a:latin typeface="Arial" charset="0"/>
              </a:rPr>
              <a:t>    Home □    Mob/wk □    Email □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endParaRPr lang="en-AU" sz="675">
              <a:latin typeface="Arial" charset="0"/>
            </a:endParaRP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AU" sz="675">
                <a:latin typeface="Arial" charset="0"/>
              </a:rPr>
              <a:t>Highest level of completed education: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AU" sz="675">
                <a:latin typeface="Arial" charset="0"/>
              </a:rPr>
              <a:t>   School □</a:t>
            </a:r>
            <a:r>
              <a:rPr lang="en-AU" sz="675" b="1">
                <a:latin typeface="Arial" charset="0"/>
              </a:rPr>
              <a:t>     </a:t>
            </a:r>
            <a:r>
              <a:rPr lang="en-AU" sz="675">
                <a:latin typeface="Arial" charset="0"/>
              </a:rPr>
              <a:t>College/Tafe □</a:t>
            </a:r>
            <a:r>
              <a:rPr lang="en-AU" sz="675" b="1">
                <a:latin typeface="Arial" charset="0"/>
              </a:rPr>
              <a:t>      </a:t>
            </a:r>
            <a:r>
              <a:rPr lang="en-AU" sz="675">
                <a:latin typeface="Arial" charset="0"/>
              </a:rPr>
              <a:t>University □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n-AU" sz="600">
                <a:latin typeface="Arial" charset="0"/>
              </a:rPr>
              <a:t>                                                                                         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AU" sz="525">
              <a:latin typeface="Arial" charset="0"/>
              <a:cs typeface="Arial" charset="0"/>
            </a:endParaRPr>
          </a:p>
        </p:txBody>
      </p:sp>
      <p:sp>
        <p:nvSpPr>
          <p:cNvPr id="36867" name="Rectangle 8"/>
          <p:cNvSpPr>
            <a:spLocks noChangeArrowheads="1"/>
          </p:cNvSpPr>
          <p:nvPr/>
        </p:nvSpPr>
        <p:spPr bwMode="auto">
          <a:xfrm>
            <a:off x="2640015" y="2174800"/>
            <a:ext cx="1266693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AU" sz="675" b="1"/>
              <a:t>For Researcher Use Only  </a:t>
            </a:r>
            <a:endParaRPr lang="en-AU"/>
          </a:p>
        </p:txBody>
      </p:sp>
      <p:sp>
        <p:nvSpPr>
          <p:cNvPr id="36868" name="Rectangle 9"/>
          <p:cNvSpPr>
            <a:spLocks noChangeArrowheads="1"/>
          </p:cNvSpPr>
          <p:nvPr/>
        </p:nvSpPr>
        <p:spPr bwMode="auto">
          <a:xfrm>
            <a:off x="5880100" y="2349105"/>
            <a:ext cx="3600450" cy="31301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bIns="0"/>
          <a:lstStyle/>
          <a:p>
            <a:pPr>
              <a:spcBef>
                <a:spcPts val="450"/>
              </a:spcBef>
            </a:pPr>
            <a:r>
              <a:rPr lang="en-AU" sz="675"/>
              <a:t>1)  LMP    </a:t>
            </a:r>
            <a:r>
              <a:rPr lang="en-AU" sz="750"/>
              <a:t>..…. / ..... /.….</a:t>
            </a:r>
            <a:r>
              <a:rPr lang="en-AU" sz="675"/>
              <a:t>   or  unknown  </a:t>
            </a:r>
            <a:r>
              <a:rPr lang="en-AU" sz="900"/>
              <a:t>□</a:t>
            </a:r>
            <a:endParaRPr lang="en-AU" sz="675"/>
          </a:p>
          <a:p>
            <a:r>
              <a:rPr lang="en-AU" sz="600"/>
              <a:t>                      dd     mm      yy  </a:t>
            </a:r>
          </a:p>
          <a:p>
            <a:endParaRPr lang="en-AU" sz="675"/>
          </a:p>
          <a:p>
            <a:r>
              <a:rPr lang="en-AU" sz="675"/>
              <a:t>2)  Gestation at trial entry: ____  </a:t>
            </a:r>
            <a:r>
              <a:rPr lang="en-AU" sz="600"/>
              <a:t>wks </a:t>
            </a:r>
            <a:r>
              <a:rPr lang="en-AU" sz="675"/>
              <a:t>/___</a:t>
            </a:r>
            <a:r>
              <a:rPr lang="en-AU" sz="600"/>
              <a:t>days</a:t>
            </a:r>
          </a:p>
          <a:p>
            <a:endParaRPr lang="en-AU" sz="600"/>
          </a:p>
          <a:p>
            <a:r>
              <a:rPr lang="en-AU" sz="675"/>
              <a:t>3)    EDB    </a:t>
            </a:r>
            <a:r>
              <a:rPr lang="en-AU" sz="750"/>
              <a:t>.....… / ….… / …...</a:t>
            </a:r>
            <a:endParaRPr lang="en-AU" sz="600"/>
          </a:p>
          <a:p>
            <a:r>
              <a:rPr lang="en-AU" sz="675"/>
              <a:t>                      </a:t>
            </a:r>
            <a:r>
              <a:rPr lang="en-AU" sz="600"/>
              <a:t>dd       mm         yy</a:t>
            </a:r>
          </a:p>
          <a:p>
            <a:pPr>
              <a:spcBef>
                <a:spcPts val="450"/>
              </a:spcBef>
            </a:pPr>
            <a:r>
              <a:rPr lang="en-AU" sz="675"/>
              <a:t>4)  Early U/S </a:t>
            </a:r>
            <a:r>
              <a:rPr lang="en-AU" sz="750"/>
              <a:t>....… / ….… /……. &amp;  </a:t>
            </a:r>
            <a:r>
              <a:rPr lang="en-AU" sz="675"/>
              <a:t>Gest </a:t>
            </a:r>
            <a:r>
              <a:rPr lang="en-AU" sz="750"/>
              <a:t>___</a:t>
            </a:r>
            <a:r>
              <a:rPr lang="en-AU" sz="600"/>
              <a:t>wks/</a:t>
            </a:r>
            <a:r>
              <a:rPr lang="en-AU" sz="750"/>
              <a:t>__ </a:t>
            </a:r>
            <a:r>
              <a:rPr lang="en-AU" sz="600"/>
              <a:t>days</a:t>
            </a:r>
            <a:endParaRPr lang="en-AU" sz="750"/>
          </a:p>
          <a:p>
            <a:r>
              <a:rPr lang="en-AU" sz="675"/>
              <a:t>                        </a:t>
            </a:r>
            <a:r>
              <a:rPr lang="en-AU" sz="600"/>
              <a:t>dd        mm       yy</a:t>
            </a:r>
          </a:p>
          <a:p>
            <a:endParaRPr lang="en-AU" sz="600"/>
          </a:p>
          <a:p>
            <a:endParaRPr lang="en-AU" sz="600"/>
          </a:p>
          <a:p>
            <a:r>
              <a:rPr lang="en-AU" sz="675"/>
              <a:t>5) Have you been pregnant before:  Yes  /   No</a:t>
            </a:r>
          </a:p>
          <a:p>
            <a:pPr lvl="1">
              <a:spcBef>
                <a:spcPts val="450"/>
              </a:spcBef>
            </a:pPr>
            <a:r>
              <a:rPr lang="en-AU" sz="675"/>
              <a:t>If yes, how long since your last pregnancy               (ended)………….. mths/yrs</a:t>
            </a:r>
          </a:p>
          <a:p>
            <a:pPr lvl="1">
              <a:spcBef>
                <a:spcPts val="450"/>
              </a:spcBef>
            </a:pPr>
            <a:endParaRPr lang="en-AU" sz="675"/>
          </a:p>
          <a:p>
            <a:pPr lvl="2"/>
            <a:endParaRPr lang="en-AU" sz="600"/>
          </a:p>
          <a:p>
            <a:r>
              <a:rPr lang="en-AU" sz="675"/>
              <a:t>6)  Previous preterm birth (20 -&lt;37wks):   Yes   /   No</a:t>
            </a:r>
          </a:p>
          <a:p>
            <a:pPr>
              <a:spcBef>
                <a:spcPts val="450"/>
              </a:spcBef>
            </a:pPr>
            <a:r>
              <a:rPr lang="en-AU" sz="675"/>
              <a:t>        .. .If yes, gestation at delivery: ……….. </a:t>
            </a:r>
            <a:r>
              <a:rPr lang="en-AU" sz="600"/>
              <a:t>(wks)</a:t>
            </a:r>
            <a:r>
              <a:rPr lang="en-AU" sz="675"/>
              <a:t>   </a:t>
            </a:r>
          </a:p>
          <a:p>
            <a:pPr>
              <a:spcBef>
                <a:spcPts val="450"/>
              </a:spcBef>
            </a:pPr>
            <a:r>
              <a:rPr lang="en-AU" sz="675"/>
              <a:t>              &amp; was the preterm birth (</a:t>
            </a:r>
            <a:r>
              <a:rPr lang="en-AU" sz="600"/>
              <a:t>tick all that apply</a:t>
            </a:r>
            <a:r>
              <a:rPr lang="en-AU" sz="675"/>
              <a:t>)</a:t>
            </a:r>
          </a:p>
          <a:p>
            <a:r>
              <a:rPr lang="en-AU" sz="675"/>
              <a:t>Spont Labour </a:t>
            </a:r>
            <a:r>
              <a:rPr lang="en-AU" sz="900"/>
              <a:t>□</a:t>
            </a:r>
            <a:r>
              <a:rPr lang="en-AU" sz="825"/>
              <a:t> </a:t>
            </a:r>
            <a:r>
              <a:rPr lang="en-AU" sz="675"/>
              <a:t>  PPROM </a:t>
            </a:r>
            <a:r>
              <a:rPr lang="en-AU" sz="900"/>
              <a:t>□</a:t>
            </a:r>
            <a:r>
              <a:rPr lang="en-AU" sz="675"/>
              <a:t>  or  Medically indicated </a:t>
            </a:r>
            <a:r>
              <a:rPr lang="en-AU" sz="900"/>
              <a:t>□</a:t>
            </a:r>
            <a:endParaRPr lang="en-AU" sz="825"/>
          </a:p>
          <a:p>
            <a:endParaRPr lang="en-AU" sz="600"/>
          </a:p>
          <a:p>
            <a:r>
              <a:rPr lang="en-AU" sz="675"/>
              <a:t>7)  Have you received treatment for (vaginal?) thrush?</a:t>
            </a:r>
          </a:p>
          <a:p>
            <a:endParaRPr lang="en-AU" sz="675"/>
          </a:p>
          <a:p>
            <a:r>
              <a:rPr lang="en-AU" sz="675"/>
              <a:t> i) At any time in your life   Yes  /   No</a:t>
            </a:r>
          </a:p>
          <a:p>
            <a:endParaRPr lang="en-AU" sz="675"/>
          </a:p>
          <a:p>
            <a:r>
              <a:rPr lang="en-AU" sz="675"/>
              <a:t>ii) During this pregnancy    Yes  /   No</a:t>
            </a:r>
          </a:p>
          <a:p>
            <a:endParaRPr lang="en-AU" sz="675"/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730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100">
                <a:latin typeface="Arial" charset="0"/>
              </a:rPr>
              <a:t>Recruitment and Data Collection </a:t>
            </a:r>
          </a:p>
        </p:txBody>
      </p:sp>
      <p:sp>
        <p:nvSpPr>
          <p:cNvPr id="35842" name="Slide Number Placeholder 2"/>
          <p:cNvSpPr>
            <a:spLocks noGrp="1"/>
          </p:cNvSpPr>
          <p:nvPr>
            <p:ph type="sldNum" sz="quarter" idx="10"/>
          </p:nvPr>
        </p:nvSpPr>
        <p:spPr bwMode="auto">
          <a:xfrm>
            <a:off x="2362200" y="6356351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fld id="{F0F5E71D-0E96-4B58-B919-8DD27C8032B4}" type="datetimeFigureOut">
              <a:rPr lang="en-AU" smtClean="0"/>
              <a:pPr eaLnBrk="1" hangingPunct="1"/>
              <a:t>1/03/2019</a:t>
            </a:fld>
            <a:endParaRPr lang="en-AU" sz="675">
              <a:solidFill>
                <a:schemeClr val="accent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74825" y="1916908"/>
          <a:ext cx="8713788" cy="3509964"/>
        </p:xfrm>
        <a:graphic>
          <a:graphicData uri="http://schemas.openxmlformats.org/drawingml/2006/table">
            <a:tbl>
              <a:tblPr/>
              <a:tblGrid>
                <a:gridCol w="244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3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4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31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7036">
                <a:tc gridSpan="3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AU" sz="1400" dirty="0">
                          <a:latin typeface="+mn-lt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en-AU" sz="1400" b="1" dirty="0">
                          <a:latin typeface="+mn-lt"/>
                          <a:ea typeface="Times New Roman"/>
                          <a:cs typeface="Times New Roman"/>
                        </a:rPr>
                        <a:t>Timing (data collection)</a:t>
                      </a:r>
                    </a:p>
                  </a:txBody>
                  <a:tcPr marL="68581" marR="685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0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A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>
                          <a:latin typeface="+mn-lt"/>
                          <a:ea typeface="Times New Roman"/>
                          <a:cs typeface="Times New Roman"/>
                        </a:rPr>
                        <a:t>Identification &amp; screening of eligible women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>
                          <a:latin typeface="+mn-lt"/>
                          <a:ea typeface="Times New Roman"/>
                          <a:cs typeface="Times New Roman"/>
                        </a:rPr>
                        <a:t>(N=16,040)*</a:t>
                      </a:r>
                    </a:p>
                  </a:txBody>
                  <a:tcPr marL="68581" marR="685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400" dirty="0">
                          <a:latin typeface="+mn-lt"/>
                          <a:ea typeface="Times New Roman"/>
                          <a:cs typeface="Times New Roman"/>
                        </a:rPr>
                        <a:t>Routine antenatal visit at 12-19+6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400" dirty="0">
                          <a:latin typeface="+mn-lt"/>
                          <a:ea typeface="Times New Roman"/>
                          <a:cs typeface="Times New Roman"/>
                        </a:rPr>
                        <a:t>(baseline data, </a:t>
                      </a:r>
                      <a:r>
                        <a:rPr lang="en-AU" sz="1400" i="1" dirty="0">
                          <a:latin typeface="+mn-lt"/>
                          <a:ea typeface="Times New Roman"/>
                          <a:cs typeface="Times New Roman"/>
                        </a:rPr>
                        <a:t>Candida</a:t>
                      </a:r>
                      <a:r>
                        <a:rPr lang="en-AU" sz="1400" dirty="0">
                          <a:latin typeface="+mn-lt"/>
                          <a:ea typeface="Times New Roman"/>
                          <a:cs typeface="Times New Roman"/>
                        </a:rPr>
                        <a:t> testing)</a:t>
                      </a:r>
                    </a:p>
                  </a:txBody>
                  <a:tcPr marL="68581" marR="685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A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latin typeface="+mn-lt"/>
                          <a:ea typeface="Times New Roman"/>
                          <a:cs typeface="Times New Roman"/>
                          <a:sym typeface="Symbol"/>
                        </a:rPr>
                        <a:t></a:t>
                      </a:r>
                      <a:endParaRPr lang="en-A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0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A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>
                          <a:latin typeface="+mn-lt"/>
                          <a:ea typeface="Times New Roman"/>
                          <a:cs typeface="Times New Roman"/>
                        </a:rPr>
                        <a:t>Randomisation of women with asymptomatic </a:t>
                      </a:r>
                      <a:r>
                        <a:rPr lang="en-AU" sz="1400" i="1" dirty="0">
                          <a:latin typeface="+mn-lt"/>
                          <a:ea typeface="Times New Roman"/>
                          <a:cs typeface="Times New Roman"/>
                        </a:rPr>
                        <a:t>Candida</a:t>
                      </a:r>
                      <a:r>
                        <a:rPr lang="en-AU" sz="1400" dirty="0">
                          <a:latin typeface="+mn-lt"/>
                          <a:ea typeface="Times New Roman"/>
                          <a:cs typeface="Times New Roman"/>
                        </a:rPr>
                        <a:t> (n=3208)</a:t>
                      </a:r>
                    </a:p>
                  </a:txBody>
                  <a:tcPr marL="68581" marR="685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400">
                          <a:latin typeface="+mn-lt"/>
                          <a:ea typeface="Times New Roman"/>
                          <a:cs typeface="Times New Roman"/>
                        </a:rPr>
                        <a:t>&lt;1 week after </a:t>
                      </a:r>
                      <a:r>
                        <a:rPr lang="en-AU" sz="1400" i="1">
                          <a:latin typeface="+mn-lt"/>
                          <a:ea typeface="Times New Roman"/>
                          <a:cs typeface="Times New Roman"/>
                        </a:rPr>
                        <a:t>Candida</a:t>
                      </a:r>
                      <a:r>
                        <a:rPr lang="en-AU" sz="1400">
                          <a:latin typeface="+mn-lt"/>
                          <a:ea typeface="Times New Roman"/>
                          <a:cs typeface="Times New Roman"/>
                        </a:rPr>
                        <a:t> testing</a:t>
                      </a:r>
                    </a:p>
                  </a:txBody>
                  <a:tcPr marL="68581" marR="685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8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A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400" b="1" dirty="0" err="1">
                          <a:latin typeface="+mn-lt"/>
                          <a:ea typeface="Times New Roman"/>
                          <a:cs typeface="Times New Roman"/>
                        </a:rPr>
                        <a:t>Clotrimazole</a:t>
                      </a:r>
                      <a:endParaRPr lang="en-AU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latin typeface="+mn-lt"/>
                          <a:ea typeface="Times New Roman"/>
                          <a:cs typeface="Times New Roman"/>
                          <a:sym typeface="Symbol"/>
                        </a:rPr>
                        <a:t></a:t>
                      </a:r>
                      <a:endParaRPr lang="en-A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400" b="1" dirty="0">
                          <a:latin typeface="+mn-lt"/>
                          <a:ea typeface="Times New Roman"/>
                          <a:cs typeface="Times New Roman"/>
                        </a:rPr>
                        <a:t>Usual care</a:t>
                      </a:r>
                      <a:endParaRPr lang="en-AU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latin typeface="+mn-lt"/>
                          <a:ea typeface="Times New Roman"/>
                          <a:cs typeface="Times New Roman"/>
                          <a:sym typeface="Symbol"/>
                        </a:rPr>
                        <a:t></a:t>
                      </a:r>
                      <a:endParaRPr lang="en-A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0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A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latin typeface="+mn-lt"/>
                          <a:ea typeface="Times New Roman"/>
                          <a:cs typeface="Times New Roman"/>
                        </a:rPr>
                        <a:t>Follow-up</a:t>
                      </a:r>
                    </a:p>
                  </a:txBody>
                  <a:tcPr marL="68581" marR="685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>
                          <a:latin typeface="+mn-lt"/>
                          <a:ea typeface="Times New Roman"/>
                          <a:cs typeface="Times New Roman"/>
                        </a:rPr>
                        <a:t>Follow-up</a:t>
                      </a:r>
                    </a:p>
                  </a:txBody>
                  <a:tcPr marL="68581" marR="685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400" dirty="0">
                          <a:latin typeface="+mn-lt"/>
                          <a:ea typeface="Times New Roman"/>
                          <a:cs typeface="Times New Roman"/>
                        </a:rPr>
                        <a:t>~ 30 weeks gestation </a:t>
                      </a:r>
                      <a:r>
                        <a:rPr lang="en-AU" sz="1300" dirty="0">
                          <a:latin typeface="+mn-lt"/>
                          <a:ea typeface="Times New Roman"/>
                          <a:cs typeface="Times New Roman"/>
                        </a:rPr>
                        <a:t>(questionnaire)</a:t>
                      </a:r>
                    </a:p>
                  </a:txBody>
                  <a:tcPr marL="68581" marR="685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A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AU" sz="1400" b="1">
                          <a:latin typeface="+mn-lt"/>
                          <a:ea typeface="Times New Roman"/>
                          <a:cs typeface="Times New Roman"/>
                          <a:sym typeface="Symbol"/>
                        </a:rPr>
                        <a:t></a:t>
                      </a:r>
                      <a:endParaRPr lang="en-A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AU" sz="1400" b="1">
                          <a:latin typeface="+mn-lt"/>
                          <a:ea typeface="Times New Roman"/>
                          <a:cs typeface="Times New Roman"/>
                          <a:sym typeface="Symbol"/>
                        </a:rPr>
                        <a:t></a:t>
                      </a:r>
                      <a:endParaRPr lang="en-A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0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A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>
                          <a:latin typeface="+mn-lt"/>
                          <a:ea typeface="Times New Roman"/>
                          <a:cs typeface="Times New Roman"/>
                        </a:rPr>
                        <a:t>Birth</a:t>
                      </a:r>
                    </a:p>
                  </a:txBody>
                  <a:tcPr marL="68581" marR="685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>
                          <a:latin typeface="+mn-lt"/>
                          <a:ea typeface="Times New Roman"/>
                          <a:cs typeface="Times New Roman"/>
                        </a:rPr>
                        <a:t>Birth</a:t>
                      </a:r>
                    </a:p>
                  </a:txBody>
                  <a:tcPr marL="68581" marR="685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AU" sz="1400" baseline="30000" dirty="0"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AU" sz="1400" dirty="0">
                          <a:latin typeface="+mn-lt"/>
                          <a:ea typeface="Times New Roman"/>
                          <a:cs typeface="Times New Roman"/>
                        </a:rPr>
                        <a:t> and 2</a:t>
                      </a:r>
                      <a:r>
                        <a:rPr lang="en-AU" sz="1400" baseline="30000" dirty="0"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AU" sz="1400" dirty="0">
                          <a:latin typeface="+mn-lt"/>
                          <a:ea typeface="Times New Roman"/>
                          <a:cs typeface="Times New Roman"/>
                        </a:rPr>
                        <a:t> outcomes collected from ObstetriX,</a:t>
                      </a:r>
                      <a:r>
                        <a:rPr lang="en-AU" sz="1400" baseline="0" dirty="0">
                          <a:latin typeface="+mn-lt"/>
                          <a:ea typeface="Times New Roman"/>
                          <a:cs typeface="Times New Roman"/>
                        </a:rPr>
                        <a:t> NICUS and HIE</a:t>
                      </a:r>
                      <a:r>
                        <a:rPr lang="en-AU" sz="1400" dirty="0">
                          <a:latin typeface="+mn-lt"/>
                          <a:ea typeface="Times New Roman"/>
                          <a:cs typeface="Times New Roman"/>
                        </a:rPr>
                        <a:t> database</a:t>
                      </a:r>
                    </a:p>
                  </a:txBody>
                  <a:tcPr marL="68581" marR="685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5874" name="Rectangle 1"/>
          <p:cNvSpPr>
            <a:spLocks noChangeArrowheads="1"/>
          </p:cNvSpPr>
          <p:nvPr/>
        </p:nvSpPr>
        <p:spPr bwMode="auto">
          <a:xfrm>
            <a:off x="3937127" y="5537671"/>
            <a:ext cx="568617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en-AU" sz="900">
                <a:solidFill>
                  <a:srgbClr val="000000"/>
                </a:solidFill>
                <a:cs typeface="Times New Roman" charset="0"/>
              </a:rPr>
              <a:t>* primary outcome data (preterm birth rates) will be obtained for all women screened regardless of the result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88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42613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/>
              <a:t>Published Online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434" b="29877"/>
          <a:stretch/>
        </p:blipFill>
        <p:spPr>
          <a:xfrm>
            <a:off x="2705101" y="1174066"/>
            <a:ext cx="6712505" cy="5290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700" y="488266"/>
            <a:ext cx="3784600" cy="58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852"/>
          <a:stretch/>
        </p:blipFill>
        <p:spPr>
          <a:xfrm>
            <a:off x="2940605" y="1397000"/>
            <a:ext cx="6396132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digital future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-2222" r="9261"/>
          <a:stretch/>
        </p:blipFill>
        <p:spPr bwMode="auto">
          <a:xfrm>
            <a:off x="5194300" y="-139700"/>
            <a:ext cx="69977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1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191518"/>
            <a:ext cx="9144000" cy="11430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Computed Tomography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Coronary Angiography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12" y="2294088"/>
            <a:ext cx="3070644" cy="331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72" y="2286150"/>
            <a:ext cx="5427184" cy="332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831801" y="5610205"/>
            <a:ext cx="68448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Arial"/>
                <a:cs typeface="Arial"/>
              </a:rPr>
              <a:t>Male, 55 years, Calcium </a:t>
            </a:r>
            <a:r>
              <a:rPr lang="en-US" dirty="0" err="1">
                <a:latin typeface="Arial"/>
                <a:cs typeface="Arial"/>
              </a:rPr>
              <a:t>Agatston</a:t>
            </a:r>
            <a:r>
              <a:rPr lang="en-US" dirty="0">
                <a:latin typeface="Arial"/>
                <a:cs typeface="Arial"/>
              </a:rPr>
              <a:t> Score 1,400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1" y="1663701"/>
            <a:ext cx="8653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90-95% Specific and Sensitive for Coronary Heart Disease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709765" y="6488668"/>
            <a:ext cx="39583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Arial"/>
                <a:cs typeface="Arial"/>
              </a:rPr>
              <a:t>Williams </a:t>
            </a:r>
            <a:r>
              <a:rPr lang="en-US" sz="1600" i="1" dirty="0">
                <a:latin typeface="Arial"/>
                <a:cs typeface="Arial"/>
              </a:rPr>
              <a:t>et al</a:t>
            </a:r>
            <a:r>
              <a:rPr lang="en-US" sz="1600" dirty="0">
                <a:latin typeface="Arial"/>
                <a:cs typeface="Arial"/>
              </a:rPr>
              <a:t>. </a:t>
            </a:r>
            <a:r>
              <a:rPr lang="en-US" sz="1600" i="1" dirty="0">
                <a:latin typeface="Arial"/>
                <a:cs typeface="Arial"/>
              </a:rPr>
              <a:t>Heart</a:t>
            </a:r>
            <a:r>
              <a:rPr lang="en-US" sz="1600" dirty="0">
                <a:latin typeface="Arial"/>
                <a:cs typeface="Arial"/>
              </a:rPr>
              <a:t> 2011;97:1198-1205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1" y="6488668"/>
            <a:ext cx="45530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Schroeder </a:t>
            </a:r>
            <a:r>
              <a:rPr lang="en-US" sz="1600" b="1" i="1" dirty="0">
                <a:latin typeface="Arial"/>
                <a:cs typeface="Arial"/>
              </a:rPr>
              <a:t>et al</a:t>
            </a:r>
            <a:r>
              <a:rPr lang="en-US" sz="1600" b="1" dirty="0">
                <a:latin typeface="Arial"/>
                <a:cs typeface="Arial"/>
              </a:rPr>
              <a:t>. </a:t>
            </a:r>
            <a:r>
              <a:rPr lang="en-US" sz="1600" b="1" i="1" dirty="0" err="1">
                <a:latin typeface="Arial"/>
                <a:cs typeface="Arial"/>
              </a:rPr>
              <a:t>Eur</a:t>
            </a:r>
            <a:r>
              <a:rPr lang="en-US" sz="1600" b="1" i="1" dirty="0">
                <a:latin typeface="Arial"/>
                <a:cs typeface="Arial"/>
              </a:rPr>
              <a:t> Heart J </a:t>
            </a:r>
            <a:r>
              <a:rPr lang="en-US" sz="1600" b="1" dirty="0">
                <a:latin typeface="Arial"/>
                <a:cs typeface="Arial"/>
              </a:rPr>
              <a:t>2008;29:531–556</a:t>
            </a:r>
          </a:p>
        </p:txBody>
      </p:sp>
    </p:spTree>
    <p:extLst>
      <p:ext uri="{BB962C8B-B14F-4D97-AF65-F5344CB8AC3E}">
        <p14:creationId xmlns:p14="http://schemas.microsoft.com/office/powerpoint/2010/main" val="242083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17213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b="1" dirty="0">
                <a:latin typeface="Arial"/>
                <a:cs typeface="Arial"/>
              </a:rPr>
              <a:t>Scottish COmputed Tomography</a:t>
            </a:r>
            <a:endParaRPr lang="en-GB" sz="2800" b="1" dirty="0">
              <a:latin typeface="Arial"/>
              <a:cs typeface="Arial"/>
            </a:endParaRPr>
          </a:p>
          <a:p>
            <a:pPr algn="ctr"/>
            <a:r>
              <a:rPr lang="x-none" sz="2800" b="1" dirty="0">
                <a:latin typeface="Arial"/>
                <a:cs typeface="Arial"/>
              </a:rPr>
              <a:t>of the HEART (SCOT-HEART) Trial</a:t>
            </a:r>
            <a:endParaRPr lang="en-GB" sz="2800" b="1" dirty="0">
              <a:latin typeface="Arial"/>
              <a:cs typeface="Arial"/>
            </a:endParaRPr>
          </a:p>
          <a:p>
            <a:pPr algn="ctr"/>
            <a:r>
              <a:rPr lang="en-GB" sz="2800" b="1" i="1" dirty="0">
                <a:latin typeface="Arial"/>
                <a:cs typeface="Arial"/>
              </a:rPr>
              <a:t>Trial </a:t>
            </a:r>
            <a:r>
              <a:rPr lang="en-GB" sz="2800" b="1" i="1" dirty="0" err="1">
                <a:latin typeface="Arial"/>
                <a:cs typeface="Arial"/>
              </a:rPr>
              <a:t>Centers</a:t>
            </a:r>
            <a:r>
              <a:rPr lang="x-none" sz="2800" b="1" dirty="0">
                <a:latin typeface="Arial"/>
                <a:cs typeface="Arial"/>
              </a:rPr>
              <a:t> 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>
            <a:spLocks noChangeAspect="1"/>
          </p:cNvSpPr>
          <p:nvPr/>
        </p:nvSpPr>
        <p:spPr>
          <a:xfrm>
            <a:off x="7529778" y="4204474"/>
            <a:ext cx="2909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rial"/>
                <a:cs typeface="Arial"/>
              </a:rPr>
              <a:t>Perth Royal Infirmary, Perth</a:t>
            </a:r>
          </a:p>
        </p:txBody>
      </p:sp>
      <p:sp>
        <p:nvSpPr>
          <p:cNvPr id="6" name="Freeform 5"/>
          <p:cNvSpPr/>
          <p:nvPr/>
        </p:nvSpPr>
        <p:spPr>
          <a:xfrm>
            <a:off x="6391144" y="3534645"/>
            <a:ext cx="598381" cy="660108"/>
          </a:xfrm>
          <a:custGeom>
            <a:avLst/>
            <a:gdLst>
              <a:gd name="connsiteX0" fmla="*/ 0 w 753314"/>
              <a:gd name="connsiteY0" fmla="*/ 146873 h 810168"/>
              <a:gd name="connsiteX1" fmla="*/ 66330 w 753314"/>
              <a:gd name="connsiteY1" fmla="*/ 270056 h 810168"/>
              <a:gd name="connsiteX2" fmla="*/ 28427 w 753314"/>
              <a:gd name="connsiteY2" fmla="*/ 336386 h 810168"/>
              <a:gd name="connsiteX3" fmla="*/ 66330 w 753314"/>
              <a:gd name="connsiteY3" fmla="*/ 397977 h 810168"/>
              <a:gd name="connsiteX4" fmla="*/ 85281 w 753314"/>
              <a:gd name="connsiteY4" fmla="*/ 379026 h 810168"/>
              <a:gd name="connsiteX5" fmla="*/ 156348 w 753314"/>
              <a:gd name="connsiteY5" fmla="*/ 364813 h 810168"/>
              <a:gd name="connsiteX6" fmla="*/ 227416 w 753314"/>
              <a:gd name="connsiteY6" fmla="*/ 374288 h 810168"/>
              <a:gd name="connsiteX7" fmla="*/ 260580 w 753314"/>
              <a:gd name="connsiteY7" fmla="*/ 416929 h 810168"/>
              <a:gd name="connsiteX8" fmla="*/ 251105 w 753314"/>
              <a:gd name="connsiteY8" fmla="*/ 440618 h 810168"/>
              <a:gd name="connsiteX9" fmla="*/ 246367 w 753314"/>
              <a:gd name="connsiteY9" fmla="*/ 487996 h 810168"/>
              <a:gd name="connsiteX10" fmla="*/ 194251 w 753314"/>
              <a:gd name="connsiteY10" fmla="*/ 549588 h 810168"/>
              <a:gd name="connsiteX11" fmla="*/ 203726 w 753314"/>
              <a:gd name="connsiteY11" fmla="*/ 578015 h 810168"/>
              <a:gd name="connsiteX12" fmla="*/ 198989 w 753314"/>
              <a:gd name="connsiteY12" fmla="*/ 601704 h 810168"/>
              <a:gd name="connsiteX13" fmla="*/ 227416 w 753314"/>
              <a:gd name="connsiteY13" fmla="*/ 644344 h 810168"/>
              <a:gd name="connsiteX14" fmla="*/ 208464 w 753314"/>
              <a:gd name="connsiteY14" fmla="*/ 701198 h 810168"/>
              <a:gd name="connsiteX15" fmla="*/ 151610 w 753314"/>
              <a:gd name="connsiteY15" fmla="*/ 734363 h 810168"/>
              <a:gd name="connsiteX16" fmla="*/ 47378 w 753314"/>
              <a:gd name="connsiteY16" fmla="*/ 810168 h 810168"/>
              <a:gd name="connsiteX17" fmla="*/ 270056 w 753314"/>
              <a:gd name="connsiteY17" fmla="*/ 810168 h 810168"/>
              <a:gd name="connsiteX18" fmla="*/ 270056 w 753314"/>
              <a:gd name="connsiteY18" fmla="*/ 810168 h 810168"/>
              <a:gd name="connsiteX19" fmla="*/ 284269 w 753314"/>
              <a:gd name="connsiteY19" fmla="*/ 715412 h 810168"/>
              <a:gd name="connsiteX20" fmla="*/ 289007 w 753314"/>
              <a:gd name="connsiteY20" fmla="*/ 705936 h 810168"/>
              <a:gd name="connsiteX21" fmla="*/ 345861 w 753314"/>
              <a:gd name="connsiteY21" fmla="*/ 677509 h 810168"/>
              <a:gd name="connsiteX22" fmla="*/ 459569 w 753314"/>
              <a:gd name="connsiteY22" fmla="*/ 578015 h 810168"/>
              <a:gd name="connsiteX23" fmla="*/ 521161 w 753314"/>
              <a:gd name="connsiteY23" fmla="*/ 596966 h 810168"/>
              <a:gd name="connsiteX24" fmla="*/ 573277 w 753314"/>
              <a:gd name="connsiteY24" fmla="*/ 549588 h 810168"/>
              <a:gd name="connsiteX25" fmla="*/ 521161 w 753314"/>
              <a:gd name="connsiteY25" fmla="*/ 345861 h 810168"/>
              <a:gd name="connsiteX26" fmla="*/ 620655 w 753314"/>
              <a:gd name="connsiteY26" fmla="*/ 251105 h 810168"/>
              <a:gd name="connsiteX27" fmla="*/ 696460 w 753314"/>
              <a:gd name="connsiteY27" fmla="*/ 274794 h 810168"/>
              <a:gd name="connsiteX28" fmla="*/ 743838 w 753314"/>
              <a:gd name="connsiteY28" fmla="*/ 293745 h 810168"/>
              <a:gd name="connsiteX29" fmla="*/ 753314 w 753314"/>
              <a:gd name="connsiteY29" fmla="*/ 246367 h 810168"/>
              <a:gd name="connsiteX30" fmla="*/ 686984 w 753314"/>
              <a:gd name="connsiteY30" fmla="*/ 217940 h 810168"/>
              <a:gd name="connsiteX31" fmla="*/ 672771 w 753314"/>
              <a:gd name="connsiteY31" fmla="*/ 137397 h 810168"/>
              <a:gd name="connsiteX32" fmla="*/ 691722 w 753314"/>
              <a:gd name="connsiteY32" fmla="*/ 71068 h 810168"/>
              <a:gd name="connsiteX33" fmla="*/ 677509 w 753314"/>
              <a:gd name="connsiteY33" fmla="*/ 28427 h 810168"/>
              <a:gd name="connsiteX34" fmla="*/ 554325 w 753314"/>
              <a:gd name="connsiteY34" fmla="*/ 90019 h 810168"/>
              <a:gd name="connsiteX35" fmla="*/ 554325 w 753314"/>
              <a:gd name="connsiteY35" fmla="*/ 90019 h 810168"/>
              <a:gd name="connsiteX36" fmla="*/ 502209 w 753314"/>
              <a:gd name="connsiteY36" fmla="*/ 85281 h 810168"/>
              <a:gd name="connsiteX37" fmla="*/ 478520 w 753314"/>
              <a:gd name="connsiteY37" fmla="*/ 56854 h 810168"/>
              <a:gd name="connsiteX38" fmla="*/ 445355 w 753314"/>
              <a:gd name="connsiteY38" fmla="*/ 56854 h 810168"/>
              <a:gd name="connsiteX39" fmla="*/ 445355 w 753314"/>
              <a:gd name="connsiteY39" fmla="*/ 56854 h 810168"/>
              <a:gd name="connsiteX40" fmla="*/ 402715 w 753314"/>
              <a:gd name="connsiteY40" fmla="*/ 28427 h 810168"/>
              <a:gd name="connsiteX41" fmla="*/ 374288 w 753314"/>
              <a:gd name="connsiteY41" fmla="*/ 42641 h 810168"/>
              <a:gd name="connsiteX42" fmla="*/ 350599 w 753314"/>
              <a:gd name="connsiteY42" fmla="*/ 0 h 810168"/>
              <a:gd name="connsiteX43" fmla="*/ 274794 w 753314"/>
              <a:gd name="connsiteY43" fmla="*/ 4738 h 810168"/>
              <a:gd name="connsiteX44" fmla="*/ 236891 w 753314"/>
              <a:gd name="connsiteY44" fmla="*/ 28427 h 810168"/>
              <a:gd name="connsiteX45" fmla="*/ 180037 w 753314"/>
              <a:gd name="connsiteY45" fmla="*/ 90019 h 810168"/>
              <a:gd name="connsiteX46" fmla="*/ 156348 w 753314"/>
              <a:gd name="connsiteY46" fmla="*/ 85281 h 810168"/>
              <a:gd name="connsiteX47" fmla="*/ 156348 w 753314"/>
              <a:gd name="connsiteY47" fmla="*/ 113708 h 810168"/>
              <a:gd name="connsiteX48" fmla="*/ 113708 w 753314"/>
              <a:gd name="connsiteY48" fmla="*/ 108970 h 810168"/>
              <a:gd name="connsiteX49" fmla="*/ 104232 w 753314"/>
              <a:gd name="connsiteY49" fmla="*/ 71068 h 810168"/>
              <a:gd name="connsiteX50" fmla="*/ 0 w 753314"/>
              <a:gd name="connsiteY50" fmla="*/ 146873 h 810168"/>
              <a:gd name="connsiteX0" fmla="*/ 0 w 753314"/>
              <a:gd name="connsiteY0" fmla="*/ 146873 h 810168"/>
              <a:gd name="connsiteX1" fmla="*/ 66330 w 753314"/>
              <a:gd name="connsiteY1" fmla="*/ 270056 h 810168"/>
              <a:gd name="connsiteX2" fmla="*/ 28427 w 753314"/>
              <a:gd name="connsiteY2" fmla="*/ 336386 h 810168"/>
              <a:gd name="connsiteX3" fmla="*/ 66330 w 753314"/>
              <a:gd name="connsiteY3" fmla="*/ 397977 h 810168"/>
              <a:gd name="connsiteX4" fmla="*/ 85281 w 753314"/>
              <a:gd name="connsiteY4" fmla="*/ 379026 h 810168"/>
              <a:gd name="connsiteX5" fmla="*/ 156348 w 753314"/>
              <a:gd name="connsiteY5" fmla="*/ 364813 h 810168"/>
              <a:gd name="connsiteX6" fmla="*/ 227416 w 753314"/>
              <a:gd name="connsiteY6" fmla="*/ 374288 h 810168"/>
              <a:gd name="connsiteX7" fmla="*/ 260580 w 753314"/>
              <a:gd name="connsiteY7" fmla="*/ 416929 h 810168"/>
              <a:gd name="connsiteX8" fmla="*/ 251105 w 753314"/>
              <a:gd name="connsiteY8" fmla="*/ 440618 h 810168"/>
              <a:gd name="connsiteX9" fmla="*/ 246367 w 753314"/>
              <a:gd name="connsiteY9" fmla="*/ 487996 h 810168"/>
              <a:gd name="connsiteX10" fmla="*/ 194251 w 753314"/>
              <a:gd name="connsiteY10" fmla="*/ 549588 h 810168"/>
              <a:gd name="connsiteX11" fmla="*/ 203726 w 753314"/>
              <a:gd name="connsiteY11" fmla="*/ 578015 h 810168"/>
              <a:gd name="connsiteX12" fmla="*/ 198989 w 753314"/>
              <a:gd name="connsiteY12" fmla="*/ 601704 h 810168"/>
              <a:gd name="connsiteX13" fmla="*/ 227416 w 753314"/>
              <a:gd name="connsiteY13" fmla="*/ 644344 h 810168"/>
              <a:gd name="connsiteX14" fmla="*/ 193070 w 753314"/>
              <a:gd name="connsiteY14" fmla="*/ 691961 h 810168"/>
              <a:gd name="connsiteX15" fmla="*/ 151610 w 753314"/>
              <a:gd name="connsiteY15" fmla="*/ 734363 h 810168"/>
              <a:gd name="connsiteX16" fmla="*/ 47378 w 753314"/>
              <a:gd name="connsiteY16" fmla="*/ 810168 h 810168"/>
              <a:gd name="connsiteX17" fmla="*/ 270056 w 753314"/>
              <a:gd name="connsiteY17" fmla="*/ 810168 h 810168"/>
              <a:gd name="connsiteX18" fmla="*/ 270056 w 753314"/>
              <a:gd name="connsiteY18" fmla="*/ 810168 h 810168"/>
              <a:gd name="connsiteX19" fmla="*/ 284269 w 753314"/>
              <a:gd name="connsiteY19" fmla="*/ 715412 h 810168"/>
              <a:gd name="connsiteX20" fmla="*/ 289007 w 753314"/>
              <a:gd name="connsiteY20" fmla="*/ 705936 h 810168"/>
              <a:gd name="connsiteX21" fmla="*/ 345861 w 753314"/>
              <a:gd name="connsiteY21" fmla="*/ 677509 h 810168"/>
              <a:gd name="connsiteX22" fmla="*/ 459569 w 753314"/>
              <a:gd name="connsiteY22" fmla="*/ 578015 h 810168"/>
              <a:gd name="connsiteX23" fmla="*/ 521161 w 753314"/>
              <a:gd name="connsiteY23" fmla="*/ 596966 h 810168"/>
              <a:gd name="connsiteX24" fmla="*/ 573277 w 753314"/>
              <a:gd name="connsiteY24" fmla="*/ 549588 h 810168"/>
              <a:gd name="connsiteX25" fmla="*/ 521161 w 753314"/>
              <a:gd name="connsiteY25" fmla="*/ 345861 h 810168"/>
              <a:gd name="connsiteX26" fmla="*/ 620655 w 753314"/>
              <a:gd name="connsiteY26" fmla="*/ 251105 h 810168"/>
              <a:gd name="connsiteX27" fmla="*/ 696460 w 753314"/>
              <a:gd name="connsiteY27" fmla="*/ 274794 h 810168"/>
              <a:gd name="connsiteX28" fmla="*/ 743838 w 753314"/>
              <a:gd name="connsiteY28" fmla="*/ 293745 h 810168"/>
              <a:gd name="connsiteX29" fmla="*/ 753314 w 753314"/>
              <a:gd name="connsiteY29" fmla="*/ 246367 h 810168"/>
              <a:gd name="connsiteX30" fmla="*/ 686984 w 753314"/>
              <a:gd name="connsiteY30" fmla="*/ 217940 h 810168"/>
              <a:gd name="connsiteX31" fmla="*/ 672771 w 753314"/>
              <a:gd name="connsiteY31" fmla="*/ 137397 h 810168"/>
              <a:gd name="connsiteX32" fmla="*/ 691722 w 753314"/>
              <a:gd name="connsiteY32" fmla="*/ 71068 h 810168"/>
              <a:gd name="connsiteX33" fmla="*/ 677509 w 753314"/>
              <a:gd name="connsiteY33" fmla="*/ 28427 h 810168"/>
              <a:gd name="connsiteX34" fmla="*/ 554325 w 753314"/>
              <a:gd name="connsiteY34" fmla="*/ 90019 h 810168"/>
              <a:gd name="connsiteX35" fmla="*/ 554325 w 753314"/>
              <a:gd name="connsiteY35" fmla="*/ 90019 h 810168"/>
              <a:gd name="connsiteX36" fmla="*/ 502209 w 753314"/>
              <a:gd name="connsiteY36" fmla="*/ 85281 h 810168"/>
              <a:gd name="connsiteX37" fmla="*/ 478520 w 753314"/>
              <a:gd name="connsiteY37" fmla="*/ 56854 h 810168"/>
              <a:gd name="connsiteX38" fmla="*/ 445355 w 753314"/>
              <a:gd name="connsiteY38" fmla="*/ 56854 h 810168"/>
              <a:gd name="connsiteX39" fmla="*/ 445355 w 753314"/>
              <a:gd name="connsiteY39" fmla="*/ 56854 h 810168"/>
              <a:gd name="connsiteX40" fmla="*/ 402715 w 753314"/>
              <a:gd name="connsiteY40" fmla="*/ 28427 h 810168"/>
              <a:gd name="connsiteX41" fmla="*/ 374288 w 753314"/>
              <a:gd name="connsiteY41" fmla="*/ 42641 h 810168"/>
              <a:gd name="connsiteX42" fmla="*/ 350599 w 753314"/>
              <a:gd name="connsiteY42" fmla="*/ 0 h 810168"/>
              <a:gd name="connsiteX43" fmla="*/ 274794 w 753314"/>
              <a:gd name="connsiteY43" fmla="*/ 4738 h 810168"/>
              <a:gd name="connsiteX44" fmla="*/ 236891 w 753314"/>
              <a:gd name="connsiteY44" fmla="*/ 28427 h 810168"/>
              <a:gd name="connsiteX45" fmla="*/ 180037 w 753314"/>
              <a:gd name="connsiteY45" fmla="*/ 90019 h 810168"/>
              <a:gd name="connsiteX46" fmla="*/ 156348 w 753314"/>
              <a:gd name="connsiteY46" fmla="*/ 85281 h 810168"/>
              <a:gd name="connsiteX47" fmla="*/ 156348 w 753314"/>
              <a:gd name="connsiteY47" fmla="*/ 113708 h 810168"/>
              <a:gd name="connsiteX48" fmla="*/ 113708 w 753314"/>
              <a:gd name="connsiteY48" fmla="*/ 108970 h 810168"/>
              <a:gd name="connsiteX49" fmla="*/ 104232 w 753314"/>
              <a:gd name="connsiteY49" fmla="*/ 71068 h 810168"/>
              <a:gd name="connsiteX50" fmla="*/ 0 w 753314"/>
              <a:gd name="connsiteY50" fmla="*/ 146873 h 810168"/>
              <a:gd name="connsiteX0" fmla="*/ 0 w 753314"/>
              <a:gd name="connsiteY0" fmla="*/ 146873 h 810168"/>
              <a:gd name="connsiteX1" fmla="*/ 66330 w 753314"/>
              <a:gd name="connsiteY1" fmla="*/ 270056 h 810168"/>
              <a:gd name="connsiteX2" fmla="*/ 28427 w 753314"/>
              <a:gd name="connsiteY2" fmla="*/ 336386 h 810168"/>
              <a:gd name="connsiteX3" fmla="*/ 66330 w 753314"/>
              <a:gd name="connsiteY3" fmla="*/ 397977 h 810168"/>
              <a:gd name="connsiteX4" fmla="*/ 85281 w 753314"/>
              <a:gd name="connsiteY4" fmla="*/ 379026 h 810168"/>
              <a:gd name="connsiteX5" fmla="*/ 156348 w 753314"/>
              <a:gd name="connsiteY5" fmla="*/ 364813 h 810168"/>
              <a:gd name="connsiteX6" fmla="*/ 227416 w 753314"/>
              <a:gd name="connsiteY6" fmla="*/ 374288 h 810168"/>
              <a:gd name="connsiteX7" fmla="*/ 260580 w 753314"/>
              <a:gd name="connsiteY7" fmla="*/ 416929 h 810168"/>
              <a:gd name="connsiteX8" fmla="*/ 251105 w 753314"/>
              <a:gd name="connsiteY8" fmla="*/ 440618 h 810168"/>
              <a:gd name="connsiteX9" fmla="*/ 246367 w 753314"/>
              <a:gd name="connsiteY9" fmla="*/ 487996 h 810168"/>
              <a:gd name="connsiteX10" fmla="*/ 194251 w 753314"/>
              <a:gd name="connsiteY10" fmla="*/ 549588 h 810168"/>
              <a:gd name="connsiteX11" fmla="*/ 203726 w 753314"/>
              <a:gd name="connsiteY11" fmla="*/ 578015 h 810168"/>
              <a:gd name="connsiteX12" fmla="*/ 198989 w 753314"/>
              <a:gd name="connsiteY12" fmla="*/ 601704 h 810168"/>
              <a:gd name="connsiteX13" fmla="*/ 227416 w 753314"/>
              <a:gd name="connsiteY13" fmla="*/ 644344 h 810168"/>
              <a:gd name="connsiteX14" fmla="*/ 193070 w 753314"/>
              <a:gd name="connsiteY14" fmla="*/ 691961 h 810168"/>
              <a:gd name="connsiteX15" fmla="*/ 142373 w 753314"/>
              <a:gd name="connsiteY15" fmla="*/ 731284 h 810168"/>
              <a:gd name="connsiteX16" fmla="*/ 47378 w 753314"/>
              <a:gd name="connsiteY16" fmla="*/ 810168 h 810168"/>
              <a:gd name="connsiteX17" fmla="*/ 270056 w 753314"/>
              <a:gd name="connsiteY17" fmla="*/ 810168 h 810168"/>
              <a:gd name="connsiteX18" fmla="*/ 270056 w 753314"/>
              <a:gd name="connsiteY18" fmla="*/ 810168 h 810168"/>
              <a:gd name="connsiteX19" fmla="*/ 284269 w 753314"/>
              <a:gd name="connsiteY19" fmla="*/ 715412 h 810168"/>
              <a:gd name="connsiteX20" fmla="*/ 289007 w 753314"/>
              <a:gd name="connsiteY20" fmla="*/ 705936 h 810168"/>
              <a:gd name="connsiteX21" fmla="*/ 345861 w 753314"/>
              <a:gd name="connsiteY21" fmla="*/ 677509 h 810168"/>
              <a:gd name="connsiteX22" fmla="*/ 459569 w 753314"/>
              <a:gd name="connsiteY22" fmla="*/ 578015 h 810168"/>
              <a:gd name="connsiteX23" fmla="*/ 521161 w 753314"/>
              <a:gd name="connsiteY23" fmla="*/ 596966 h 810168"/>
              <a:gd name="connsiteX24" fmla="*/ 573277 w 753314"/>
              <a:gd name="connsiteY24" fmla="*/ 549588 h 810168"/>
              <a:gd name="connsiteX25" fmla="*/ 521161 w 753314"/>
              <a:gd name="connsiteY25" fmla="*/ 345861 h 810168"/>
              <a:gd name="connsiteX26" fmla="*/ 620655 w 753314"/>
              <a:gd name="connsiteY26" fmla="*/ 251105 h 810168"/>
              <a:gd name="connsiteX27" fmla="*/ 696460 w 753314"/>
              <a:gd name="connsiteY27" fmla="*/ 274794 h 810168"/>
              <a:gd name="connsiteX28" fmla="*/ 743838 w 753314"/>
              <a:gd name="connsiteY28" fmla="*/ 293745 h 810168"/>
              <a:gd name="connsiteX29" fmla="*/ 753314 w 753314"/>
              <a:gd name="connsiteY29" fmla="*/ 246367 h 810168"/>
              <a:gd name="connsiteX30" fmla="*/ 686984 w 753314"/>
              <a:gd name="connsiteY30" fmla="*/ 217940 h 810168"/>
              <a:gd name="connsiteX31" fmla="*/ 672771 w 753314"/>
              <a:gd name="connsiteY31" fmla="*/ 137397 h 810168"/>
              <a:gd name="connsiteX32" fmla="*/ 691722 w 753314"/>
              <a:gd name="connsiteY32" fmla="*/ 71068 h 810168"/>
              <a:gd name="connsiteX33" fmla="*/ 677509 w 753314"/>
              <a:gd name="connsiteY33" fmla="*/ 28427 h 810168"/>
              <a:gd name="connsiteX34" fmla="*/ 554325 w 753314"/>
              <a:gd name="connsiteY34" fmla="*/ 90019 h 810168"/>
              <a:gd name="connsiteX35" fmla="*/ 554325 w 753314"/>
              <a:gd name="connsiteY35" fmla="*/ 90019 h 810168"/>
              <a:gd name="connsiteX36" fmla="*/ 502209 w 753314"/>
              <a:gd name="connsiteY36" fmla="*/ 85281 h 810168"/>
              <a:gd name="connsiteX37" fmla="*/ 478520 w 753314"/>
              <a:gd name="connsiteY37" fmla="*/ 56854 h 810168"/>
              <a:gd name="connsiteX38" fmla="*/ 445355 w 753314"/>
              <a:gd name="connsiteY38" fmla="*/ 56854 h 810168"/>
              <a:gd name="connsiteX39" fmla="*/ 445355 w 753314"/>
              <a:gd name="connsiteY39" fmla="*/ 56854 h 810168"/>
              <a:gd name="connsiteX40" fmla="*/ 402715 w 753314"/>
              <a:gd name="connsiteY40" fmla="*/ 28427 h 810168"/>
              <a:gd name="connsiteX41" fmla="*/ 374288 w 753314"/>
              <a:gd name="connsiteY41" fmla="*/ 42641 h 810168"/>
              <a:gd name="connsiteX42" fmla="*/ 350599 w 753314"/>
              <a:gd name="connsiteY42" fmla="*/ 0 h 810168"/>
              <a:gd name="connsiteX43" fmla="*/ 274794 w 753314"/>
              <a:gd name="connsiteY43" fmla="*/ 4738 h 810168"/>
              <a:gd name="connsiteX44" fmla="*/ 236891 w 753314"/>
              <a:gd name="connsiteY44" fmla="*/ 28427 h 810168"/>
              <a:gd name="connsiteX45" fmla="*/ 180037 w 753314"/>
              <a:gd name="connsiteY45" fmla="*/ 90019 h 810168"/>
              <a:gd name="connsiteX46" fmla="*/ 156348 w 753314"/>
              <a:gd name="connsiteY46" fmla="*/ 85281 h 810168"/>
              <a:gd name="connsiteX47" fmla="*/ 156348 w 753314"/>
              <a:gd name="connsiteY47" fmla="*/ 113708 h 810168"/>
              <a:gd name="connsiteX48" fmla="*/ 113708 w 753314"/>
              <a:gd name="connsiteY48" fmla="*/ 108970 h 810168"/>
              <a:gd name="connsiteX49" fmla="*/ 104232 w 753314"/>
              <a:gd name="connsiteY49" fmla="*/ 71068 h 810168"/>
              <a:gd name="connsiteX50" fmla="*/ 0 w 753314"/>
              <a:gd name="connsiteY50" fmla="*/ 146873 h 810168"/>
              <a:gd name="connsiteX0" fmla="*/ 0 w 753314"/>
              <a:gd name="connsiteY0" fmla="*/ 146873 h 831720"/>
              <a:gd name="connsiteX1" fmla="*/ 66330 w 753314"/>
              <a:gd name="connsiteY1" fmla="*/ 270056 h 831720"/>
              <a:gd name="connsiteX2" fmla="*/ 28427 w 753314"/>
              <a:gd name="connsiteY2" fmla="*/ 336386 h 831720"/>
              <a:gd name="connsiteX3" fmla="*/ 66330 w 753314"/>
              <a:gd name="connsiteY3" fmla="*/ 397977 h 831720"/>
              <a:gd name="connsiteX4" fmla="*/ 85281 w 753314"/>
              <a:gd name="connsiteY4" fmla="*/ 379026 h 831720"/>
              <a:gd name="connsiteX5" fmla="*/ 156348 w 753314"/>
              <a:gd name="connsiteY5" fmla="*/ 364813 h 831720"/>
              <a:gd name="connsiteX6" fmla="*/ 227416 w 753314"/>
              <a:gd name="connsiteY6" fmla="*/ 374288 h 831720"/>
              <a:gd name="connsiteX7" fmla="*/ 260580 w 753314"/>
              <a:gd name="connsiteY7" fmla="*/ 416929 h 831720"/>
              <a:gd name="connsiteX8" fmla="*/ 251105 w 753314"/>
              <a:gd name="connsiteY8" fmla="*/ 440618 h 831720"/>
              <a:gd name="connsiteX9" fmla="*/ 246367 w 753314"/>
              <a:gd name="connsiteY9" fmla="*/ 487996 h 831720"/>
              <a:gd name="connsiteX10" fmla="*/ 194251 w 753314"/>
              <a:gd name="connsiteY10" fmla="*/ 549588 h 831720"/>
              <a:gd name="connsiteX11" fmla="*/ 203726 w 753314"/>
              <a:gd name="connsiteY11" fmla="*/ 578015 h 831720"/>
              <a:gd name="connsiteX12" fmla="*/ 198989 w 753314"/>
              <a:gd name="connsiteY12" fmla="*/ 601704 h 831720"/>
              <a:gd name="connsiteX13" fmla="*/ 227416 w 753314"/>
              <a:gd name="connsiteY13" fmla="*/ 644344 h 831720"/>
              <a:gd name="connsiteX14" fmla="*/ 193070 w 753314"/>
              <a:gd name="connsiteY14" fmla="*/ 691961 h 831720"/>
              <a:gd name="connsiteX15" fmla="*/ 142373 w 753314"/>
              <a:gd name="connsiteY15" fmla="*/ 731284 h 831720"/>
              <a:gd name="connsiteX16" fmla="*/ 10433 w 753314"/>
              <a:gd name="connsiteY16" fmla="*/ 831720 h 831720"/>
              <a:gd name="connsiteX17" fmla="*/ 270056 w 753314"/>
              <a:gd name="connsiteY17" fmla="*/ 810168 h 831720"/>
              <a:gd name="connsiteX18" fmla="*/ 270056 w 753314"/>
              <a:gd name="connsiteY18" fmla="*/ 810168 h 831720"/>
              <a:gd name="connsiteX19" fmla="*/ 284269 w 753314"/>
              <a:gd name="connsiteY19" fmla="*/ 715412 h 831720"/>
              <a:gd name="connsiteX20" fmla="*/ 289007 w 753314"/>
              <a:gd name="connsiteY20" fmla="*/ 705936 h 831720"/>
              <a:gd name="connsiteX21" fmla="*/ 345861 w 753314"/>
              <a:gd name="connsiteY21" fmla="*/ 677509 h 831720"/>
              <a:gd name="connsiteX22" fmla="*/ 459569 w 753314"/>
              <a:gd name="connsiteY22" fmla="*/ 578015 h 831720"/>
              <a:gd name="connsiteX23" fmla="*/ 521161 w 753314"/>
              <a:gd name="connsiteY23" fmla="*/ 596966 h 831720"/>
              <a:gd name="connsiteX24" fmla="*/ 573277 w 753314"/>
              <a:gd name="connsiteY24" fmla="*/ 549588 h 831720"/>
              <a:gd name="connsiteX25" fmla="*/ 521161 w 753314"/>
              <a:gd name="connsiteY25" fmla="*/ 345861 h 831720"/>
              <a:gd name="connsiteX26" fmla="*/ 620655 w 753314"/>
              <a:gd name="connsiteY26" fmla="*/ 251105 h 831720"/>
              <a:gd name="connsiteX27" fmla="*/ 696460 w 753314"/>
              <a:gd name="connsiteY27" fmla="*/ 274794 h 831720"/>
              <a:gd name="connsiteX28" fmla="*/ 743838 w 753314"/>
              <a:gd name="connsiteY28" fmla="*/ 293745 h 831720"/>
              <a:gd name="connsiteX29" fmla="*/ 753314 w 753314"/>
              <a:gd name="connsiteY29" fmla="*/ 246367 h 831720"/>
              <a:gd name="connsiteX30" fmla="*/ 686984 w 753314"/>
              <a:gd name="connsiteY30" fmla="*/ 217940 h 831720"/>
              <a:gd name="connsiteX31" fmla="*/ 672771 w 753314"/>
              <a:gd name="connsiteY31" fmla="*/ 137397 h 831720"/>
              <a:gd name="connsiteX32" fmla="*/ 691722 w 753314"/>
              <a:gd name="connsiteY32" fmla="*/ 71068 h 831720"/>
              <a:gd name="connsiteX33" fmla="*/ 677509 w 753314"/>
              <a:gd name="connsiteY33" fmla="*/ 28427 h 831720"/>
              <a:gd name="connsiteX34" fmla="*/ 554325 w 753314"/>
              <a:gd name="connsiteY34" fmla="*/ 90019 h 831720"/>
              <a:gd name="connsiteX35" fmla="*/ 554325 w 753314"/>
              <a:gd name="connsiteY35" fmla="*/ 90019 h 831720"/>
              <a:gd name="connsiteX36" fmla="*/ 502209 w 753314"/>
              <a:gd name="connsiteY36" fmla="*/ 85281 h 831720"/>
              <a:gd name="connsiteX37" fmla="*/ 478520 w 753314"/>
              <a:gd name="connsiteY37" fmla="*/ 56854 h 831720"/>
              <a:gd name="connsiteX38" fmla="*/ 445355 w 753314"/>
              <a:gd name="connsiteY38" fmla="*/ 56854 h 831720"/>
              <a:gd name="connsiteX39" fmla="*/ 445355 w 753314"/>
              <a:gd name="connsiteY39" fmla="*/ 56854 h 831720"/>
              <a:gd name="connsiteX40" fmla="*/ 402715 w 753314"/>
              <a:gd name="connsiteY40" fmla="*/ 28427 h 831720"/>
              <a:gd name="connsiteX41" fmla="*/ 374288 w 753314"/>
              <a:gd name="connsiteY41" fmla="*/ 42641 h 831720"/>
              <a:gd name="connsiteX42" fmla="*/ 350599 w 753314"/>
              <a:gd name="connsiteY42" fmla="*/ 0 h 831720"/>
              <a:gd name="connsiteX43" fmla="*/ 274794 w 753314"/>
              <a:gd name="connsiteY43" fmla="*/ 4738 h 831720"/>
              <a:gd name="connsiteX44" fmla="*/ 236891 w 753314"/>
              <a:gd name="connsiteY44" fmla="*/ 28427 h 831720"/>
              <a:gd name="connsiteX45" fmla="*/ 180037 w 753314"/>
              <a:gd name="connsiteY45" fmla="*/ 90019 h 831720"/>
              <a:gd name="connsiteX46" fmla="*/ 156348 w 753314"/>
              <a:gd name="connsiteY46" fmla="*/ 85281 h 831720"/>
              <a:gd name="connsiteX47" fmla="*/ 156348 w 753314"/>
              <a:gd name="connsiteY47" fmla="*/ 113708 h 831720"/>
              <a:gd name="connsiteX48" fmla="*/ 113708 w 753314"/>
              <a:gd name="connsiteY48" fmla="*/ 108970 h 831720"/>
              <a:gd name="connsiteX49" fmla="*/ 104232 w 753314"/>
              <a:gd name="connsiteY49" fmla="*/ 71068 h 831720"/>
              <a:gd name="connsiteX50" fmla="*/ 0 w 753314"/>
              <a:gd name="connsiteY50" fmla="*/ 146873 h 83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53314" h="831720">
                <a:moveTo>
                  <a:pt x="0" y="146873"/>
                </a:moveTo>
                <a:lnTo>
                  <a:pt x="66330" y="270056"/>
                </a:lnTo>
                <a:lnTo>
                  <a:pt x="28427" y="336386"/>
                </a:lnTo>
                <a:lnTo>
                  <a:pt x="66330" y="397977"/>
                </a:lnTo>
                <a:lnTo>
                  <a:pt x="85281" y="379026"/>
                </a:lnTo>
                <a:lnTo>
                  <a:pt x="156348" y="364813"/>
                </a:lnTo>
                <a:lnTo>
                  <a:pt x="227416" y="374288"/>
                </a:lnTo>
                <a:lnTo>
                  <a:pt x="260580" y="416929"/>
                </a:lnTo>
                <a:lnTo>
                  <a:pt x="251105" y="440618"/>
                </a:lnTo>
                <a:lnTo>
                  <a:pt x="246367" y="487996"/>
                </a:lnTo>
                <a:lnTo>
                  <a:pt x="194251" y="549588"/>
                </a:lnTo>
                <a:lnTo>
                  <a:pt x="203726" y="578015"/>
                </a:lnTo>
                <a:lnTo>
                  <a:pt x="198989" y="601704"/>
                </a:lnTo>
                <a:lnTo>
                  <a:pt x="227416" y="644344"/>
                </a:lnTo>
                <a:lnTo>
                  <a:pt x="193070" y="691961"/>
                </a:lnTo>
                <a:lnTo>
                  <a:pt x="142373" y="731284"/>
                </a:lnTo>
                <a:lnTo>
                  <a:pt x="10433" y="831720"/>
                </a:lnTo>
                <a:lnTo>
                  <a:pt x="270056" y="810168"/>
                </a:lnTo>
                <a:lnTo>
                  <a:pt x="270056" y="810168"/>
                </a:lnTo>
                <a:lnTo>
                  <a:pt x="284269" y="715412"/>
                </a:lnTo>
                <a:lnTo>
                  <a:pt x="289007" y="705936"/>
                </a:lnTo>
                <a:lnTo>
                  <a:pt x="345861" y="677509"/>
                </a:lnTo>
                <a:lnTo>
                  <a:pt x="459569" y="578015"/>
                </a:lnTo>
                <a:lnTo>
                  <a:pt x="521161" y="596966"/>
                </a:lnTo>
                <a:lnTo>
                  <a:pt x="573277" y="549588"/>
                </a:lnTo>
                <a:lnTo>
                  <a:pt x="521161" y="345861"/>
                </a:lnTo>
                <a:lnTo>
                  <a:pt x="620655" y="251105"/>
                </a:lnTo>
                <a:lnTo>
                  <a:pt x="696460" y="274794"/>
                </a:lnTo>
                <a:lnTo>
                  <a:pt x="743838" y="293745"/>
                </a:lnTo>
                <a:lnTo>
                  <a:pt x="753314" y="246367"/>
                </a:lnTo>
                <a:lnTo>
                  <a:pt x="686984" y="217940"/>
                </a:lnTo>
                <a:lnTo>
                  <a:pt x="672771" y="137397"/>
                </a:lnTo>
                <a:lnTo>
                  <a:pt x="691722" y="71068"/>
                </a:lnTo>
                <a:lnTo>
                  <a:pt x="677509" y="28427"/>
                </a:lnTo>
                <a:lnTo>
                  <a:pt x="554325" y="90019"/>
                </a:lnTo>
                <a:lnTo>
                  <a:pt x="554325" y="90019"/>
                </a:lnTo>
                <a:lnTo>
                  <a:pt x="502209" y="85281"/>
                </a:lnTo>
                <a:lnTo>
                  <a:pt x="478520" y="56854"/>
                </a:lnTo>
                <a:lnTo>
                  <a:pt x="445355" y="56854"/>
                </a:lnTo>
                <a:lnTo>
                  <a:pt x="445355" y="56854"/>
                </a:lnTo>
                <a:lnTo>
                  <a:pt x="402715" y="28427"/>
                </a:lnTo>
                <a:lnTo>
                  <a:pt x="374288" y="42641"/>
                </a:lnTo>
                <a:lnTo>
                  <a:pt x="350599" y="0"/>
                </a:lnTo>
                <a:lnTo>
                  <a:pt x="274794" y="4738"/>
                </a:lnTo>
                <a:lnTo>
                  <a:pt x="236891" y="28427"/>
                </a:lnTo>
                <a:lnTo>
                  <a:pt x="180037" y="90019"/>
                </a:lnTo>
                <a:lnTo>
                  <a:pt x="156348" y="85281"/>
                </a:lnTo>
                <a:lnTo>
                  <a:pt x="156348" y="113708"/>
                </a:lnTo>
                <a:lnTo>
                  <a:pt x="113708" y="108970"/>
                </a:lnTo>
                <a:lnTo>
                  <a:pt x="104232" y="71068"/>
                </a:lnTo>
                <a:lnTo>
                  <a:pt x="0" y="146873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347053" y="3557321"/>
            <a:ext cx="1165267" cy="981343"/>
          </a:xfrm>
          <a:custGeom>
            <a:avLst/>
            <a:gdLst>
              <a:gd name="connsiteX0" fmla="*/ 734363 w 1468725"/>
              <a:gd name="connsiteY0" fmla="*/ 0 h 1236572"/>
              <a:gd name="connsiteX1" fmla="*/ 729625 w 1468725"/>
              <a:gd name="connsiteY1" fmla="*/ 104232 h 1236572"/>
              <a:gd name="connsiteX2" fmla="*/ 743838 w 1468725"/>
              <a:gd name="connsiteY2" fmla="*/ 184775 h 1236572"/>
              <a:gd name="connsiteX3" fmla="*/ 805430 w 1468725"/>
              <a:gd name="connsiteY3" fmla="*/ 227416 h 1236572"/>
              <a:gd name="connsiteX4" fmla="*/ 810168 w 1468725"/>
              <a:gd name="connsiteY4" fmla="*/ 255843 h 1236572"/>
              <a:gd name="connsiteX5" fmla="*/ 677509 w 1468725"/>
              <a:gd name="connsiteY5" fmla="*/ 227416 h 1236572"/>
              <a:gd name="connsiteX6" fmla="*/ 582752 w 1468725"/>
              <a:gd name="connsiteY6" fmla="*/ 317434 h 1236572"/>
              <a:gd name="connsiteX7" fmla="*/ 630131 w 1468725"/>
              <a:gd name="connsiteY7" fmla="*/ 521161 h 1236572"/>
              <a:gd name="connsiteX8" fmla="*/ 573277 w 1468725"/>
              <a:gd name="connsiteY8" fmla="*/ 563801 h 1236572"/>
              <a:gd name="connsiteX9" fmla="*/ 521161 w 1468725"/>
              <a:gd name="connsiteY9" fmla="*/ 554326 h 1236572"/>
              <a:gd name="connsiteX10" fmla="*/ 393239 w 1468725"/>
              <a:gd name="connsiteY10" fmla="*/ 663296 h 1236572"/>
              <a:gd name="connsiteX11" fmla="*/ 350599 w 1468725"/>
              <a:gd name="connsiteY11" fmla="*/ 686985 h 1236572"/>
              <a:gd name="connsiteX12" fmla="*/ 326910 w 1468725"/>
              <a:gd name="connsiteY12" fmla="*/ 781741 h 1236572"/>
              <a:gd name="connsiteX13" fmla="*/ 108970 w 1468725"/>
              <a:gd name="connsiteY13" fmla="*/ 791217 h 1236572"/>
              <a:gd name="connsiteX14" fmla="*/ 52116 w 1468725"/>
              <a:gd name="connsiteY14" fmla="*/ 819644 h 1236572"/>
              <a:gd name="connsiteX15" fmla="*/ 47378 w 1468725"/>
              <a:gd name="connsiteY15" fmla="*/ 928614 h 1236572"/>
              <a:gd name="connsiteX16" fmla="*/ 0 w 1468725"/>
              <a:gd name="connsiteY16" fmla="*/ 975992 h 1236572"/>
              <a:gd name="connsiteX17" fmla="*/ 108970 w 1468725"/>
              <a:gd name="connsiteY17" fmla="*/ 990205 h 1236572"/>
              <a:gd name="connsiteX18" fmla="*/ 146873 w 1468725"/>
              <a:gd name="connsiteY18" fmla="*/ 980730 h 1236572"/>
              <a:gd name="connsiteX19" fmla="*/ 217940 w 1468725"/>
              <a:gd name="connsiteY19" fmla="*/ 1032846 h 1236572"/>
              <a:gd name="connsiteX20" fmla="*/ 241629 w 1468725"/>
              <a:gd name="connsiteY20" fmla="*/ 1061273 h 1236572"/>
              <a:gd name="connsiteX21" fmla="*/ 312696 w 1468725"/>
              <a:gd name="connsiteY21" fmla="*/ 1066011 h 1236572"/>
              <a:gd name="connsiteX22" fmla="*/ 402715 w 1468725"/>
              <a:gd name="connsiteY22" fmla="*/ 1004419 h 1236572"/>
              <a:gd name="connsiteX23" fmla="*/ 497472 w 1468725"/>
              <a:gd name="connsiteY23" fmla="*/ 1023370 h 1236572"/>
              <a:gd name="connsiteX24" fmla="*/ 549588 w 1468725"/>
              <a:gd name="connsiteY24" fmla="*/ 947565 h 1236572"/>
              <a:gd name="connsiteX25" fmla="*/ 606442 w 1468725"/>
              <a:gd name="connsiteY25" fmla="*/ 942827 h 1236572"/>
              <a:gd name="connsiteX26" fmla="*/ 668033 w 1468725"/>
              <a:gd name="connsiteY26" fmla="*/ 928614 h 1236572"/>
              <a:gd name="connsiteX27" fmla="*/ 743838 w 1468725"/>
              <a:gd name="connsiteY27" fmla="*/ 980730 h 1236572"/>
              <a:gd name="connsiteX28" fmla="*/ 800692 w 1468725"/>
              <a:gd name="connsiteY28" fmla="*/ 985468 h 1236572"/>
              <a:gd name="connsiteX29" fmla="*/ 852808 w 1468725"/>
              <a:gd name="connsiteY29" fmla="*/ 1094438 h 1236572"/>
              <a:gd name="connsiteX30" fmla="*/ 876497 w 1468725"/>
              <a:gd name="connsiteY30" fmla="*/ 1193932 h 1236572"/>
              <a:gd name="connsiteX31" fmla="*/ 923876 w 1468725"/>
              <a:gd name="connsiteY31" fmla="*/ 1193932 h 1236572"/>
              <a:gd name="connsiteX32" fmla="*/ 975992 w 1468725"/>
              <a:gd name="connsiteY32" fmla="*/ 1236572 h 1236572"/>
              <a:gd name="connsiteX33" fmla="*/ 1009157 w 1468725"/>
              <a:gd name="connsiteY33" fmla="*/ 1236572 h 1236572"/>
              <a:gd name="connsiteX34" fmla="*/ 1023370 w 1468725"/>
              <a:gd name="connsiteY34" fmla="*/ 1203407 h 1236572"/>
              <a:gd name="connsiteX35" fmla="*/ 1037584 w 1468725"/>
              <a:gd name="connsiteY35" fmla="*/ 1217621 h 1236572"/>
              <a:gd name="connsiteX36" fmla="*/ 1179718 w 1468725"/>
              <a:gd name="connsiteY36" fmla="*/ 1032846 h 1236572"/>
              <a:gd name="connsiteX37" fmla="*/ 1170243 w 1468725"/>
              <a:gd name="connsiteY37" fmla="*/ 975992 h 1236572"/>
              <a:gd name="connsiteX38" fmla="*/ 1212883 w 1468725"/>
              <a:gd name="connsiteY38" fmla="*/ 890711 h 1236572"/>
              <a:gd name="connsiteX39" fmla="*/ 1231834 w 1468725"/>
              <a:gd name="connsiteY39" fmla="*/ 819644 h 1236572"/>
              <a:gd name="connsiteX40" fmla="*/ 1179718 w 1468725"/>
              <a:gd name="connsiteY40" fmla="*/ 777003 h 1236572"/>
              <a:gd name="connsiteX41" fmla="*/ 1108651 w 1468725"/>
              <a:gd name="connsiteY41" fmla="*/ 838595 h 1236572"/>
              <a:gd name="connsiteX42" fmla="*/ 1075486 w 1468725"/>
              <a:gd name="connsiteY42" fmla="*/ 800692 h 1236572"/>
              <a:gd name="connsiteX43" fmla="*/ 1047059 w 1468725"/>
              <a:gd name="connsiteY43" fmla="*/ 777003 h 1236572"/>
              <a:gd name="connsiteX44" fmla="*/ 1084962 w 1468725"/>
              <a:gd name="connsiteY44" fmla="*/ 739101 h 1236572"/>
              <a:gd name="connsiteX45" fmla="*/ 1113389 w 1468725"/>
              <a:gd name="connsiteY45" fmla="*/ 691723 h 1236572"/>
              <a:gd name="connsiteX46" fmla="*/ 1094437 w 1468725"/>
              <a:gd name="connsiteY46" fmla="*/ 639606 h 1236572"/>
              <a:gd name="connsiteX47" fmla="*/ 1151291 w 1468725"/>
              <a:gd name="connsiteY47" fmla="*/ 639606 h 1236572"/>
              <a:gd name="connsiteX48" fmla="*/ 1198670 w 1468725"/>
              <a:gd name="connsiteY48" fmla="*/ 663296 h 1236572"/>
              <a:gd name="connsiteX49" fmla="*/ 1217621 w 1468725"/>
              <a:gd name="connsiteY49" fmla="*/ 649082 h 1236572"/>
              <a:gd name="connsiteX50" fmla="*/ 1288688 w 1468725"/>
              <a:gd name="connsiteY50" fmla="*/ 644344 h 1236572"/>
              <a:gd name="connsiteX51" fmla="*/ 1302902 w 1468725"/>
              <a:gd name="connsiteY51" fmla="*/ 582753 h 1236572"/>
              <a:gd name="connsiteX52" fmla="*/ 1302902 w 1468725"/>
              <a:gd name="connsiteY52" fmla="*/ 563801 h 1236572"/>
              <a:gd name="connsiteX53" fmla="*/ 1331329 w 1468725"/>
              <a:gd name="connsiteY53" fmla="*/ 549588 h 1236572"/>
              <a:gd name="connsiteX54" fmla="*/ 1317115 w 1468725"/>
              <a:gd name="connsiteY54" fmla="*/ 521161 h 1236572"/>
              <a:gd name="connsiteX55" fmla="*/ 1373969 w 1468725"/>
              <a:gd name="connsiteY55" fmla="*/ 469045 h 1236572"/>
              <a:gd name="connsiteX56" fmla="*/ 1369231 w 1468725"/>
              <a:gd name="connsiteY56" fmla="*/ 459569 h 1236572"/>
              <a:gd name="connsiteX57" fmla="*/ 1421347 w 1468725"/>
              <a:gd name="connsiteY57" fmla="*/ 426404 h 1236572"/>
              <a:gd name="connsiteX58" fmla="*/ 1421347 w 1468725"/>
              <a:gd name="connsiteY58" fmla="*/ 426404 h 1236572"/>
              <a:gd name="connsiteX59" fmla="*/ 1463988 w 1468725"/>
              <a:gd name="connsiteY59" fmla="*/ 355337 h 1236572"/>
              <a:gd name="connsiteX60" fmla="*/ 1468725 w 1468725"/>
              <a:gd name="connsiteY60" fmla="*/ 251105 h 1236572"/>
              <a:gd name="connsiteX61" fmla="*/ 1459250 w 1468725"/>
              <a:gd name="connsiteY61" fmla="*/ 241629 h 1236572"/>
              <a:gd name="connsiteX62" fmla="*/ 1430823 w 1468725"/>
              <a:gd name="connsiteY62" fmla="*/ 189513 h 1236572"/>
              <a:gd name="connsiteX63" fmla="*/ 1445036 w 1468725"/>
              <a:gd name="connsiteY63" fmla="*/ 156348 h 1236572"/>
              <a:gd name="connsiteX64" fmla="*/ 1383445 w 1468725"/>
              <a:gd name="connsiteY64" fmla="*/ 94757 h 1236572"/>
              <a:gd name="connsiteX65" fmla="*/ 1383445 w 1468725"/>
              <a:gd name="connsiteY65" fmla="*/ 71068 h 1236572"/>
              <a:gd name="connsiteX66" fmla="*/ 1364493 w 1468725"/>
              <a:gd name="connsiteY66" fmla="*/ 56854 h 1236572"/>
              <a:gd name="connsiteX67" fmla="*/ 1364493 w 1468725"/>
              <a:gd name="connsiteY67" fmla="*/ 56854 h 1236572"/>
              <a:gd name="connsiteX68" fmla="*/ 1288688 w 1468725"/>
              <a:gd name="connsiteY68" fmla="*/ 0 h 1236572"/>
              <a:gd name="connsiteX69" fmla="*/ 1222359 w 1468725"/>
              <a:gd name="connsiteY69" fmla="*/ 14214 h 1236572"/>
              <a:gd name="connsiteX70" fmla="*/ 1174980 w 1468725"/>
              <a:gd name="connsiteY70" fmla="*/ 42641 h 1236572"/>
              <a:gd name="connsiteX71" fmla="*/ 1174980 w 1468725"/>
              <a:gd name="connsiteY71" fmla="*/ 42641 h 1236572"/>
              <a:gd name="connsiteX72" fmla="*/ 1118127 w 1468725"/>
              <a:gd name="connsiteY72" fmla="*/ 28427 h 1236572"/>
              <a:gd name="connsiteX73" fmla="*/ 1051797 w 1468725"/>
              <a:gd name="connsiteY73" fmla="*/ 47378 h 1236572"/>
              <a:gd name="connsiteX74" fmla="*/ 961778 w 1468725"/>
              <a:gd name="connsiteY74" fmla="*/ 56854 h 1236572"/>
              <a:gd name="connsiteX75" fmla="*/ 914400 w 1468725"/>
              <a:gd name="connsiteY75" fmla="*/ 37903 h 1236572"/>
              <a:gd name="connsiteX76" fmla="*/ 871760 w 1468725"/>
              <a:gd name="connsiteY76" fmla="*/ 37903 h 1236572"/>
              <a:gd name="connsiteX77" fmla="*/ 829119 w 1468725"/>
              <a:gd name="connsiteY77" fmla="*/ 28427 h 1236572"/>
              <a:gd name="connsiteX78" fmla="*/ 805430 w 1468725"/>
              <a:gd name="connsiteY78" fmla="*/ 23689 h 1236572"/>
              <a:gd name="connsiteX79" fmla="*/ 805430 w 1468725"/>
              <a:gd name="connsiteY79" fmla="*/ 23689 h 1236572"/>
              <a:gd name="connsiteX80" fmla="*/ 734363 w 1468725"/>
              <a:gd name="connsiteY80" fmla="*/ 0 h 1236572"/>
              <a:gd name="connsiteX0" fmla="*/ 734363 w 1468725"/>
              <a:gd name="connsiteY0" fmla="*/ 0 h 1236572"/>
              <a:gd name="connsiteX1" fmla="*/ 729625 w 1468725"/>
              <a:gd name="connsiteY1" fmla="*/ 104232 h 1236572"/>
              <a:gd name="connsiteX2" fmla="*/ 743838 w 1468725"/>
              <a:gd name="connsiteY2" fmla="*/ 184775 h 1236572"/>
              <a:gd name="connsiteX3" fmla="*/ 805430 w 1468725"/>
              <a:gd name="connsiteY3" fmla="*/ 227416 h 1236572"/>
              <a:gd name="connsiteX4" fmla="*/ 810168 w 1468725"/>
              <a:gd name="connsiteY4" fmla="*/ 255843 h 1236572"/>
              <a:gd name="connsiteX5" fmla="*/ 677509 w 1468725"/>
              <a:gd name="connsiteY5" fmla="*/ 227416 h 1236572"/>
              <a:gd name="connsiteX6" fmla="*/ 582752 w 1468725"/>
              <a:gd name="connsiteY6" fmla="*/ 317434 h 1236572"/>
              <a:gd name="connsiteX7" fmla="*/ 630131 w 1468725"/>
              <a:gd name="connsiteY7" fmla="*/ 521161 h 1236572"/>
              <a:gd name="connsiteX8" fmla="*/ 573277 w 1468725"/>
              <a:gd name="connsiteY8" fmla="*/ 563801 h 1236572"/>
              <a:gd name="connsiteX9" fmla="*/ 521161 w 1468725"/>
              <a:gd name="connsiteY9" fmla="*/ 554326 h 1236572"/>
              <a:gd name="connsiteX10" fmla="*/ 393239 w 1468725"/>
              <a:gd name="connsiteY10" fmla="*/ 663296 h 1236572"/>
              <a:gd name="connsiteX11" fmla="*/ 350599 w 1468725"/>
              <a:gd name="connsiteY11" fmla="*/ 686985 h 1236572"/>
              <a:gd name="connsiteX12" fmla="*/ 326910 w 1468725"/>
              <a:gd name="connsiteY12" fmla="*/ 781741 h 1236572"/>
              <a:gd name="connsiteX13" fmla="*/ 108970 w 1468725"/>
              <a:gd name="connsiteY13" fmla="*/ 791217 h 1236572"/>
              <a:gd name="connsiteX14" fmla="*/ 52116 w 1468725"/>
              <a:gd name="connsiteY14" fmla="*/ 819644 h 1236572"/>
              <a:gd name="connsiteX15" fmla="*/ 22748 w 1468725"/>
              <a:gd name="connsiteY15" fmla="*/ 922456 h 1236572"/>
              <a:gd name="connsiteX16" fmla="*/ 0 w 1468725"/>
              <a:gd name="connsiteY16" fmla="*/ 975992 h 1236572"/>
              <a:gd name="connsiteX17" fmla="*/ 108970 w 1468725"/>
              <a:gd name="connsiteY17" fmla="*/ 990205 h 1236572"/>
              <a:gd name="connsiteX18" fmla="*/ 146873 w 1468725"/>
              <a:gd name="connsiteY18" fmla="*/ 980730 h 1236572"/>
              <a:gd name="connsiteX19" fmla="*/ 217940 w 1468725"/>
              <a:gd name="connsiteY19" fmla="*/ 1032846 h 1236572"/>
              <a:gd name="connsiteX20" fmla="*/ 241629 w 1468725"/>
              <a:gd name="connsiteY20" fmla="*/ 1061273 h 1236572"/>
              <a:gd name="connsiteX21" fmla="*/ 312696 w 1468725"/>
              <a:gd name="connsiteY21" fmla="*/ 1066011 h 1236572"/>
              <a:gd name="connsiteX22" fmla="*/ 402715 w 1468725"/>
              <a:gd name="connsiteY22" fmla="*/ 1004419 h 1236572"/>
              <a:gd name="connsiteX23" fmla="*/ 497472 w 1468725"/>
              <a:gd name="connsiteY23" fmla="*/ 1023370 h 1236572"/>
              <a:gd name="connsiteX24" fmla="*/ 549588 w 1468725"/>
              <a:gd name="connsiteY24" fmla="*/ 947565 h 1236572"/>
              <a:gd name="connsiteX25" fmla="*/ 606442 w 1468725"/>
              <a:gd name="connsiteY25" fmla="*/ 942827 h 1236572"/>
              <a:gd name="connsiteX26" fmla="*/ 668033 w 1468725"/>
              <a:gd name="connsiteY26" fmla="*/ 928614 h 1236572"/>
              <a:gd name="connsiteX27" fmla="*/ 743838 w 1468725"/>
              <a:gd name="connsiteY27" fmla="*/ 980730 h 1236572"/>
              <a:gd name="connsiteX28" fmla="*/ 800692 w 1468725"/>
              <a:gd name="connsiteY28" fmla="*/ 985468 h 1236572"/>
              <a:gd name="connsiteX29" fmla="*/ 852808 w 1468725"/>
              <a:gd name="connsiteY29" fmla="*/ 1094438 h 1236572"/>
              <a:gd name="connsiteX30" fmla="*/ 876497 w 1468725"/>
              <a:gd name="connsiteY30" fmla="*/ 1193932 h 1236572"/>
              <a:gd name="connsiteX31" fmla="*/ 923876 w 1468725"/>
              <a:gd name="connsiteY31" fmla="*/ 1193932 h 1236572"/>
              <a:gd name="connsiteX32" fmla="*/ 975992 w 1468725"/>
              <a:gd name="connsiteY32" fmla="*/ 1236572 h 1236572"/>
              <a:gd name="connsiteX33" fmla="*/ 1009157 w 1468725"/>
              <a:gd name="connsiteY33" fmla="*/ 1236572 h 1236572"/>
              <a:gd name="connsiteX34" fmla="*/ 1023370 w 1468725"/>
              <a:gd name="connsiteY34" fmla="*/ 1203407 h 1236572"/>
              <a:gd name="connsiteX35" fmla="*/ 1037584 w 1468725"/>
              <a:gd name="connsiteY35" fmla="*/ 1217621 h 1236572"/>
              <a:gd name="connsiteX36" fmla="*/ 1179718 w 1468725"/>
              <a:gd name="connsiteY36" fmla="*/ 1032846 h 1236572"/>
              <a:gd name="connsiteX37" fmla="*/ 1170243 w 1468725"/>
              <a:gd name="connsiteY37" fmla="*/ 975992 h 1236572"/>
              <a:gd name="connsiteX38" fmla="*/ 1212883 w 1468725"/>
              <a:gd name="connsiteY38" fmla="*/ 890711 h 1236572"/>
              <a:gd name="connsiteX39" fmla="*/ 1231834 w 1468725"/>
              <a:gd name="connsiteY39" fmla="*/ 819644 h 1236572"/>
              <a:gd name="connsiteX40" fmla="*/ 1179718 w 1468725"/>
              <a:gd name="connsiteY40" fmla="*/ 777003 h 1236572"/>
              <a:gd name="connsiteX41" fmla="*/ 1108651 w 1468725"/>
              <a:gd name="connsiteY41" fmla="*/ 838595 h 1236572"/>
              <a:gd name="connsiteX42" fmla="*/ 1075486 w 1468725"/>
              <a:gd name="connsiteY42" fmla="*/ 800692 h 1236572"/>
              <a:gd name="connsiteX43" fmla="*/ 1047059 w 1468725"/>
              <a:gd name="connsiteY43" fmla="*/ 777003 h 1236572"/>
              <a:gd name="connsiteX44" fmla="*/ 1084962 w 1468725"/>
              <a:gd name="connsiteY44" fmla="*/ 739101 h 1236572"/>
              <a:gd name="connsiteX45" fmla="*/ 1113389 w 1468725"/>
              <a:gd name="connsiteY45" fmla="*/ 691723 h 1236572"/>
              <a:gd name="connsiteX46" fmla="*/ 1094437 w 1468725"/>
              <a:gd name="connsiteY46" fmla="*/ 639606 h 1236572"/>
              <a:gd name="connsiteX47" fmla="*/ 1151291 w 1468725"/>
              <a:gd name="connsiteY47" fmla="*/ 639606 h 1236572"/>
              <a:gd name="connsiteX48" fmla="*/ 1198670 w 1468725"/>
              <a:gd name="connsiteY48" fmla="*/ 663296 h 1236572"/>
              <a:gd name="connsiteX49" fmla="*/ 1217621 w 1468725"/>
              <a:gd name="connsiteY49" fmla="*/ 649082 h 1236572"/>
              <a:gd name="connsiteX50" fmla="*/ 1288688 w 1468725"/>
              <a:gd name="connsiteY50" fmla="*/ 644344 h 1236572"/>
              <a:gd name="connsiteX51" fmla="*/ 1302902 w 1468725"/>
              <a:gd name="connsiteY51" fmla="*/ 582753 h 1236572"/>
              <a:gd name="connsiteX52" fmla="*/ 1302902 w 1468725"/>
              <a:gd name="connsiteY52" fmla="*/ 563801 h 1236572"/>
              <a:gd name="connsiteX53" fmla="*/ 1331329 w 1468725"/>
              <a:gd name="connsiteY53" fmla="*/ 549588 h 1236572"/>
              <a:gd name="connsiteX54" fmla="*/ 1317115 w 1468725"/>
              <a:gd name="connsiteY54" fmla="*/ 521161 h 1236572"/>
              <a:gd name="connsiteX55" fmla="*/ 1373969 w 1468725"/>
              <a:gd name="connsiteY55" fmla="*/ 469045 h 1236572"/>
              <a:gd name="connsiteX56" fmla="*/ 1369231 w 1468725"/>
              <a:gd name="connsiteY56" fmla="*/ 459569 h 1236572"/>
              <a:gd name="connsiteX57" fmla="*/ 1421347 w 1468725"/>
              <a:gd name="connsiteY57" fmla="*/ 426404 h 1236572"/>
              <a:gd name="connsiteX58" fmla="*/ 1421347 w 1468725"/>
              <a:gd name="connsiteY58" fmla="*/ 426404 h 1236572"/>
              <a:gd name="connsiteX59" fmla="*/ 1463988 w 1468725"/>
              <a:gd name="connsiteY59" fmla="*/ 355337 h 1236572"/>
              <a:gd name="connsiteX60" fmla="*/ 1468725 w 1468725"/>
              <a:gd name="connsiteY60" fmla="*/ 251105 h 1236572"/>
              <a:gd name="connsiteX61" fmla="*/ 1459250 w 1468725"/>
              <a:gd name="connsiteY61" fmla="*/ 241629 h 1236572"/>
              <a:gd name="connsiteX62" fmla="*/ 1430823 w 1468725"/>
              <a:gd name="connsiteY62" fmla="*/ 189513 h 1236572"/>
              <a:gd name="connsiteX63" fmla="*/ 1445036 w 1468725"/>
              <a:gd name="connsiteY63" fmla="*/ 156348 h 1236572"/>
              <a:gd name="connsiteX64" fmla="*/ 1383445 w 1468725"/>
              <a:gd name="connsiteY64" fmla="*/ 94757 h 1236572"/>
              <a:gd name="connsiteX65" fmla="*/ 1383445 w 1468725"/>
              <a:gd name="connsiteY65" fmla="*/ 71068 h 1236572"/>
              <a:gd name="connsiteX66" fmla="*/ 1364493 w 1468725"/>
              <a:gd name="connsiteY66" fmla="*/ 56854 h 1236572"/>
              <a:gd name="connsiteX67" fmla="*/ 1364493 w 1468725"/>
              <a:gd name="connsiteY67" fmla="*/ 56854 h 1236572"/>
              <a:gd name="connsiteX68" fmla="*/ 1288688 w 1468725"/>
              <a:gd name="connsiteY68" fmla="*/ 0 h 1236572"/>
              <a:gd name="connsiteX69" fmla="*/ 1222359 w 1468725"/>
              <a:gd name="connsiteY69" fmla="*/ 14214 h 1236572"/>
              <a:gd name="connsiteX70" fmla="*/ 1174980 w 1468725"/>
              <a:gd name="connsiteY70" fmla="*/ 42641 h 1236572"/>
              <a:gd name="connsiteX71" fmla="*/ 1174980 w 1468725"/>
              <a:gd name="connsiteY71" fmla="*/ 42641 h 1236572"/>
              <a:gd name="connsiteX72" fmla="*/ 1118127 w 1468725"/>
              <a:gd name="connsiteY72" fmla="*/ 28427 h 1236572"/>
              <a:gd name="connsiteX73" fmla="*/ 1051797 w 1468725"/>
              <a:gd name="connsiteY73" fmla="*/ 47378 h 1236572"/>
              <a:gd name="connsiteX74" fmla="*/ 961778 w 1468725"/>
              <a:gd name="connsiteY74" fmla="*/ 56854 h 1236572"/>
              <a:gd name="connsiteX75" fmla="*/ 914400 w 1468725"/>
              <a:gd name="connsiteY75" fmla="*/ 37903 h 1236572"/>
              <a:gd name="connsiteX76" fmla="*/ 871760 w 1468725"/>
              <a:gd name="connsiteY76" fmla="*/ 37903 h 1236572"/>
              <a:gd name="connsiteX77" fmla="*/ 829119 w 1468725"/>
              <a:gd name="connsiteY77" fmla="*/ 28427 h 1236572"/>
              <a:gd name="connsiteX78" fmla="*/ 805430 w 1468725"/>
              <a:gd name="connsiteY78" fmla="*/ 23689 h 1236572"/>
              <a:gd name="connsiteX79" fmla="*/ 805430 w 1468725"/>
              <a:gd name="connsiteY79" fmla="*/ 23689 h 1236572"/>
              <a:gd name="connsiteX80" fmla="*/ 734363 w 1468725"/>
              <a:gd name="connsiteY80" fmla="*/ 0 h 1236572"/>
              <a:gd name="connsiteX0" fmla="*/ 734363 w 1468725"/>
              <a:gd name="connsiteY0" fmla="*/ 0 h 1236572"/>
              <a:gd name="connsiteX1" fmla="*/ 729625 w 1468725"/>
              <a:gd name="connsiteY1" fmla="*/ 104232 h 1236572"/>
              <a:gd name="connsiteX2" fmla="*/ 743838 w 1468725"/>
              <a:gd name="connsiteY2" fmla="*/ 184775 h 1236572"/>
              <a:gd name="connsiteX3" fmla="*/ 805430 w 1468725"/>
              <a:gd name="connsiteY3" fmla="*/ 227416 h 1236572"/>
              <a:gd name="connsiteX4" fmla="*/ 810168 w 1468725"/>
              <a:gd name="connsiteY4" fmla="*/ 255843 h 1236572"/>
              <a:gd name="connsiteX5" fmla="*/ 677509 w 1468725"/>
              <a:gd name="connsiteY5" fmla="*/ 227416 h 1236572"/>
              <a:gd name="connsiteX6" fmla="*/ 582752 w 1468725"/>
              <a:gd name="connsiteY6" fmla="*/ 317434 h 1236572"/>
              <a:gd name="connsiteX7" fmla="*/ 630131 w 1468725"/>
              <a:gd name="connsiteY7" fmla="*/ 521161 h 1236572"/>
              <a:gd name="connsiteX8" fmla="*/ 573277 w 1468725"/>
              <a:gd name="connsiteY8" fmla="*/ 563801 h 1236572"/>
              <a:gd name="connsiteX9" fmla="*/ 521161 w 1468725"/>
              <a:gd name="connsiteY9" fmla="*/ 554326 h 1236572"/>
              <a:gd name="connsiteX10" fmla="*/ 393239 w 1468725"/>
              <a:gd name="connsiteY10" fmla="*/ 663296 h 1236572"/>
              <a:gd name="connsiteX11" fmla="*/ 350599 w 1468725"/>
              <a:gd name="connsiteY11" fmla="*/ 686985 h 1236572"/>
              <a:gd name="connsiteX12" fmla="*/ 326910 w 1468725"/>
              <a:gd name="connsiteY12" fmla="*/ 781741 h 1236572"/>
              <a:gd name="connsiteX13" fmla="*/ 108970 w 1468725"/>
              <a:gd name="connsiteY13" fmla="*/ 791217 h 1236572"/>
              <a:gd name="connsiteX14" fmla="*/ 52116 w 1468725"/>
              <a:gd name="connsiteY14" fmla="*/ 819644 h 1236572"/>
              <a:gd name="connsiteX15" fmla="*/ 22748 w 1468725"/>
              <a:gd name="connsiteY15" fmla="*/ 922456 h 1236572"/>
              <a:gd name="connsiteX16" fmla="*/ 0 w 1468725"/>
              <a:gd name="connsiteY16" fmla="*/ 975992 h 1236572"/>
              <a:gd name="connsiteX17" fmla="*/ 108970 w 1468725"/>
              <a:gd name="connsiteY17" fmla="*/ 990205 h 1236572"/>
              <a:gd name="connsiteX18" fmla="*/ 146873 w 1468725"/>
              <a:gd name="connsiteY18" fmla="*/ 980730 h 1236572"/>
              <a:gd name="connsiteX19" fmla="*/ 211783 w 1468725"/>
              <a:gd name="connsiteY19" fmla="*/ 1042083 h 1236572"/>
              <a:gd name="connsiteX20" fmla="*/ 241629 w 1468725"/>
              <a:gd name="connsiteY20" fmla="*/ 1061273 h 1236572"/>
              <a:gd name="connsiteX21" fmla="*/ 312696 w 1468725"/>
              <a:gd name="connsiteY21" fmla="*/ 1066011 h 1236572"/>
              <a:gd name="connsiteX22" fmla="*/ 402715 w 1468725"/>
              <a:gd name="connsiteY22" fmla="*/ 1004419 h 1236572"/>
              <a:gd name="connsiteX23" fmla="*/ 497472 w 1468725"/>
              <a:gd name="connsiteY23" fmla="*/ 1023370 h 1236572"/>
              <a:gd name="connsiteX24" fmla="*/ 549588 w 1468725"/>
              <a:gd name="connsiteY24" fmla="*/ 947565 h 1236572"/>
              <a:gd name="connsiteX25" fmla="*/ 606442 w 1468725"/>
              <a:gd name="connsiteY25" fmla="*/ 942827 h 1236572"/>
              <a:gd name="connsiteX26" fmla="*/ 668033 w 1468725"/>
              <a:gd name="connsiteY26" fmla="*/ 928614 h 1236572"/>
              <a:gd name="connsiteX27" fmla="*/ 743838 w 1468725"/>
              <a:gd name="connsiteY27" fmla="*/ 980730 h 1236572"/>
              <a:gd name="connsiteX28" fmla="*/ 800692 w 1468725"/>
              <a:gd name="connsiteY28" fmla="*/ 985468 h 1236572"/>
              <a:gd name="connsiteX29" fmla="*/ 852808 w 1468725"/>
              <a:gd name="connsiteY29" fmla="*/ 1094438 h 1236572"/>
              <a:gd name="connsiteX30" fmla="*/ 876497 w 1468725"/>
              <a:gd name="connsiteY30" fmla="*/ 1193932 h 1236572"/>
              <a:gd name="connsiteX31" fmla="*/ 923876 w 1468725"/>
              <a:gd name="connsiteY31" fmla="*/ 1193932 h 1236572"/>
              <a:gd name="connsiteX32" fmla="*/ 975992 w 1468725"/>
              <a:gd name="connsiteY32" fmla="*/ 1236572 h 1236572"/>
              <a:gd name="connsiteX33" fmla="*/ 1009157 w 1468725"/>
              <a:gd name="connsiteY33" fmla="*/ 1236572 h 1236572"/>
              <a:gd name="connsiteX34" fmla="*/ 1023370 w 1468725"/>
              <a:gd name="connsiteY34" fmla="*/ 1203407 h 1236572"/>
              <a:gd name="connsiteX35" fmla="*/ 1037584 w 1468725"/>
              <a:gd name="connsiteY35" fmla="*/ 1217621 h 1236572"/>
              <a:gd name="connsiteX36" fmla="*/ 1179718 w 1468725"/>
              <a:gd name="connsiteY36" fmla="*/ 1032846 h 1236572"/>
              <a:gd name="connsiteX37" fmla="*/ 1170243 w 1468725"/>
              <a:gd name="connsiteY37" fmla="*/ 975992 h 1236572"/>
              <a:gd name="connsiteX38" fmla="*/ 1212883 w 1468725"/>
              <a:gd name="connsiteY38" fmla="*/ 890711 h 1236572"/>
              <a:gd name="connsiteX39" fmla="*/ 1231834 w 1468725"/>
              <a:gd name="connsiteY39" fmla="*/ 819644 h 1236572"/>
              <a:gd name="connsiteX40" fmla="*/ 1179718 w 1468725"/>
              <a:gd name="connsiteY40" fmla="*/ 777003 h 1236572"/>
              <a:gd name="connsiteX41" fmla="*/ 1108651 w 1468725"/>
              <a:gd name="connsiteY41" fmla="*/ 838595 h 1236572"/>
              <a:gd name="connsiteX42" fmla="*/ 1075486 w 1468725"/>
              <a:gd name="connsiteY42" fmla="*/ 800692 h 1236572"/>
              <a:gd name="connsiteX43" fmla="*/ 1047059 w 1468725"/>
              <a:gd name="connsiteY43" fmla="*/ 777003 h 1236572"/>
              <a:gd name="connsiteX44" fmla="*/ 1084962 w 1468725"/>
              <a:gd name="connsiteY44" fmla="*/ 739101 h 1236572"/>
              <a:gd name="connsiteX45" fmla="*/ 1113389 w 1468725"/>
              <a:gd name="connsiteY45" fmla="*/ 691723 h 1236572"/>
              <a:gd name="connsiteX46" fmla="*/ 1094437 w 1468725"/>
              <a:gd name="connsiteY46" fmla="*/ 639606 h 1236572"/>
              <a:gd name="connsiteX47" fmla="*/ 1151291 w 1468725"/>
              <a:gd name="connsiteY47" fmla="*/ 639606 h 1236572"/>
              <a:gd name="connsiteX48" fmla="*/ 1198670 w 1468725"/>
              <a:gd name="connsiteY48" fmla="*/ 663296 h 1236572"/>
              <a:gd name="connsiteX49" fmla="*/ 1217621 w 1468725"/>
              <a:gd name="connsiteY49" fmla="*/ 649082 h 1236572"/>
              <a:gd name="connsiteX50" fmla="*/ 1288688 w 1468725"/>
              <a:gd name="connsiteY50" fmla="*/ 644344 h 1236572"/>
              <a:gd name="connsiteX51" fmla="*/ 1302902 w 1468725"/>
              <a:gd name="connsiteY51" fmla="*/ 582753 h 1236572"/>
              <a:gd name="connsiteX52" fmla="*/ 1302902 w 1468725"/>
              <a:gd name="connsiteY52" fmla="*/ 563801 h 1236572"/>
              <a:gd name="connsiteX53" fmla="*/ 1331329 w 1468725"/>
              <a:gd name="connsiteY53" fmla="*/ 549588 h 1236572"/>
              <a:gd name="connsiteX54" fmla="*/ 1317115 w 1468725"/>
              <a:gd name="connsiteY54" fmla="*/ 521161 h 1236572"/>
              <a:gd name="connsiteX55" fmla="*/ 1373969 w 1468725"/>
              <a:gd name="connsiteY55" fmla="*/ 469045 h 1236572"/>
              <a:gd name="connsiteX56" fmla="*/ 1369231 w 1468725"/>
              <a:gd name="connsiteY56" fmla="*/ 459569 h 1236572"/>
              <a:gd name="connsiteX57" fmla="*/ 1421347 w 1468725"/>
              <a:gd name="connsiteY57" fmla="*/ 426404 h 1236572"/>
              <a:gd name="connsiteX58" fmla="*/ 1421347 w 1468725"/>
              <a:gd name="connsiteY58" fmla="*/ 426404 h 1236572"/>
              <a:gd name="connsiteX59" fmla="*/ 1463988 w 1468725"/>
              <a:gd name="connsiteY59" fmla="*/ 355337 h 1236572"/>
              <a:gd name="connsiteX60" fmla="*/ 1468725 w 1468725"/>
              <a:gd name="connsiteY60" fmla="*/ 251105 h 1236572"/>
              <a:gd name="connsiteX61" fmla="*/ 1459250 w 1468725"/>
              <a:gd name="connsiteY61" fmla="*/ 241629 h 1236572"/>
              <a:gd name="connsiteX62" fmla="*/ 1430823 w 1468725"/>
              <a:gd name="connsiteY62" fmla="*/ 189513 h 1236572"/>
              <a:gd name="connsiteX63" fmla="*/ 1445036 w 1468725"/>
              <a:gd name="connsiteY63" fmla="*/ 156348 h 1236572"/>
              <a:gd name="connsiteX64" fmla="*/ 1383445 w 1468725"/>
              <a:gd name="connsiteY64" fmla="*/ 94757 h 1236572"/>
              <a:gd name="connsiteX65" fmla="*/ 1383445 w 1468725"/>
              <a:gd name="connsiteY65" fmla="*/ 71068 h 1236572"/>
              <a:gd name="connsiteX66" fmla="*/ 1364493 w 1468725"/>
              <a:gd name="connsiteY66" fmla="*/ 56854 h 1236572"/>
              <a:gd name="connsiteX67" fmla="*/ 1364493 w 1468725"/>
              <a:gd name="connsiteY67" fmla="*/ 56854 h 1236572"/>
              <a:gd name="connsiteX68" fmla="*/ 1288688 w 1468725"/>
              <a:gd name="connsiteY68" fmla="*/ 0 h 1236572"/>
              <a:gd name="connsiteX69" fmla="*/ 1222359 w 1468725"/>
              <a:gd name="connsiteY69" fmla="*/ 14214 h 1236572"/>
              <a:gd name="connsiteX70" fmla="*/ 1174980 w 1468725"/>
              <a:gd name="connsiteY70" fmla="*/ 42641 h 1236572"/>
              <a:gd name="connsiteX71" fmla="*/ 1174980 w 1468725"/>
              <a:gd name="connsiteY71" fmla="*/ 42641 h 1236572"/>
              <a:gd name="connsiteX72" fmla="*/ 1118127 w 1468725"/>
              <a:gd name="connsiteY72" fmla="*/ 28427 h 1236572"/>
              <a:gd name="connsiteX73" fmla="*/ 1051797 w 1468725"/>
              <a:gd name="connsiteY73" fmla="*/ 47378 h 1236572"/>
              <a:gd name="connsiteX74" fmla="*/ 961778 w 1468725"/>
              <a:gd name="connsiteY74" fmla="*/ 56854 h 1236572"/>
              <a:gd name="connsiteX75" fmla="*/ 914400 w 1468725"/>
              <a:gd name="connsiteY75" fmla="*/ 37903 h 1236572"/>
              <a:gd name="connsiteX76" fmla="*/ 871760 w 1468725"/>
              <a:gd name="connsiteY76" fmla="*/ 37903 h 1236572"/>
              <a:gd name="connsiteX77" fmla="*/ 829119 w 1468725"/>
              <a:gd name="connsiteY77" fmla="*/ 28427 h 1236572"/>
              <a:gd name="connsiteX78" fmla="*/ 805430 w 1468725"/>
              <a:gd name="connsiteY78" fmla="*/ 23689 h 1236572"/>
              <a:gd name="connsiteX79" fmla="*/ 805430 w 1468725"/>
              <a:gd name="connsiteY79" fmla="*/ 23689 h 1236572"/>
              <a:gd name="connsiteX80" fmla="*/ 734363 w 1468725"/>
              <a:gd name="connsiteY80" fmla="*/ 0 h 123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468725" h="1236572">
                <a:moveTo>
                  <a:pt x="734363" y="0"/>
                </a:moveTo>
                <a:lnTo>
                  <a:pt x="729625" y="104232"/>
                </a:lnTo>
                <a:lnTo>
                  <a:pt x="743838" y="184775"/>
                </a:lnTo>
                <a:lnTo>
                  <a:pt x="805430" y="227416"/>
                </a:lnTo>
                <a:lnTo>
                  <a:pt x="810168" y="255843"/>
                </a:lnTo>
                <a:lnTo>
                  <a:pt x="677509" y="227416"/>
                </a:lnTo>
                <a:lnTo>
                  <a:pt x="582752" y="317434"/>
                </a:lnTo>
                <a:lnTo>
                  <a:pt x="630131" y="521161"/>
                </a:lnTo>
                <a:lnTo>
                  <a:pt x="573277" y="563801"/>
                </a:lnTo>
                <a:lnTo>
                  <a:pt x="521161" y="554326"/>
                </a:lnTo>
                <a:lnTo>
                  <a:pt x="393239" y="663296"/>
                </a:lnTo>
                <a:lnTo>
                  <a:pt x="350599" y="686985"/>
                </a:lnTo>
                <a:lnTo>
                  <a:pt x="326910" y="781741"/>
                </a:lnTo>
                <a:lnTo>
                  <a:pt x="108970" y="791217"/>
                </a:lnTo>
                <a:lnTo>
                  <a:pt x="52116" y="819644"/>
                </a:lnTo>
                <a:lnTo>
                  <a:pt x="22748" y="922456"/>
                </a:lnTo>
                <a:lnTo>
                  <a:pt x="0" y="975992"/>
                </a:lnTo>
                <a:lnTo>
                  <a:pt x="108970" y="990205"/>
                </a:lnTo>
                <a:lnTo>
                  <a:pt x="146873" y="980730"/>
                </a:lnTo>
                <a:lnTo>
                  <a:pt x="211783" y="1042083"/>
                </a:lnTo>
                <a:lnTo>
                  <a:pt x="241629" y="1061273"/>
                </a:lnTo>
                <a:lnTo>
                  <a:pt x="312696" y="1066011"/>
                </a:lnTo>
                <a:lnTo>
                  <a:pt x="402715" y="1004419"/>
                </a:lnTo>
                <a:lnTo>
                  <a:pt x="497472" y="1023370"/>
                </a:lnTo>
                <a:lnTo>
                  <a:pt x="549588" y="947565"/>
                </a:lnTo>
                <a:lnTo>
                  <a:pt x="606442" y="942827"/>
                </a:lnTo>
                <a:lnTo>
                  <a:pt x="668033" y="928614"/>
                </a:lnTo>
                <a:lnTo>
                  <a:pt x="743838" y="980730"/>
                </a:lnTo>
                <a:lnTo>
                  <a:pt x="800692" y="985468"/>
                </a:lnTo>
                <a:lnTo>
                  <a:pt x="852808" y="1094438"/>
                </a:lnTo>
                <a:lnTo>
                  <a:pt x="876497" y="1193932"/>
                </a:lnTo>
                <a:lnTo>
                  <a:pt x="923876" y="1193932"/>
                </a:lnTo>
                <a:lnTo>
                  <a:pt x="975992" y="1236572"/>
                </a:lnTo>
                <a:lnTo>
                  <a:pt x="1009157" y="1236572"/>
                </a:lnTo>
                <a:lnTo>
                  <a:pt x="1023370" y="1203407"/>
                </a:lnTo>
                <a:lnTo>
                  <a:pt x="1037584" y="1217621"/>
                </a:lnTo>
                <a:lnTo>
                  <a:pt x="1179718" y="1032846"/>
                </a:lnTo>
                <a:lnTo>
                  <a:pt x="1170243" y="975992"/>
                </a:lnTo>
                <a:lnTo>
                  <a:pt x="1212883" y="890711"/>
                </a:lnTo>
                <a:lnTo>
                  <a:pt x="1231834" y="819644"/>
                </a:lnTo>
                <a:lnTo>
                  <a:pt x="1179718" y="777003"/>
                </a:lnTo>
                <a:lnTo>
                  <a:pt x="1108651" y="838595"/>
                </a:lnTo>
                <a:lnTo>
                  <a:pt x="1075486" y="800692"/>
                </a:lnTo>
                <a:lnTo>
                  <a:pt x="1047059" y="777003"/>
                </a:lnTo>
                <a:lnTo>
                  <a:pt x="1084962" y="739101"/>
                </a:lnTo>
                <a:lnTo>
                  <a:pt x="1113389" y="691723"/>
                </a:lnTo>
                <a:lnTo>
                  <a:pt x="1094437" y="639606"/>
                </a:lnTo>
                <a:lnTo>
                  <a:pt x="1151291" y="639606"/>
                </a:lnTo>
                <a:lnTo>
                  <a:pt x="1198670" y="663296"/>
                </a:lnTo>
                <a:lnTo>
                  <a:pt x="1217621" y="649082"/>
                </a:lnTo>
                <a:lnTo>
                  <a:pt x="1288688" y="644344"/>
                </a:lnTo>
                <a:lnTo>
                  <a:pt x="1302902" y="582753"/>
                </a:lnTo>
                <a:lnTo>
                  <a:pt x="1302902" y="563801"/>
                </a:lnTo>
                <a:lnTo>
                  <a:pt x="1331329" y="549588"/>
                </a:lnTo>
                <a:lnTo>
                  <a:pt x="1317115" y="521161"/>
                </a:lnTo>
                <a:lnTo>
                  <a:pt x="1373969" y="469045"/>
                </a:lnTo>
                <a:lnTo>
                  <a:pt x="1369231" y="459569"/>
                </a:lnTo>
                <a:lnTo>
                  <a:pt x="1421347" y="426404"/>
                </a:lnTo>
                <a:lnTo>
                  <a:pt x="1421347" y="426404"/>
                </a:lnTo>
                <a:lnTo>
                  <a:pt x="1463988" y="355337"/>
                </a:lnTo>
                <a:lnTo>
                  <a:pt x="1468725" y="251105"/>
                </a:lnTo>
                <a:lnTo>
                  <a:pt x="1459250" y="241629"/>
                </a:lnTo>
                <a:lnTo>
                  <a:pt x="1430823" y="189513"/>
                </a:lnTo>
                <a:lnTo>
                  <a:pt x="1445036" y="156348"/>
                </a:lnTo>
                <a:lnTo>
                  <a:pt x="1383445" y="94757"/>
                </a:lnTo>
                <a:lnTo>
                  <a:pt x="1383445" y="71068"/>
                </a:lnTo>
                <a:lnTo>
                  <a:pt x="1364493" y="56854"/>
                </a:lnTo>
                <a:lnTo>
                  <a:pt x="1364493" y="56854"/>
                </a:lnTo>
                <a:lnTo>
                  <a:pt x="1288688" y="0"/>
                </a:lnTo>
                <a:lnTo>
                  <a:pt x="1222359" y="14214"/>
                </a:lnTo>
                <a:lnTo>
                  <a:pt x="1174980" y="42641"/>
                </a:lnTo>
                <a:lnTo>
                  <a:pt x="1174980" y="42641"/>
                </a:lnTo>
                <a:lnTo>
                  <a:pt x="1118127" y="28427"/>
                </a:lnTo>
                <a:lnTo>
                  <a:pt x="1051797" y="47378"/>
                </a:lnTo>
                <a:lnTo>
                  <a:pt x="961778" y="56854"/>
                </a:lnTo>
                <a:lnTo>
                  <a:pt x="914400" y="37903"/>
                </a:lnTo>
                <a:lnTo>
                  <a:pt x="871760" y="37903"/>
                </a:lnTo>
                <a:lnTo>
                  <a:pt x="829119" y="28427"/>
                </a:lnTo>
                <a:lnTo>
                  <a:pt x="805430" y="23689"/>
                </a:lnTo>
                <a:lnTo>
                  <a:pt x="805430" y="23689"/>
                </a:lnTo>
                <a:lnTo>
                  <a:pt x="734363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192344" y="4064998"/>
            <a:ext cx="176365" cy="161248"/>
          </a:xfrm>
          <a:custGeom>
            <a:avLst/>
            <a:gdLst>
              <a:gd name="connsiteX0" fmla="*/ 222678 w 222678"/>
              <a:gd name="connsiteY0" fmla="*/ 4738 h 203727"/>
              <a:gd name="connsiteX1" fmla="*/ 165824 w 222678"/>
              <a:gd name="connsiteY1" fmla="*/ 14214 h 203727"/>
              <a:gd name="connsiteX2" fmla="*/ 118446 w 222678"/>
              <a:gd name="connsiteY2" fmla="*/ 28427 h 203727"/>
              <a:gd name="connsiteX3" fmla="*/ 85281 w 222678"/>
              <a:gd name="connsiteY3" fmla="*/ 0 h 203727"/>
              <a:gd name="connsiteX4" fmla="*/ 33165 w 222678"/>
              <a:gd name="connsiteY4" fmla="*/ 4738 h 203727"/>
              <a:gd name="connsiteX5" fmla="*/ 56854 w 222678"/>
              <a:gd name="connsiteY5" fmla="*/ 47379 h 203727"/>
              <a:gd name="connsiteX6" fmla="*/ 0 w 222678"/>
              <a:gd name="connsiteY6" fmla="*/ 137397 h 203727"/>
              <a:gd name="connsiteX7" fmla="*/ 33165 w 222678"/>
              <a:gd name="connsiteY7" fmla="*/ 203727 h 203727"/>
              <a:gd name="connsiteX8" fmla="*/ 113708 w 222678"/>
              <a:gd name="connsiteY8" fmla="*/ 132660 h 203727"/>
              <a:gd name="connsiteX9" fmla="*/ 175300 w 222678"/>
              <a:gd name="connsiteY9" fmla="*/ 170562 h 203727"/>
              <a:gd name="connsiteX10" fmla="*/ 217940 w 222678"/>
              <a:gd name="connsiteY10" fmla="*/ 142135 h 203727"/>
              <a:gd name="connsiteX11" fmla="*/ 217940 w 222678"/>
              <a:gd name="connsiteY11" fmla="*/ 104233 h 203727"/>
              <a:gd name="connsiteX12" fmla="*/ 184776 w 222678"/>
              <a:gd name="connsiteY12" fmla="*/ 61592 h 203727"/>
              <a:gd name="connsiteX13" fmla="*/ 222678 w 222678"/>
              <a:gd name="connsiteY13" fmla="*/ 4738 h 20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2678" h="203727">
                <a:moveTo>
                  <a:pt x="222678" y="4738"/>
                </a:moveTo>
                <a:lnTo>
                  <a:pt x="165824" y="14214"/>
                </a:lnTo>
                <a:lnTo>
                  <a:pt x="118446" y="28427"/>
                </a:lnTo>
                <a:lnTo>
                  <a:pt x="85281" y="0"/>
                </a:lnTo>
                <a:lnTo>
                  <a:pt x="33165" y="4738"/>
                </a:lnTo>
                <a:lnTo>
                  <a:pt x="56854" y="47379"/>
                </a:lnTo>
                <a:lnTo>
                  <a:pt x="0" y="137397"/>
                </a:lnTo>
                <a:lnTo>
                  <a:pt x="33165" y="203727"/>
                </a:lnTo>
                <a:lnTo>
                  <a:pt x="113708" y="132660"/>
                </a:lnTo>
                <a:lnTo>
                  <a:pt x="175300" y="170562"/>
                </a:lnTo>
                <a:lnTo>
                  <a:pt x="217940" y="142135"/>
                </a:lnTo>
                <a:lnTo>
                  <a:pt x="217940" y="104233"/>
                </a:lnTo>
                <a:lnTo>
                  <a:pt x="184776" y="61592"/>
                </a:lnTo>
                <a:lnTo>
                  <a:pt x="222678" y="4738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597743" y="4294273"/>
            <a:ext cx="537913" cy="556809"/>
          </a:xfrm>
          <a:custGeom>
            <a:avLst/>
            <a:gdLst>
              <a:gd name="connsiteX0" fmla="*/ 0 w 677509"/>
              <a:gd name="connsiteY0" fmla="*/ 137397 h 701198"/>
              <a:gd name="connsiteX1" fmla="*/ 18952 w 677509"/>
              <a:gd name="connsiteY1" fmla="*/ 336385 h 701198"/>
              <a:gd name="connsiteX2" fmla="*/ 94757 w 677509"/>
              <a:gd name="connsiteY2" fmla="*/ 426404 h 701198"/>
              <a:gd name="connsiteX3" fmla="*/ 175300 w 677509"/>
              <a:gd name="connsiteY3" fmla="*/ 516423 h 701198"/>
              <a:gd name="connsiteX4" fmla="*/ 104232 w 677509"/>
              <a:gd name="connsiteY4" fmla="*/ 620655 h 701198"/>
              <a:gd name="connsiteX5" fmla="*/ 170562 w 677509"/>
              <a:gd name="connsiteY5" fmla="*/ 701198 h 701198"/>
              <a:gd name="connsiteX6" fmla="*/ 260581 w 677509"/>
              <a:gd name="connsiteY6" fmla="*/ 682246 h 701198"/>
              <a:gd name="connsiteX7" fmla="*/ 293745 w 677509"/>
              <a:gd name="connsiteY7" fmla="*/ 701198 h 701198"/>
              <a:gd name="connsiteX8" fmla="*/ 322172 w 677509"/>
              <a:gd name="connsiteY8" fmla="*/ 682246 h 701198"/>
              <a:gd name="connsiteX9" fmla="*/ 454831 w 677509"/>
              <a:gd name="connsiteY9" fmla="*/ 672771 h 701198"/>
              <a:gd name="connsiteX10" fmla="*/ 521161 w 677509"/>
              <a:gd name="connsiteY10" fmla="*/ 615917 h 701198"/>
              <a:gd name="connsiteX11" fmla="*/ 521161 w 677509"/>
              <a:gd name="connsiteY11" fmla="*/ 601703 h 701198"/>
              <a:gd name="connsiteX12" fmla="*/ 592228 w 677509"/>
              <a:gd name="connsiteY12" fmla="*/ 549587 h 701198"/>
              <a:gd name="connsiteX13" fmla="*/ 639607 w 677509"/>
              <a:gd name="connsiteY13" fmla="*/ 502209 h 701198"/>
              <a:gd name="connsiteX14" fmla="*/ 611180 w 677509"/>
              <a:gd name="connsiteY14" fmla="*/ 459569 h 701198"/>
              <a:gd name="connsiteX15" fmla="*/ 663296 w 677509"/>
              <a:gd name="connsiteY15" fmla="*/ 402715 h 701198"/>
              <a:gd name="connsiteX16" fmla="*/ 672771 w 677509"/>
              <a:gd name="connsiteY16" fmla="*/ 393239 h 701198"/>
              <a:gd name="connsiteX17" fmla="*/ 668033 w 677509"/>
              <a:gd name="connsiteY17" fmla="*/ 350599 h 701198"/>
              <a:gd name="connsiteX18" fmla="*/ 677509 w 677509"/>
              <a:gd name="connsiteY18" fmla="*/ 312696 h 701198"/>
              <a:gd name="connsiteX19" fmla="*/ 587490 w 677509"/>
              <a:gd name="connsiteY19" fmla="*/ 274793 h 701198"/>
              <a:gd name="connsiteX20" fmla="*/ 559063 w 677509"/>
              <a:gd name="connsiteY20" fmla="*/ 260580 h 701198"/>
              <a:gd name="connsiteX21" fmla="*/ 530637 w 677509"/>
              <a:gd name="connsiteY21" fmla="*/ 161086 h 701198"/>
              <a:gd name="connsiteX22" fmla="*/ 478520 w 677509"/>
              <a:gd name="connsiteY22" fmla="*/ 61591 h 701198"/>
              <a:gd name="connsiteX23" fmla="*/ 407453 w 677509"/>
              <a:gd name="connsiteY23" fmla="*/ 56854 h 701198"/>
              <a:gd name="connsiteX24" fmla="*/ 345861 w 677509"/>
              <a:gd name="connsiteY24" fmla="*/ 0 h 701198"/>
              <a:gd name="connsiteX25" fmla="*/ 270056 w 677509"/>
              <a:gd name="connsiteY25" fmla="*/ 14213 h 701198"/>
              <a:gd name="connsiteX26" fmla="*/ 236891 w 677509"/>
              <a:gd name="connsiteY26" fmla="*/ 18951 h 701198"/>
              <a:gd name="connsiteX27" fmla="*/ 180038 w 677509"/>
              <a:gd name="connsiteY27" fmla="*/ 90018 h 701198"/>
              <a:gd name="connsiteX28" fmla="*/ 71068 w 677509"/>
              <a:gd name="connsiteY28" fmla="*/ 75805 h 701198"/>
              <a:gd name="connsiteX29" fmla="*/ 0 w 677509"/>
              <a:gd name="connsiteY29" fmla="*/ 137397 h 70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77509" h="701198">
                <a:moveTo>
                  <a:pt x="0" y="137397"/>
                </a:moveTo>
                <a:lnTo>
                  <a:pt x="18952" y="336385"/>
                </a:lnTo>
                <a:lnTo>
                  <a:pt x="94757" y="426404"/>
                </a:lnTo>
                <a:lnTo>
                  <a:pt x="175300" y="516423"/>
                </a:lnTo>
                <a:lnTo>
                  <a:pt x="104232" y="620655"/>
                </a:lnTo>
                <a:lnTo>
                  <a:pt x="170562" y="701198"/>
                </a:lnTo>
                <a:lnTo>
                  <a:pt x="260581" y="682246"/>
                </a:lnTo>
                <a:lnTo>
                  <a:pt x="293745" y="701198"/>
                </a:lnTo>
                <a:lnTo>
                  <a:pt x="322172" y="682246"/>
                </a:lnTo>
                <a:lnTo>
                  <a:pt x="454831" y="672771"/>
                </a:lnTo>
                <a:lnTo>
                  <a:pt x="521161" y="615917"/>
                </a:lnTo>
                <a:lnTo>
                  <a:pt x="521161" y="601703"/>
                </a:lnTo>
                <a:lnTo>
                  <a:pt x="592228" y="549587"/>
                </a:lnTo>
                <a:lnTo>
                  <a:pt x="639607" y="502209"/>
                </a:lnTo>
                <a:lnTo>
                  <a:pt x="611180" y="459569"/>
                </a:lnTo>
                <a:lnTo>
                  <a:pt x="663296" y="402715"/>
                </a:lnTo>
                <a:lnTo>
                  <a:pt x="672771" y="393239"/>
                </a:lnTo>
                <a:lnTo>
                  <a:pt x="668033" y="350599"/>
                </a:lnTo>
                <a:lnTo>
                  <a:pt x="677509" y="312696"/>
                </a:lnTo>
                <a:lnTo>
                  <a:pt x="587490" y="274793"/>
                </a:lnTo>
                <a:lnTo>
                  <a:pt x="559063" y="260580"/>
                </a:lnTo>
                <a:lnTo>
                  <a:pt x="530637" y="161086"/>
                </a:lnTo>
                <a:lnTo>
                  <a:pt x="478520" y="61591"/>
                </a:lnTo>
                <a:lnTo>
                  <a:pt x="407453" y="56854"/>
                </a:lnTo>
                <a:lnTo>
                  <a:pt x="345861" y="0"/>
                </a:lnTo>
                <a:lnTo>
                  <a:pt x="270056" y="14213"/>
                </a:lnTo>
                <a:lnTo>
                  <a:pt x="236891" y="18951"/>
                </a:lnTo>
                <a:lnTo>
                  <a:pt x="180038" y="90018"/>
                </a:lnTo>
                <a:lnTo>
                  <a:pt x="71068" y="75805"/>
                </a:lnTo>
                <a:lnTo>
                  <a:pt x="0" y="137397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864568" y="4324506"/>
            <a:ext cx="869226" cy="812538"/>
          </a:xfrm>
          <a:custGeom>
            <a:avLst/>
            <a:gdLst>
              <a:gd name="connsiteX0" fmla="*/ 611179 w 1094437"/>
              <a:gd name="connsiteY0" fmla="*/ 0 h 1023370"/>
              <a:gd name="connsiteX1" fmla="*/ 521160 w 1094437"/>
              <a:gd name="connsiteY1" fmla="*/ 14214 h 1023370"/>
              <a:gd name="connsiteX2" fmla="*/ 483258 w 1094437"/>
              <a:gd name="connsiteY2" fmla="*/ 56854 h 1023370"/>
              <a:gd name="connsiteX3" fmla="*/ 355336 w 1094437"/>
              <a:gd name="connsiteY3" fmla="*/ 42641 h 1023370"/>
              <a:gd name="connsiteX4" fmla="*/ 317434 w 1094437"/>
              <a:gd name="connsiteY4" fmla="*/ 108970 h 1023370"/>
              <a:gd name="connsiteX5" fmla="*/ 222677 w 1094437"/>
              <a:gd name="connsiteY5" fmla="*/ 151611 h 1023370"/>
              <a:gd name="connsiteX6" fmla="*/ 194250 w 1094437"/>
              <a:gd name="connsiteY6" fmla="*/ 203727 h 1023370"/>
              <a:gd name="connsiteX7" fmla="*/ 113707 w 1094437"/>
              <a:gd name="connsiteY7" fmla="*/ 170562 h 1023370"/>
              <a:gd name="connsiteX8" fmla="*/ 61591 w 1094437"/>
              <a:gd name="connsiteY8" fmla="*/ 222678 h 1023370"/>
              <a:gd name="connsiteX9" fmla="*/ 75805 w 1094437"/>
              <a:gd name="connsiteY9" fmla="*/ 317434 h 1023370"/>
              <a:gd name="connsiteX10" fmla="*/ 0 w 1094437"/>
              <a:gd name="connsiteY10" fmla="*/ 326910 h 1023370"/>
              <a:gd name="connsiteX11" fmla="*/ 0 w 1094437"/>
              <a:gd name="connsiteY11" fmla="*/ 326910 h 1023370"/>
              <a:gd name="connsiteX12" fmla="*/ 61591 w 1094437"/>
              <a:gd name="connsiteY12" fmla="*/ 464307 h 1023370"/>
              <a:gd name="connsiteX13" fmla="*/ 0 w 1094437"/>
              <a:gd name="connsiteY13" fmla="*/ 497472 h 1023370"/>
              <a:gd name="connsiteX14" fmla="*/ 9475 w 1094437"/>
              <a:gd name="connsiteY14" fmla="*/ 554326 h 1023370"/>
              <a:gd name="connsiteX15" fmla="*/ 9475 w 1094437"/>
              <a:gd name="connsiteY15" fmla="*/ 568539 h 1023370"/>
              <a:gd name="connsiteX16" fmla="*/ 90018 w 1094437"/>
              <a:gd name="connsiteY16" fmla="*/ 530637 h 1023370"/>
              <a:gd name="connsiteX17" fmla="*/ 156348 w 1094437"/>
              <a:gd name="connsiteY17" fmla="*/ 530637 h 1023370"/>
              <a:gd name="connsiteX18" fmla="*/ 217940 w 1094437"/>
              <a:gd name="connsiteY18" fmla="*/ 502210 h 1023370"/>
              <a:gd name="connsiteX19" fmla="*/ 274793 w 1094437"/>
              <a:gd name="connsiteY19" fmla="*/ 578015 h 1023370"/>
              <a:gd name="connsiteX20" fmla="*/ 379026 w 1094437"/>
              <a:gd name="connsiteY20" fmla="*/ 573277 h 1023370"/>
              <a:gd name="connsiteX21" fmla="*/ 364812 w 1094437"/>
              <a:gd name="connsiteY21" fmla="*/ 625393 h 1023370"/>
              <a:gd name="connsiteX22" fmla="*/ 326909 w 1094437"/>
              <a:gd name="connsiteY22" fmla="*/ 658558 h 1023370"/>
              <a:gd name="connsiteX23" fmla="*/ 303220 w 1094437"/>
              <a:gd name="connsiteY23" fmla="*/ 715412 h 1023370"/>
              <a:gd name="connsiteX24" fmla="*/ 307958 w 1094437"/>
              <a:gd name="connsiteY24" fmla="*/ 795955 h 1023370"/>
              <a:gd name="connsiteX25" fmla="*/ 341123 w 1094437"/>
              <a:gd name="connsiteY25" fmla="*/ 819644 h 1023370"/>
              <a:gd name="connsiteX26" fmla="*/ 393239 w 1094437"/>
              <a:gd name="connsiteY26" fmla="*/ 833857 h 1023370"/>
              <a:gd name="connsiteX27" fmla="*/ 592228 w 1094437"/>
              <a:gd name="connsiteY27" fmla="*/ 938089 h 1023370"/>
              <a:gd name="connsiteX28" fmla="*/ 753314 w 1094437"/>
              <a:gd name="connsiteY28" fmla="*/ 947565 h 1023370"/>
              <a:gd name="connsiteX29" fmla="*/ 753314 w 1094437"/>
              <a:gd name="connsiteY29" fmla="*/ 947565 h 1023370"/>
              <a:gd name="connsiteX30" fmla="*/ 734362 w 1094437"/>
              <a:gd name="connsiteY30" fmla="*/ 990205 h 1023370"/>
              <a:gd name="connsiteX31" fmla="*/ 762789 w 1094437"/>
              <a:gd name="connsiteY31" fmla="*/ 1009157 h 1023370"/>
              <a:gd name="connsiteX32" fmla="*/ 928613 w 1094437"/>
              <a:gd name="connsiteY32" fmla="*/ 1023370 h 1023370"/>
              <a:gd name="connsiteX33" fmla="*/ 985467 w 1094437"/>
              <a:gd name="connsiteY33" fmla="*/ 975992 h 1023370"/>
              <a:gd name="connsiteX34" fmla="*/ 909662 w 1094437"/>
              <a:gd name="connsiteY34" fmla="*/ 848071 h 1023370"/>
              <a:gd name="connsiteX35" fmla="*/ 966516 w 1094437"/>
              <a:gd name="connsiteY35" fmla="*/ 833857 h 1023370"/>
              <a:gd name="connsiteX36" fmla="*/ 975991 w 1094437"/>
              <a:gd name="connsiteY36" fmla="*/ 753314 h 1023370"/>
              <a:gd name="connsiteX37" fmla="*/ 1028107 w 1094437"/>
              <a:gd name="connsiteY37" fmla="*/ 758052 h 1023370"/>
              <a:gd name="connsiteX38" fmla="*/ 1094437 w 1094437"/>
              <a:gd name="connsiteY38" fmla="*/ 668033 h 1023370"/>
              <a:gd name="connsiteX39" fmla="*/ 1023370 w 1094437"/>
              <a:gd name="connsiteY39" fmla="*/ 587490 h 1023370"/>
              <a:gd name="connsiteX40" fmla="*/ 1094437 w 1094437"/>
              <a:gd name="connsiteY40" fmla="*/ 492734 h 1023370"/>
              <a:gd name="connsiteX41" fmla="*/ 952302 w 1094437"/>
              <a:gd name="connsiteY41" fmla="*/ 298483 h 1023370"/>
              <a:gd name="connsiteX42" fmla="*/ 923875 w 1094437"/>
              <a:gd name="connsiteY42" fmla="*/ 94757 h 1023370"/>
              <a:gd name="connsiteX43" fmla="*/ 843332 w 1094437"/>
              <a:gd name="connsiteY43" fmla="*/ 99495 h 1023370"/>
              <a:gd name="connsiteX44" fmla="*/ 739100 w 1094437"/>
              <a:gd name="connsiteY44" fmla="*/ 18952 h 1023370"/>
              <a:gd name="connsiteX45" fmla="*/ 696460 w 1094437"/>
              <a:gd name="connsiteY45" fmla="*/ 23689 h 1023370"/>
              <a:gd name="connsiteX46" fmla="*/ 611179 w 1094437"/>
              <a:gd name="connsiteY46" fmla="*/ 0 h 1023370"/>
              <a:gd name="connsiteX0" fmla="*/ 611179 w 1094437"/>
              <a:gd name="connsiteY0" fmla="*/ 0 h 1023370"/>
              <a:gd name="connsiteX1" fmla="*/ 521160 w 1094437"/>
              <a:gd name="connsiteY1" fmla="*/ 14214 h 1023370"/>
              <a:gd name="connsiteX2" fmla="*/ 483258 w 1094437"/>
              <a:gd name="connsiteY2" fmla="*/ 56854 h 1023370"/>
              <a:gd name="connsiteX3" fmla="*/ 355336 w 1094437"/>
              <a:gd name="connsiteY3" fmla="*/ 42641 h 1023370"/>
              <a:gd name="connsiteX4" fmla="*/ 317434 w 1094437"/>
              <a:gd name="connsiteY4" fmla="*/ 108970 h 1023370"/>
              <a:gd name="connsiteX5" fmla="*/ 222677 w 1094437"/>
              <a:gd name="connsiteY5" fmla="*/ 151611 h 1023370"/>
              <a:gd name="connsiteX6" fmla="*/ 194250 w 1094437"/>
              <a:gd name="connsiteY6" fmla="*/ 203727 h 1023370"/>
              <a:gd name="connsiteX7" fmla="*/ 113707 w 1094437"/>
              <a:gd name="connsiteY7" fmla="*/ 170562 h 1023370"/>
              <a:gd name="connsiteX8" fmla="*/ 43118 w 1094437"/>
              <a:gd name="connsiteY8" fmla="*/ 228835 h 1023370"/>
              <a:gd name="connsiteX9" fmla="*/ 75805 w 1094437"/>
              <a:gd name="connsiteY9" fmla="*/ 317434 h 1023370"/>
              <a:gd name="connsiteX10" fmla="*/ 0 w 1094437"/>
              <a:gd name="connsiteY10" fmla="*/ 326910 h 1023370"/>
              <a:gd name="connsiteX11" fmla="*/ 0 w 1094437"/>
              <a:gd name="connsiteY11" fmla="*/ 326910 h 1023370"/>
              <a:gd name="connsiteX12" fmla="*/ 61591 w 1094437"/>
              <a:gd name="connsiteY12" fmla="*/ 464307 h 1023370"/>
              <a:gd name="connsiteX13" fmla="*/ 0 w 1094437"/>
              <a:gd name="connsiteY13" fmla="*/ 497472 h 1023370"/>
              <a:gd name="connsiteX14" fmla="*/ 9475 w 1094437"/>
              <a:gd name="connsiteY14" fmla="*/ 554326 h 1023370"/>
              <a:gd name="connsiteX15" fmla="*/ 9475 w 1094437"/>
              <a:gd name="connsiteY15" fmla="*/ 568539 h 1023370"/>
              <a:gd name="connsiteX16" fmla="*/ 90018 w 1094437"/>
              <a:gd name="connsiteY16" fmla="*/ 530637 h 1023370"/>
              <a:gd name="connsiteX17" fmla="*/ 156348 w 1094437"/>
              <a:gd name="connsiteY17" fmla="*/ 530637 h 1023370"/>
              <a:gd name="connsiteX18" fmla="*/ 217940 w 1094437"/>
              <a:gd name="connsiteY18" fmla="*/ 502210 h 1023370"/>
              <a:gd name="connsiteX19" fmla="*/ 274793 w 1094437"/>
              <a:gd name="connsiteY19" fmla="*/ 578015 h 1023370"/>
              <a:gd name="connsiteX20" fmla="*/ 379026 w 1094437"/>
              <a:gd name="connsiteY20" fmla="*/ 573277 h 1023370"/>
              <a:gd name="connsiteX21" fmla="*/ 364812 w 1094437"/>
              <a:gd name="connsiteY21" fmla="*/ 625393 h 1023370"/>
              <a:gd name="connsiteX22" fmla="*/ 326909 w 1094437"/>
              <a:gd name="connsiteY22" fmla="*/ 658558 h 1023370"/>
              <a:gd name="connsiteX23" fmla="*/ 303220 w 1094437"/>
              <a:gd name="connsiteY23" fmla="*/ 715412 h 1023370"/>
              <a:gd name="connsiteX24" fmla="*/ 307958 w 1094437"/>
              <a:gd name="connsiteY24" fmla="*/ 795955 h 1023370"/>
              <a:gd name="connsiteX25" fmla="*/ 341123 w 1094437"/>
              <a:gd name="connsiteY25" fmla="*/ 819644 h 1023370"/>
              <a:gd name="connsiteX26" fmla="*/ 393239 w 1094437"/>
              <a:gd name="connsiteY26" fmla="*/ 833857 h 1023370"/>
              <a:gd name="connsiteX27" fmla="*/ 592228 w 1094437"/>
              <a:gd name="connsiteY27" fmla="*/ 938089 h 1023370"/>
              <a:gd name="connsiteX28" fmla="*/ 753314 w 1094437"/>
              <a:gd name="connsiteY28" fmla="*/ 947565 h 1023370"/>
              <a:gd name="connsiteX29" fmla="*/ 753314 w 1094437"/>
              <a:gd name="connsiteY29" fmla="*/ 947565 h 1023370"/>
              <a:gd name="connsiteX30" fmla="*/ 734362 w 1094437"/>
              <a:gd name="connsiteY30" fmla="*/ 990205 h 1023370"/>
              <a:gd name="connsiteX31" fmla="*/ 762789 w 1094437"/>
              <a:gd name="connsiteY31" fmla="*/ 1009157 h 1023370"/>
              <a:gd name="connsiteX32" fmla="*/ 928613 w 1094437"/>
              <a:gd name="connsiteY32" fmla="*/ 1023370 h 1023370"/>
              <a:gd name="connsiteX33" fmla="*/ 985467 w 1094437"/>
              <a:gd name="connsiteY33" fmla="*/ 975992 h 1023370"/>
              <a:gd name="connsiteX34" fmla="*/ 909662 w 1094437"/>
              <a:gd name="connsiteY34" fmla="*/ 848071 h 1023370"/>
              <a:gd name="connsiteX35" fmla="*/ 966516 w 1094437"/>
              <a:gd name="connsiteY35" fmla="*/ 833857 h 1023370"/>
              <a:gd name="connsiteX36" fmla="*/ 975991 w 1094437"/>
              <a:gd name="connsiteY36" fmla="*/ 753314 h 1023370"/>
              <a:gd name="connsiteX37" fmla="*/ 1028107 w 1094437"/>
              <a:gd name="connsiteY37" fmla="*/ 758052 h 1023370"/>
              <a:gd name="connsiteX38" fmla="*/ 1094437 w 1094437"/>
              <a:gd name="connsiteY38" fmla="*/ 668033 h 1023370"/>
              <a:gd name="connsiteX39" fmla="*/ 1023370 w 1094437"/>
              <a:gd name="connsiteY39" fmla="*/ 587490 h 1023370"/>
              <a:gd name="connsiteX40" fmla="*/ 1094437 w 1094437"/>
              <a:gd name="connsiteY40" fmla="*/ 492734 h 1023370"/>
              <a:gd name="connsiteX41" fmla="*/ 952302 w 1094437"/>
              <a:gd name="connsiteY41" fmla="*/ 298483 h 1023370"/>
              <a:gd name="connsiteX42" fmla="*/ 923875 w 1094437"/>
              <a:gd name="connsiteY42" fmla="*/ 94757 h 1023370"/>
              <a:gd name="connsiteX43" fmla="*/ 843332 w 1094437"/>
              <a:gd name="connsiteY43" fmla="*/ 99495 h 1023370"/>
              <a:gd name="connsiteX44" fmla="*/ 739100 w 1094437"/>
              <a:gd name="connsiteY44" fmla="*/ 18952 h 1023370"/>
              <a:gd name="connsiteX45" fmla="*/ 696460 w 1094437"/>
              <a:gd name="connsiteY45" fmla="*/ 23689 h 1023370"/>
              <a:gd name="connsiteX46" fmla="*/ 611179 w 1094437"/>
              <a:gd name="connsiteY46" fmla="*/ 0 h 1023370"/>
              <a:gd name="connsiteX0" fmla="*/ 611179 w 1094437"/>
              <a:gd name="connsiteY0" fmla="*/ 0 h 1023370"/>
              <a:gd name="connsiteX1" fmla="*/ 521160 w 1094437"/>
              <a:gd name="connsiteY1" fmla="*/ 14214 h 1023370"/>
              <a:gd name="connsiteX2" fmla="*/ 483258 w 1094437"/>
              <a:gd name="connsiteY2" fmla="*/ 56854 h 1023370"/>
              <a:gd name="connsiteX3" fmla="*/ 355336 w 1094437"/>
              <a:gd name="connsiteY3" fmla="*/ 42641 h 1023370"/>
              <a:gd name="connsiteX4" fmla="*/ 317434 w 1094437"/>
              <a:gd name="connsiteY4" fmla="*/ 108970 h 1023370"/>
              <a:gd name="connsiteX5" fmla="*/ 222677 w 1094437"/>
              <a:gd name="connsiteY5" fmla="*/ 151611 h 1023370"/>
              <a:gd name="connsiteX6" fmla="*/ 194250 w 1094437"/>
              <a:gd name="connsiteY6" fmla="*/ 203727 h 1023370"/>
              <a:gd name="connsiteX7" fmla="*/ 113707 w 1094437"/>
              <a:gd name="connsiteY7" fmla="*/ 170562 h 1023370"/>
              <a:gd name="connsiteX8" fmla="*/ 43118 w 1094437"/>
              <a:gd name="connsiteY8" fmla="*/ 228835 h 1023370"/>
              <a:gd name="connsiteX9" fmla="*/ 75805 w 1094437"/>
              <a:gd name="connsiteY9" fmla="*/ 317434 h 1023370"/>
              <a:gd name="connsiteX10" fmla="*/ 0 w 1094437"/>
              <a:gd name="connsiteY10" fmla="*/ 326910 h 1023370"/>
              <a:gd name="connsiteX11" fmla="*/ 0 w 1094437"/>
              <a:gd name="connsiteY11" fmla="*/ 326910 h 1023370"/>
              <a:gd name="connsiteX12" fmla="*/ 46197 w 1094437"/>
              <a:gd name="connsiteY12" fmla="*/ 470464 h 1023370"/>
              <a:gd name="connsiteX13" fmla="*/ 0 w 1094437"/>
              <a:gd name="connsiteY13" fmla="*/ 497472 h 1023370"/>
              <a:gd name="connsiteX14" fmla="*/ 9475 w 1094437"/>
              <a:gd name="connsiteY14" fmla="*/ 554326 h 1023370"/>
              <a:gd name="connsiteX15" fmla="*/ 9475 w 1094437"/>
              <a:gd name="connsiteY15" fmla="*/ 568539 h 1023370"/>
              <a:gd name="connsiteX16" fmla="*/ 90018 w 1094437"/>
              <a:gd name="connsiteY16" fmla="*/ 530637 h 1023370"/>
              <a:gd name="connsiteX17" fmla="*/ 156348 w 1094437"/>
              <a:gd name="connsiteY17" fmla="*/ 530637 h 1023370"/>
              <a:gd name="connsiteX18" fmla="*/ 217940 w 1094437"/>
              <a:gd name="connsiteY18" fmla="*/ 502210 h 1023370"/>
              <a:gd name="connsiteX19" fmla="*/ 274793 w 1094437"/>
              <a:gd name="connsiteY19" fmla="*/ 578015 h 1023370"/>
              <a:gd name="connsiteX20" fmla="*/ 379026 w 1094437"/>
              <a:gd name="connsiteY20" fmla="*/ 573277 h 1023370"/>
              <a:gd name="connsiteX21" fmla="*/ 364812 w 1094437"/>
              <a:gd name="connsiteY21" fmla="*/ 625393 h 1023370"/>
              <a:gd name="connsiteX22" fmla="*/ 326909 w 1094437"/>
              <a:gd name="connsiteY22" fmla="*/ 658558 h 1023370"/>
              <a:gd name="connsiteX23" fmla="*/ 303220 w 1094437"/>
              <a:gd name="connsiteY23" fmla="*/ 715412 h 1023370"/>
              <a:gd name="connsiteX24" fmla="*/ 307958 w 1094437"/>
              <a:gd name="connsiteY24" fmla="*/ 795955 h 1023370"/>
              <a:gd name="connsiteX25" fmla="*/ 341123 w 1094437"/>
              <a:gd name="connsiteY25" fmla="*/ 819644 h 1023370"/>
              <a:gd name="connsiteX26" fmla="*/ 393239 w 1094437"/>
              <a:gd name="connsiteY26" fmla="*/ 833857 h 1023370"/>
              <a:gd name="connsiteX27" fmla="*/ 592228 w 1094437"/>
              <a:gd name="connsiteY27" fmla="*/ 938089 h 1023370"/>
              <a:gd name="connsiteX28" fmla="*/ 753314 w 1094437"/>
              <a:gd name="connsiteY28" fmla="*/ 947565 h 1023370"/>
              <a:gd name="connsiteX29" fmla="*/ 753314 w 1094437"/>
              <a:gd name="connsiteY29" fmla="*/ 947565 h 1023370"/>
              <a:gd name="connsiteX30" fmla="*/ 734362 w 1094437"/>
              <a:gd name="connsiteY30" fmla="*/ 990205 h 1023370"/>
              <a:gd name="connsiteX31" fmla="*/ 762789 w 1094437"/>
              <a:gd name="connsiteY31" fmla="*/ 1009157 h 1023370"/>
              <a:gd name="connsiteX32" fmla="*/ 928613 w 1094437"/>
              <a:gd name="connsiteY32" fmla="*/ 1023370 h 1023370"/>
              <a:gd name="connsiteX33" fmla="*/ 985467 w 1094437"/>
              <a:gd name="connsiteY33" fmla="*/ 975992 h 1023370"/>
              <a:gd name="connsiteX34" fmla="*/ 909662 w 1094437"/>
              <a:gd name="connsiteY34" fmla="*/ 848071 h 1023370"/>
              <a:gd name="connsiteX35" fmla="*/ 966516 w 1094437"/>
              <a:gd name="connsiteY35" fmla="*/ 833857 h 1023370"/>
              <a:gd name="connsiteX36" fmla="*/ 975991 w 1094437"/>
              <a:gd name="connsiteY36" fmla="*/ 753314 h 1023370"/>
              <a:gd name="connsiteX37" fmla="*/ 1028107 w 1094437"/>
              <a:gd name="connsiteY37" fmla="*/ 758052 h 1023370"/>
              <a:gd name="connsiteX38" fmla="*/ 1094437 w 1094437"/>
              <a:gd name="connsiteY38" fmla="*/ 668033 h 1023370"/>
              <a:gd name="connsiteX39" fmla="*/ 1023370 w 1094437"/>
              <a:gd name="connsiteY39" fmla="*/ 587490 h 1023370"/>
              <a:gd name="connsiteX40" fmla="*/ 1094437 w 1094437"/>
              <a:gd name="connsiteY40" fmla="*/ 492734 h 1023370"/>
              <a:gd name="connsiteX41" fmla="*/ 952302 w 1094437"/>
              <a:gd name="connsiteY41" fmla="*/ 298483 h 1023370"/>
              <a:gd name="connsiteX42" fmla="*/ 923875 w 1094437"/>
              <a:gd name="connsiteY42" fmla="*/ 94757 h 1023370"/>
              <a:gd name="connsiteX43" fmla="*/ 843332 w 1094437"/>
              <a:gd name="connsiteY43" fmla="*/ 99495 h 1023370"/>
              <a:gd name="connsiteX44" fmla="*/ 739100 w 1094437"/>
              <a:gd name="connsiteY44" fmla="*/ 18952 h 1023370"/>
              <a:gd name="connsiteX45" fmla="*/ 696460 w 1094437"/>
              <a:gd name="connsiteY45" fmla="*/ 23689 h 1023370"/>
              <a:gd name="connsiteX46" fmla="*/ 611179 w 1094437"/>
              <a:gd name="connsiteY46" fmla="*/ 0 h 1023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94437" h="1023370">
                <a:moveTo>
                  <a:pt x="611179" y="0"/>
                </a:moveTo>
                <a:lnTo>
                  <a:pt x="521160" y="14214"/>
                </a:lnTo>
                <a:lnTo>
                  <a:pt x="483258" y="56854"/>
                </a:lnTo>
                <a:lnTo>
                  <a:pt x="355336" y="42641"/>
                </a:lnTo>
                <a:lnTo>
                  <a:pt x="317434" y="108970"/>
                </a:lnTo>
                <a:lnTo>
                  <a:pt x="222677" y="151611"/>
                </a:lnTo>
                <a:lnTo>
                  <a:pt x="194250" y="203727"/>
                </a:lnTo>
                <a:lnTo>
                  <a:pt x="113707" y="170562"/>
                </a:lnTo>
                <a:lnTo>
                  <a:pt x="43118" y="228835"/>
                </a:lnTo>
                <a:lnTo>
                  <a:pt x="75805" y="317434"/>
                </a:lnTo>
                <a:lnTo>
                  <a:pt x="0" y="326910"/>
                </a:lnTo>
                <a:lnTo>
                  <a:pt x="0" y="326910"/>
                </a:lnTo>
                <a:lnTo>
                  <a:pt x="46197" y="470464"/>
                </a:lnTo>
                <a:lnTo>
                  <a:pt x="0" y="497472"/>
                </a:lnTo>
                <a:lnTo>
                  <a:pt x="9475" y="554326"/>
                </a:lnTo>
                <a:lnTo>
                  <a:pt x="9475" y="568539"/>
                </a:lnTo>
                <a:lnTo>
                  <a:pt x="90018" y="530637"/>
                </a:lnTo>
                <a:lnTo>
                  <a:pt x="156348" y="530637"/>
                </a:lnTo>
                <a:lnTo>
                  <a:pt x="217940" y="502210"/>
                </a:lnTo>
                <a:lnTo>
                  <a:pt x="274793" y="578015"/>
                </a:lnTo>
                <a:lnTo>
                  <a:pt x="379026" y="573277"/>
                </a:lnTo>
                <a:lnTo>
                  <a:pt x="364812" y="625393"/>
                </a:lnTo>
                <a:lnTo>
                  <a:pt x="326909" y="658558"/>
                </a:lnTo>
                <a:lnTo>
                  <a:pt x="303220" y="715412"/>
                </a:lnTo>
                <a:lnTo>
                  <a:pt x="307958" y="795955"/>
                </a:lnTo>
                <a:lnTo>
                  <a:pt x="341123" y="819644"/>
                </a:lnTo>
                <a:lnTo>
                  <a:pt x="393239" y="833857"/>
                </a:lnTo>
                <a:lnTo>
                  <a:pt x="592228" y="938089"/>
                </a:lnTo>
                <a:lnTo>
                  <a:pt x="753314" y="947565"/>
                </a:lnTo>
                <a:lnTo>
                  <a:pt x="753314" y="947565"/>
                </a:lnTo>
                <a:lnTo>
                  <a:pt x="734362" y="990205"/>
                </a:lnTo>
                <a:lnTo>
                  <a:pt x="762789" y="1009157"/>
                </a:lnTo>
                <a:lnTo>
                  <a:pt x="928613" y="1023370"/>
                </a:lnTo>
                <a:lnTo>
                  <a:pt x="985467" y="975992"/>
                </a:lnTo>
                <a:lnTo>
                  <a:pt x="909662" y="848071"/>
                </a:lnTo>
                <a:lnTo>
                  <a:pt x="966516" y="833857"/>
                </a:lnTo>
                <a:lnTo>
                  <a:pt x="975991" y="753314"/>
                </a:lnTo>
                <a:lnTo>
                  <a:pt x="1028107" y="758052"/>
                </a:lnTo>
                <a:lnTo>
                  <a:pt x="1094437" y="668033"/>
                </a:lnTo>
                <a:lnTo>
                  <a:pt x="1023370" y="587490"/>
                </a:lnTo>
                <a:lnTo>
                  <a:pt x="1094437" y="492734"/>
                </a:lnTo>
                <a:lnTo>
                  <a:pt x="952302" y="298483"/>
                </a:lnTo>
                <a:lnTo>
                  <a:pt x="923875" y="94757"/>
                </a:lnTo>
                <a:lnTo>
                  <a:pt x="843332" y="99495"/>
                </a:lnTo>
                <a:lnTo>
                  <a:pt x="739100" y="18952"/>
                </a:lnTo>
                <a:lnTo>
                  <a:pt x="696460" y="23689"/>
                </a:lnTo>
                <a:lnTo>
                  <a:pt x="611179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369728" y="4842263"/>
            <a:ext cx="699160" cy="439652"/>
          </a:xfrm>
          <a:custGeom>
            <a:avLst/>
            <a:gdLst>
              <a:gd name="connsiteX0" fmla="*/ 112594 w 880280"/>
              <a:gd name="connsiteY0" fmla="*/ 358254 h 552735"/>
              <a:gd name="connsiteX1" fmla="*/ 75062 w 880280"/>
              <a:gd name="connsiteY1" fmla="*/ 433317 h 552735"/>
              <a:gd name="connsiteX2" fmla="*/ 0 w 880280"/>
              <a:gd name="connsiteY2" fmla="*/ 429905 h 552735"/>
              <a:gd name="connsiteX3" fmla="*/ 17059 w 880280"/>
              <a:gd name="connsiteY3" fmla="*/ 494732 h 552735"/>
              <a:gd name="connsiteX4" fmla="*/ 54591 w 880280"/>
              <a:gd name="connsiteY4" fmla="*/ 525439 h 552735"/>
              <a:gd name="connsiteX5" fmla="*/ 167185 w 880280"/>
              <a:gd name="connsiteY5" fmla="*/ 501555 h 552735"/>
              <a:gd name="connsiteX6" fmla="*/ 252483 w 880280"/>
              <a:gd name="connsiteY6" fmla="*/ 552735 h 552735"/>
              <a:gd name="connsiteX7" fmla="*/ 368489 w 880280"/>
              <a:gd name="connsiteY7" fmla="*/ 494732 h 552735"/>
              <a:gd name="connsiteX8" fmla="*/ 426492 w 880280"/>
              <a:gd name="connsiteY8" fmla="*/ 484496 h 552735"/>
              <a:gd name="connsiteX9" fmla="*/ 436728 w 880280"/>
              <a:gd name="connsiteY9" fmla="*/ 416257 h 552735"/>
              <a:gd name="connsiteX10" fmla="*/ 464023 w 880280"/>
              <a:gd name="connsiteY10" fmla="*/ 402609 h 552735"/>
              <a:gd name="connsiteX11" fmla="*/ 491319 w 880280"/>
              <a:gd name="connsiteY11" fmla="*/ 365078 h 552735"/>
              <a:gd name="connsiteX12" fmla="*/ 518614 w 880280"/>
              <a:gd name="connsiteY12" fmla="*/ 354842 h 552735"/>
              <a:gd name="connsiteX13" fmla="*/ 549322 w 880280"/>
              <a:gd name="connsiteY13" fmla="*/ 313899 h 552735"/>
              <a:gd name="connsiteX14" fmla="*/ 607325 w 880280"/>
              <a:gd name="connsiteY14" fmla="*/ 317311 h 552735"/>
              <a:gd name="connsiteX15" fmla="*/ 658504 w 880280"/>
              <a:gd name="connsiteY15" fmla="*/ 365078 h 552735"/>
              <a:gd name="connsiteX16" fmla="*/ 692623 w 880280"/>
              <a:gd name="connsiteY16" fmla="*/ 317311 h 552735"/>
              <a:gd name="connsiteX17" fmla="*/ 733567 w 880280"/>
              <a:gd name="connsiteY17" fmla="*/ 313899 h 552735"/>
              <a:gd name="connsiteX18" fmla="*/ 808629 w 880280"/>
              <a:gd name="connsiteY18" fmla="*/ 272955 h 552735"/>
              <a:gd name="connsiteX19" fmla="*/ 846161 w 880280"/>
              <a:gd name="connsiteY19" fmla="*/ 269544 h 552735"/>
              <a:gd name="connsiteX20" fmla="*/ 880280 w 880280"/>
              <a:gd name="connsiteY20" fmla="*/ 242248 h 552735"/>
              <a:gd name="connsiteX21" fmla="*/ 812041 w 880280"/>
              <a:gd name="connsiteY21" fmla="*/ 180833 h 552735"/>
              <a:gd name="connsiteX22" fmla="*/ 750626 w 880280"/>
              <a:gd name="connsiteY22" fmla="*/ 160361 h 552735"/>
              <a:gd name="connsiteX23" fmla="*/ 699447 w 880280"/>
              <a:gd name="connsiteY23" fmla="*/ 129654 h 552735"/>
              <a:gd name="connsiteX24" fmla="*/ 668740 w 880280"/>
              <a:gd name="connsiteY24" fmla="*/ 112594 h 552735"/>
              <a:gd name="connsiteX25" fmla="*/ 678976 w 880280"/>
              <a:gd name="connsiteY25" fmla="*/ 88711 h 552735"/>
              <a:gd name="connsiteX26" fmla="*/ 716507 w 880280"/>
              <a:gd name="connsiteY26" fmla="*/ 85299 h 552735"/>
              <a:gd name="connsiteX27" fmla="*/ 723331 w 880280"/>
              <a:gd name="connsiteY27" fmla="*/ 61415 h 552735"/>
              <a:gd name="connsiteX28" fmla="*/ 709683 w 880280"/>
              <a:gd name="connsiteY28" fmla="*/ 27296 h 552735"/>
              <a:gd name="connsiteX29" fmla="*/ 661916 w 880280"/>
              <a:gd name="connsiteY29" fmla="*/ 0 h 552735"/>
              <a:gd name="connsiteX30" fmla="*/ 586853 w 880280"/>
              <a:gd name="connsiteY30" fmla="*/ 47767 h 552735"/>
              <a:gd name="connsiteX31" fmla="*/ 573205 w 880280"/>
              <a:gd name="connsiteY31" fmla="*/ 30708 h 552735"/>
              <a:gd name="connsiteX32" fmla="*/ 402608 w 880280"/>
              <a:gd name="connsiteY32" fmla="*/ 92123 h 552735"/>
              <a:gd name="connsiteX33" fmla="*/ 382137 w 880280"/>
              <a:gd name="connsiteY33" fmla="*/ 105770 h 552735"/>
              <a:gd name="connsiteX34" fmla="*/ 348017 w 880280"/>
              <a:gd name="connsiteY34" fmla="*/ 102358 h 552735"/>
              <a:gd name="connsiteX35" fmla="*/ 330958 w 880280"/>
              <a:gd name="connsiteY35" fmla="*/ 167185 h 552735"/>
              <a:gd name="connsiteX36" fmla="*/ 276367 w 880280"/>
              <a:gd name="connsiteY36" fmla="*/ 191069 h 552735"/>
              <a:gd name="connsiteX37" fmla="*/ 341194 w 880280"/>
              <a:gd name="connsiteY37" fmla="*/ 317311 h 552735"/>
              <a:gd name="connsiteX38" fmla="*/ 293426 w 880280"/>
              <a:gd name="connsiteY38" fmla="*/ 358254 h 552735"/>
              <a:gd name="connsiteX39" fmla="*/ 112594 w 880280"/>
              <a:gd name="connsiteY39" fmla="*/ 358254 h 55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80280" h="552735">
                <a:moveTo>
                  <a:pt x="112594" y="358254"/>
                </a:moveTo>
                <a:lnTo>
                  <a:pt x="75062" y="433317"/>
                </a:lnTo>
                <a:lnTo>
                  <a:pt x="0" y="429905"/>
                </a:lnTo>
                <a:lnTo>
                  <a:pt x="17059" y="494732"/>
                </a:lnTo>
                <a:lnTo>
                  <a:pt x="54591" y="525439"/>
                </a:lnTo>
                <a:lnTo>
                  <a:pt x="167185" y="501555"/>
                </a:lnTo>
                <a:lnTo>
                  <a:pt x="252483" y="552735"/>
                </a:lnTo>
                <a:lnTo>
                  <a:pt x="368489" y="494732"/>
                </a:lnTo>
                <a:lnTo>
                  <a:pt x="426492" y="484496"/>
                </a:lnTo>
                <a:lnTo>
                  <a:pt x="436728" y="416257"/>
                </a:lnTo>
                <a:lnTo>
                  <a:pt x="464023" y="402609"/>
                </a:lnTo>
                <a:lnTo>
                  <a:pt x="491319" y="365078"/>
                </a:lnTo>
                <a:lnTo>
                  <a:pt x="518614" y="354842"/>
                </a:lnTo>
                <a:lnTo>
                  <a:pt x="549322" y="313899"/>
                </a:lnTo>
                <a:lnTo>
                  <a:pt x="607325" y="317311"/>
                </a:lnTo>
                <a:lnTo>
                  <a:pt x="658504" y="365078"/>
                </a:lnTo>
                <a:lnTo>
                  <a:pt x="692623" y="317311"/>
                </a:lnTo>
                <a:lnTo>
                  <a:pt x="733567" y="313899"/>
                </a:lnTo>
                <a:lnTo>
                  <a:pt x="808629" y="272955"/>
                </a:lnTo>
                <a:lnTo>
                  <a:pt x="846161" y="269544"/>
                </a:lnTo>
                <a:lnTo>
                  <a:pt x="880280" y="242248"/>
                </a:lnTo>
                <a:lnTo>
                  <a:pt x="812041" y="180833"/>
                </a:lnTo>
                <a:lnTo>
                  <a:pt x="750626" y="160361"/>
                </a:lnTo>
                <a:lnTo>
                  <a:pt x="699447" y="129654"/>
                </a:lnTo>
                <a:lnTo>
                  <a:pt x="668740" y="112594"/>
                </a:lnTo>
                <a:lnTo>
                  <a:pt x="678976" y="88711"/>
                </a:lnTo>
                <a:lnTo>
                  <a:pt x="716507" y="85299"/>
                </a:lnTo>
                <a:lnTo>
                  <a:pt x="723331" y="61415"/>
                </a:lnTo>
                <a:lnTo>
                  <a:pt x="709683" y="27296"/>
                </a:lnTo>
                <a:lnTo>
                  <a:pt x="661916" y="0"/>
                </a:lnTo>
                <a:lnTo>
                  <a:pt x="586853" y="47767"/>
                </a:lnTo>
                <a:lnTo>
                  <a:pt x="573205" y="30708"/>
                </a:lnTo>
                <a:lnTo>
                  <a:pt x="402608" y="92123"/>
                </a:lnTo>
                <a:lnTo>
                  <a:pt x="382137" y="105770"/>
                </a:lnTo>
                <a:lnTo>
                  <a:pt x="348017" y="102358"/>
                </a:lnTo>
                <a:lnTo>
                  <a:pt x="330958" y="167185"/>
                </a:lnTo>
                <a:lnTo>
                  <a:pt x="276367" y="191069"/>
                </a:lnTo>
                <a:lnTo>
                  <a:pt x="341194" y="317311"/>
                </a:lnTo>
                <a:lnTo>
                  <a:pt x="293426" y="358254"/>
                </a:lnTo>
                <a:lnTo>
                  <a:pt x="112594" y="358254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766309" y="4728886"/>
            <a:ext cx="574445" cy="598380"/>
          </a:xfrm>
          <a:custGeom>
            <a:avLst/>
            <a:gdLst>
              <a:gd name="connsiteX0" fmla="*/ 129654 w 723331"/>
              <a:gd name="connsiteY0" fmla="*/ 61415 h 754039"/>
              <a:gd name="connsiteX1" fmla="*/ 44355 w 723331"/>
              <a:gd name="connsiteY1" fmla="*/ 126242 h 754039"/>
              <a:gd name="connsiteX2" fmla="*/ 0 w 723331"/>
              <a:gd name="connsiteY2" fmla="*/ 208128 h 754039"/>
              <a:gd name="connsiteX3" fmla="*/ 40943 w 723331"/>
              <a:gd name="connsiteY3" fmla="*/ 272955 h 754039"/>
              <a:gd name="connsiteX4" fmla="*/ 78474 w 723331"/>
              <a:gd name="connsiteY4" fmla="*/ 252483 h 754039"/>
              <a:gd name="connsiteX5" fmla="*/ 105770 w 723331"/>
              <a:gd name="connsiteY5" fmla="*/ 296839 h 754039"/>
              <a:gd name="connsiteX6" fmla="*/ 105770 w 723331"/>
              <a:gd name="connsiteY6" fmla="*/ 348018 h 754039"/>
              <a:gd name="connsiteX7" fmla="*/ 75063 w 723331"/>
              <a:gd name="connsiteY7" fmla="*/ 392373 h 754039"/>
              <a:gd name="connsiteX8" fmla="*/ 102358 w 723331"/>
              <a:gd name="connsiteY8" fmla="*/ 484495 h 754039"/>
              <a:gd name="connsiteX9" fmla="*/ 129654 w 723331"/>
              <a:gd name="connsiteY9" fmla="*/ 556146 h 754039"/>
              <a:gd name="connsiteX10" fmla="*/ 150125 w 723331"/>
              <a:gd name="connsiteY10" fmla="*/ 603913 h 754039"/>
              <a:gd name="connsiteX11" fmla="*/ 208128 w 723331"/>
              <a:gd name="connsiteY11" fmla="*/ 603913 h 754039"/>
              <a:gd name="connsiteX12" fmla="*/ 235424 w 723331"/>
              <a:gd name="connsiteY12" fmla="*/ 661916 h 754039"/>
              <a:gd name="connsiteX13" fmla="*/ 276367 w 723331"/>
              <a:gd name="connsiteY13" fmla="*/ 726743 h 754039"/>
              <a:gd name="connsiteX14" fmla="*/ 286603 w 723331"/>
              <a:gd name="connsiteY14" fmla="*/ 754039 h 754039"/>
              <a:gd name="connsiteX15" fmla="*/ 324134 w 723331"/>
              <a:gd name="connsiteY15" fmla="*/ 736979 h 754039"/>
              <a:gd name="connsiteX16" fmla="*/ 368489 w 723331"/>
              <a:gd name="connsiteY16" fmla="*/ 736979 h 754039"/>
              <a:gd name="connsiteX17" fmla="*/ 378725 w 723331"/>
              <a:gd name="connsiteY17" fmla="*/ 692624 h 754039"/>
              <a:gd name="connsiteX18" fmla="*/ 358254 w 723331"/>
              <a:gd name="connsiteY18" fmla="*/ 678976 h 754039"/>
              <a:gd name="connsiteX19" fmla="*/ 453788 w 723331"/>
              <a:gd name="connsiteY19" fmla="*/ 665328 h 754039"/>
              <a:gd name="connsiteX20" fmla="*/ 460612 w 723331"/>
              <a:gd name="connsiteY20" fmla="*/ 689212 h 754039"/>
              <a:gd name="connsiteX21" fmla="*/ 481083 w 723331"/>
              <a:gd name="connsiteY21" fmla="*/ 706271 h 754039"/>
              <a:gd name="connsiteX22" fmla="*/ 532263 w 723331"/>
              <a:gd name="connsiteY22" fmla="*/ 668740 h 754039"/>
              <a:gd name="connsiteX23" fmla="*/ 580030 w 723331"/>
              <a:gd name="connsiteY23" fmla="*/ 672152 h 754039"/>
              <a:gd name="connsiteX24" fmla="*/ 614149 w 723331"/>
              <a:gd name="connsiteY24" fmla="*/ 648268 h 754039"/>
              <a:gd name="connsiteX25" fmla="*/ 723331 w 723331"/>
              <a:gd name="connsiteY25" fmla="*/ 644856 h 754039"/>
              <a:gd name="connsiteX26" fmla="*/ 716507 w 723331"/>
              <a:gd name="connsiteY26" fmla="*/ 580030 h 754039"/>
              <a:gd name="connsiteX27" fmla="*/ 696036 w 723331"/>
              <a:gd name="connsiteY27" fmla="*/ 559558 h 754039"/>
              <a:gd name="connsiteX28" fmla="*/ 682388 w 723331"/>
              <a:gd name="connsiteY28" fmla="*/ 511791 h 754039"/>
              <a:gd name="connsiteX29" fmla="*/ 713095 w 723331"/>
              <a:gd name="connsiteY29" fmla="*/ 470848 h 754039"/>
              <a:gd name="connsiteX30" fmla="*/ 713095 w 723331"/>
              <a:gd name="connsiteY30" fmla="*/ 426492 h 754039"/>
              <a:gd name="connsiteX31" fmla="*/ 525439 w 723331"/>
              <a:gd name="connsiteY31" fmla="*/ 320722 h 754039"/>
              <a:gd name="connsiteX32" fmla="*/ 460612 w 723331"/>
              <a:gd name="connsiteY32" fmla="*/ 307074 h 754039"/>
              <a:gd name="connsiteX33" fmla="*/ 440140 w 723331"/>
              <a:gd name="connsiteY33" fmla="*/ 290015 h 754039"/>
              <a:gd name="connsiteX34" fmla="*/ 426492 w 723331"/>
              <a:gd name="connsiteY34" fmla="*/ 197892 h 754039"/>
              <a:gd name="connsiteX35" fmla="*/ 446964 w 723331"/>
              <a:gd name="connsiteY35" fmla="*/ 160361 h 754039"/>
              <a:gd name="connsiteX36" fmla="*/ 484495 w 723331"/>
              <a:gd name="connsiteY36" fmla="*/ 112594 h 754039"/>
              <a:gd name="connsiteX37" fmla="*/ 494731 w 723331"/>
              <a:gd name="connsiteY37" fmla="*/ 64827 h 754039"/>
              <a:gd name="connsiteX38" fmla="*/ 409433 w 723331"/>
              <a:gd name="connsiteY38" fmla="*/ 64827 h 754039"/>
              <a:gd name="connsiteX39" fmla="*/ 344606 w 723331"/>
              <a:gd name="connsiteY39" fmla="*/ 0 h 754039"/>
              <a:gd name="connsiteX40" fmla="*/ 286603 w 723331"/>
              <a:gd name="connsiteY40" fmla="*/ 27295 h 754039"/>
              <a:gd name="connsiteX41" fmla="*/ 225188 w 723331"/>
              <a:gd name="connsiteY41" fmla="*/ 20471 h 754039"/>
              <a:gd name="connsiteX42" fmla="*/ 129654 w 723331"/>
              <a:gd name="connsiteY42" fmla="*/ 61415 h 754039"/>
              <a:gd name="connsiteX0" fmla="*/ 129654 w 723331"/>
              <a:gd name="connsiteY0" fmla="*/ 61415 h 754039"/>
              <a:gd name="connsiteX1" fmla="*/ 38198 w 723331"/>
              <a:gd name="connsiteY1" fmla="*/ 101611 h 754039"/>
              <a:gd name="connsiteX2" fmla="*/ 0 w 723331"/>
              <a:gd name="connsiteY2" fmla="*/ 208128 h 754039"/>
              <a:gd name="connsiteX3" fmla="*/ 40943 w 723331"/>
              <a:gd name="connsiteY3" fmla="*/ 272955 h 754039"/>
              <a:gd name="connsiteX4" fmla="*/ 78474 w 723331"/>
              <a:gd name="connsiteY4" fmla="*/ 252483 h 754039"/>
              <a:gd name="connsiteX5" fmla="*/ 105770 w 723331"/>
              <a:gd name="connsiteY5" fmla="*/ 296839 h 754039"/>
              <a:gd name="connsiteX6" fmla="*/ 105770 w 723331"/>
              <a:gd name="connsiteY6" fmla="*/ 348018 h 754039"/>
              <a:gd name="connsiteX7" fmla="*/ 75063 w 723331"/>
              <a:gd name="connsiteY7" fmla="*/ 392373 h 754039"/>
              <a:gd name="connsiteX8" fmla="*/ 102358 w 723331"/>
              <a:gd name="connsiteY8" fmla="*/ 484495 h 754039"/>
              <a:gd name="connsiteX9" fmla="*/ 129654 w 723331"/>
              <a:gd name="connsiteY9" fmla="*/ 556146 h 754039"/>
              <a:gd name="connsiteX10" fmla="*/ 150125 w 723331"/>
              <a:gd name="connsiteY10" fmla="*/ 603913 h 754039"/>
              <a:gd name="connsiteX11" fmla="*/ 208128 w 723331"/>
              <a:gd name="connsiteY11" fmla="*/ 603913 h 754039"/>
              <a:gd name="connsiteX12" fmla="*/ 235424 w 723331"/>
              <a:gd name="connsiteY12" fmla="*/ 661916 h 754039"/>
              <a:gd name="connsiteX13" fmla="*/ 276367 w 723331"/>
              <a:gd name="connsiteY13" fmla="*/ 726743 h 754039"/>
              <a:gd name="connsiteX14" fmla="*/ 286603 w 723331"/>
              <a:gd name="connsiteY14" fmla="*/ 754039 h 754039"/>
              <a:gd name="connsiteX15" fmla="*/ 324134 w 723331"/>
              <a:gd name="connsiteY15" fmla="*/ 736979 h 754039"/>
              <a:gd name="connsiteX16" fmla="*/ 368489 w 723331"/>
              <a:gd name="connsiteY16" fmla="*/ 736979 h 754039"/>
              <a:gd name="connsiteX17" fmla="*/ 378725 w 723331"/>
              <a:gd name="connsiteY17" fmla="*/ 692624 h 754039"/>
              <a:gd name="connsiteX18" fmla="*/ 358254 w 723331"/>
              <a:gd name="connsiteY18" fmla="*/ 678976 h 754039"/>
              <a:gd name="connsiteX19" fmla="*/ 453788 w 723331"/>
              <a:gd name="connsiteY19" fmla="*/ 665328 h 754039"/>
              <a:gd name="connsiteX20" fmla="*/ 460612 w 723331"/>
              <a:gd name="connsiteY20" fmla="*/ 689212 h 754039"/>
              <a:gd name="connsiteX21" fmla="*/ 481083 w 723331"/>
              <a:gd name="connsiteY21" fmla="*/ 706271 h 754039"/>
              <a:gd name="connsiteX22" fmla="*/ 532263 w 723331"/>
              <a:gd name="connsiteY22" fmla="*/ 668740 h 754039"/>
              <a:gd name="connsiteX23" fmla="*/ 580030 w 723331"/>
              <a:gd name="connsiteY23" fmla="*/ 672152 h 754039"/>
              <a:gd name="connsiteX24" fmla="*/ 614149 w 723331"/>
              <a:gd name="connsiteY24" fmla="*/ 648268 h 754039"/>
              <a:gd name="connsiteX25" fmla="*/ 723331 w 723331"/>
              <a:gd name="connsiteY25" fmla="*/ 644856 h 754039"/>
              <a:gd name="connsiteX26" fmla="*/ 716507 w 723331"/>
              <a:gd name="connsiteY26" fmla="*/ 580030 h 754039"/>
              <a:gd name="connsiteX27" fmla="*/ 696036 w 723331"/>
              <a:gd name="connsiteY27" fmla="*/ 559558 h 754039"/>
              <a:gd name="connsiteX28" fmla="*/ 682388 w 723331"/>
              <a:gd name="connsiteY28" fmla="*/ 511791 h 754039"/>
              <a:gd name="connsiteX29" fmla="*/ 713095 w 723331"/>
              <a:gd name="connsiteY29" fmla="*/ 470848 h 754039"/>
              <a:gd name="connsiteX30" fmla="*/ 713095 w 723331"/>
              <a:gd name="connsiteY30" fmla="*/ 426492 h 754039"/>
              <a:gd name="connsiteX31" fmla="*/ 525439 w 723331"/>
              <a:gd name="connsiteY31" fmla="*/ 320722 h 754039"/>
              <a:gd name="connsiteX32" fmla="*/ 460612 w 723331"/>
              <a:gd name="connsiteY32" fmla="*/ 307074 h 754039"/>
              <a:gd name="connsiteX33" fmla="*/ 440140 w 723331"/>
              <a:gd name="connsiteY33" fmla="*/ 290015 h 754039"/>
              <a:gd name="connsiteX34" fmla="*/ 426492 w 723331"/>
              <a:gd name="connsiteY34" fmla="*/ 197892 h 754039"/>
              <a:gd name="connsiteX35" fmla="*/ 446964 w 723331"/>
              <a:gd name="connsiteY35" fmla="*/ 160361 h 754039"/>
              <a:gd name="connsiteX36" fmla="*/ 484495 w 723331"/>
              <a:gd name="connsiteY36" fmla="*/ 112594 h 754039"/>
              <a:gd name="connsiteX37" fmla="*/ 494731 w 723331"/>
              <a:gd name="connsiteY37" fmla="*/ 64827 h 754039"/>
              <a:gd name="connsiteX38" fmla="*/ 409433 w 723331"/>
              <a:gd name="connsiteY38" fmla="*/ 64827 h 754039"/>
              <a:gd name="connsiteX39" fmla="*/ 344606 w 723331"/>
              <a:gd name="connsiteY39" fmla="*/ 0 h 754039"/>
              <a:gd name="connsiteX40" fmla="*/ 286603 w 723331"/>
              <a:gd name="connsiteY40" fmla="*/ 27295 h 754039"/>
              <a:gd name="connsiteX41" fmla="*/ 225188 w 723331"/>
              <a:gd name="connsiteY41" fmla="*/ 20471 h 754039"/>
              <a:gd name="connsiteX42" fmla="*/ 129654 w 723331"/>
              <a:gd name="connsiteY42" fmla="*/ 61415 h 75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23331" h="754039">
                <a:moveTo>
                  <a:pt x="129654" y="61415"/>
                </a:moveTo>
                <a:lnTo>
                  <a:pt x="38198" y="101611"/>
                </a:lnTo>
                <a:lnTo>
                  <a:pt x="0" y="208128"/>
                </a:lnTo>
                <a:lnTo>
                  <a:pt x="40943" y="272955"/>
                </a:lnTo>
                <a:lnTo>
                  <a:pt x="78474" y="252483"/>
                </a:lnTo>
                <a:lnTo>
                  <a:pt x="105770" y="296839"/>
                </a:lnTo>
                <a:lnTo>
                  <a:pt x="105770" y="348018"/>
                </a:lnTo>
                <a:lnTo>
                  <a:pt x="75063" y="392373"/>
                </a:lnTo>
                <a:lnTo>
                  <a:pt x="102358" y="484495"/>
                </a:lnTo>
                <a:lnTo>
                  <a:pt x="129654" y="556146"/>
                </a:lnTo>
                <a:lnTo>
                  <a:pt x="150125" y="603913"/>
                </a:lnTo>
                <a:lnTo>
                  <a:pt x="208128" y="603913"/>
                </a:lnTo>
                <a:lnTo>
                  <a:pt x="235424" y="661916"/>
                </a:lnTo>
                <a:lnTo>
                  <a:pt x="276367" y="726743"/>
                </a:lnTo>
                <a:lnTo>
                  <a:pt x="286603" y="754039"/>
                </a:lnTo>
                <a:lnTo>
                  <a:pt x="324134" y="736979"/>
                </a:lnTo>
                <a:lnTo>
                  <a:pt x="368489" y="736979"/>
                </a:lnTo>
                <a:lnTo>
                  <a:pt x="378725" y="692624"/>
                </a:lnTo>
                <a:lnTo>
                  <a:pt x="358254" y="678976"/>
                </a:lnTo>
                <a:lnTo>
                  <a:pt x="453788" y="665328"/>
                </a:lnTo>
                <a:lnTo>
                  <a:pt x="460612" y="689212"/>
                </a:lnTo>
                <a:lnTo>
                  <a:pt x="481083" y="706271"/>
                </a:lnTo>
                <a:lnTo>
                  <a:pt x="532263" y="668740"/>
                </a:lnTo>
                <a:lnTo>
                  <a:pt x="580030" y="672152"/>
                </a:lnTo>
                <a:lnTo>
                  <a:pt x="614149" y="648268"/>
                </a:lnTo>
                <a:lnTo>
                  <a:pt x="723331" y="644856"/>
                </a:lnTo>
                <a:lnTo>
                  <a:pt x="716507" y="580030"/>
                </a:lnTo>
                <a:lnTo>
                  <a:pt x="696036" y="559558"/>
                </a:lnTo>
                <a:lnTo>
                  <a:pt x="682388" y="511791"/>
                </a:lnTo>
                <a:lnTo>
                  <a:pt x="713095" y="470848"/>
                </a:lnTo>
                <a:lnTo>
                  <a:pt x="713095" y="426492"/>
                </a:lnTo>
                <a:lnTo>
                  <a:pt x="525439" y="320722"/>
                </a:lnTo>
                <a:lnTo>
                  <a:pt x="460612" y="307074"/>
                </a:lnTo>
                <a:lnTo>
                  <a:pt x="440140" y="290015"/>
                </a:lnTo>
                <a:lnTo>
                  <a:pt x="426492" y="197892"/>
                </a:lnTo>
                <a:lnTo>
                  <a:pt x="446964" y="160361"/>
                </a:lnTo>
                <a:lnTo>
                  <a:pt x="484495" y="112594"/>
                </a:lnTo>
                <a:lnTo>
                  <a:pt x="494731" y="64827"/>
                </a:lnTo>
                <a:lnTo>
                  <a:pt x="409433" y="64827"/>
                </a:lnTo>
                <a:lnTo>
                  <a:pt x="344606" y="0"/>
                </a:lnTo>
                <a:lnTo>
                  <a:pt x="286603" y="27295"/>
                </a:lnTo>
                <a:lnTo>
                  <a:pt x="225188" y="20471"/>
                </a:lnTo>
                <a:lnTo>
                  <a:pt x="129654" y="61415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586766" y="5676218"/>
            <a:ext cx="405639" cy="604679"/>
          </a:xfrm>
          <a:custGeom>
            <a:avLst/>
            <a:gdLst>
              <a:gd name="connsiteX0" fmla="*/ 388961 w 511791"/>
              <a:gd name="connsiteY0" fmla="*/ 0 h 760863"/>
              <a:gd name="connsiteX1" fmla="*/ 313899 w 511791"/>
              <a:gd name="connsiteY1" fmla="*/ 61415 h 760863"/>
              <a:gd name="connsiteX2" fmla="*/ 313899 w 511791"/>
              <a:gd name="connsiteY2" fmla="*/ 95534 h 760863"/>
              <a:gd name="connsiteX3" fmla="*/ 351430 w 511791"/>
              <a:gd name="connsiteY3" fmla="*/ 143301 h 760863"/>
              <a:gd name="connsiteX4" fmla="*/ 334370 w 511791"/>
              <a:gd name="connsiteY4" fmla="*/ 204716 h 760863"/>
              <a:gd name="connsiteX5" fmla="*/ 279779 w 511791"/>
              <a:gd name="connsiteY5" fmla="*/ 232012 h 760863"/>
              <a:gd name="connsiteX6" fmla="*/ 252484 w 511791"/>
              <a:gd name="connsiteY6" fmla="*/ 249071 h 760863"/>
              <a:gd name="connsiteX7" fmla="*/ 163773 w 511791"/>
              <a:gd name="connsiteY7" fmla="*/ 409433 h 760863"/>
              <a:gd name="connsiteX8" fmla="*/ 163773 w 511791"/>
              <a:gd name="connsiteY8" fmla="*/ 446964 h 760863"/>
              <a:gd name="connsiteX9" fmla="*/ 61415 w 511791"/>
              <a:gd name="connsiteY9" fmla="*/ 580030 h 760863"/>
              <a:gd name="connsiteX10" fmla="*/ 23884 w 511791"/>
              <a:gd name="connsiteY10" fmla="*/ 665328 h 760863"/>
              <a:gd name="connsiteX11" fmla="*/ 0 w 511791"/>
              <a:gd name="connsiteY11" fmla="*/ 743803 h 760863"/>
              <a:gd name="connsiteX12" fmla="*/ 27296 w 511791"/>
              <a:gd name="connsiteY12" fmla="*/ 760863 h 760863"/>
              <a:gd name="connsiteX13" fmla="*/ 95535 w 511791"/>
              <a:gd name="connsiteY13" fmla="*/ 709683 h 760863"/>
              <a:gd name="connsiteX14" fmla="*/ 170597 w 511791"/>
              <a:gd name="connsiteY14" fmla="*/ 733567 h 760863"/>
              <a:gd name="connsiteX15" fmla="*/ 279779 w 511791"/>
              <a:gd name="connsiteY15" fmla="*/ 719919 h 760863"/>
              <a:gd name="connsiteX16" fmla="*/ 307075 w 511791"/>
              <a:gd name="connsiteY16" fmla="*/ 675564 h 760863"/>
              <a:gd name="connsiteX17" fmla="*/ 303663 w 511791"/>
              <a:gd name="connsiteY17" fmla="*/ 631209 h 760863"/>
              <a:gd name="connsiteX18" fmla="*/ 358254 w 511791"/>
              <a:gd name="connsiteY18" fmla="*/ 590266 h 760863"/>
              <a:gd name="connsiteX19" fmla="*/ 433317 w 511791"/>
              <a:gd name="connsiteY19" fmla="*/ 586854 h 760863"/>
              <a:gd name="connsiteX20" fmla="*/ 470848 w 511791"/>
              <a:gd name="connsiteY20" fmla="*/ 593677 h 760863"/>
              <a:gd name="connsiteX21" fmla="*/ 487908 w 511791"/>
              <a:gd name="connsiteY21" fmla="*/ 549322 h 760863"/>
              <a:gd name="connsiteX22" fmla="*/ 484496 w 511791"/>
              <a:gd name="connsiteY22" fmla="*/ 487907 h 760863"/>
              <a:gd name="connsiteX23" fmla="*/ 464024 w 511791"/>
              <a:gd name="connsiteY23" fmla="*/ 406021 h 760863"/>
              <a:gd name="connsiteX24" fmla="*/ 440141 w 511791"/>
              <a:gd name="connsiteY24" fmla="*/ 368489 h 760863"/>
              <a:gd name="connsiteX25" fmla="*/ 416257 w 511791"/>
              <a:gd name="connsiteY25" fmla="*/ 341194 h 760863"/>
              <a:gd name="connsiteX26" fmla="*/ 388961 w 511791"/>
              <a:gd name="connsiteY26" fmla="*/ 262719 h 760863"/>
              <a:gd name="connsiteX27" fmla="*/ 423081 w 511791"/>
              <a:gd name="connsiteY27" fmla="*/ 255895 h 760863"/>
              <a:gd name="connsiteX28" fmla="*/ 511791 w 511791"/>
              <a:gd name="connsiteY28" fmla="*/ 122830 h 760863"/>
              <a:gd name="connsiteX29" fmla="*/ 494732 w 511791"/>
              <a:gd name="connsiteY29" fmla="*/ 75063 h 760863"/>
              <a:gd name="connsiteX30" fmla="*/ 436729 w 511791"/>
              <a:gd name="connsiteY30" fmla="*/ 64827 h 760863"/>
              <a:gd name="connsiteX31" fmla="*/ 388961 w 511791"/>
              <a:gd name="connsiteY31" fmla="*/ 0 h 76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791" h="760863">
                <a:moveTo>
                  <a:pt x="388961" y="0"/>
                </a:moveTo>
                <a:lnTo>
                  <a:pt x="313899" y="61415"/>
                </a:lnTo>
                <a:lnTo>
                  <a:pt x="313899" y="95534"/>
                </a:lnTo>
                <a:lnTo>
                  <a:pt x="351430" y="143301"/>
                </a:lnTo>
                <a:lnTo>
                  <a:pt x="334370" y="204716"/>
                </a:lnTo>
                <a:lnTo>
                  <a:pt x="279779" y="232012"/>
                </a:lnTo>
                <a:lnTo>
                  <a:pt x="252484" y="249071"/>
                </a:lnTo>
                <a:lnTo>
                  <a:pt x="163773" y="409433"/>
                </a:lnTo>
                <a:lnTo>
                  <a:pt x="163773" y="446964"/>
                </a:lnTo>
                <a:lnTo>
                  <a:pt x="61415" y="580030"/>
                </a:lnTo>
                <a:lnTo>
                  <a:pt x="23884" y="665328"/>
                </a:lnTo>
                <a:lnTo>
                  <a:pt x="0" y="743803"/>
                </a:lnTo>
                <a:lnTo>
                  <a:pt x="27296" y="760863"/>
                </a:lnTo>
                <a:lnTo>
                  <a:pt x="95535" y="709683"/>
                </a:lnTo>
                <a:lnTo>
                  <a:pt x="170597" y="733567"/>
                </a:lnTo>
                <a:lnTo>
                  <a:pt x="279779" y="719919"/>
                </a:lnTo>
                <a:lnTo>
                  <a:pt x="307075" y="675564"/>
                </a:lnTo>
                <a:lnTo>
                  <a:pt x="303663" y="631209"/>
                </a:lnTo>
                <a:lnTo>
                  <a:pt x="358254" y="590266"/>
                </a:lnTo>
                <a:lnTo>
                  <a:pt x="433317" y="586854"/>
                </a:lnTo>
                <a:lnTo>
                  <a:pt x="470848" y="593677"/>
                </a:lnTo>
                <a:lnTo>
                  <a:pt x="487908" y="549322"/>
                </a:lnTo>
                <a:lnTo>
                  <a:pt x="484496" y="487907"/>
                </a:lnTo>
                <a:lnTo>
                  <a:pt x="464024" y="406021"/>
                </a:lnTo>
                <a:lnTo>
                  <a:pt x="440141" y="368489"/>
                </a:lnTo>
                <a:lnTo>
                  <a:pt x="416257" y="341194"/>
                </a:lnTo>
                <a:lnTo>
                  <a:pt x="388961" y="262719"/>
                </a:lnTo>
                <a:lnTo>
                  <a:pt x="423081" y="255895"/>
                </a:lnTo>
                <a:lnTo>
                  <a:pt x="511791" y="122830"/>
                </a:lnTo>
                <a:lnTo>
                  <a:pt x="494732" y="75063"/>
                </a:lnTo>
                <a:lnTo>
                  <a:pt x="436729" y="64827"/>
                </a:lnTo>
                <a:lnTo>
                  <a:pt x="388961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408541" y="5555281"/>
            <a:ext cx="187703" cy="278404"/>
          </a:xfrm>
          <a:custGeom>
            <a:avLst/>
            <a:gdLst>
              <a:gd name="connsiteX0" fmla="*/ 180833 w 235424"/>
              <a:gd name="connsiteY0" fmla="*/ 64826 h 351429"/>
              <a:gd name="connsiteX1" fmla="*/ 102358 w 235424"/>
              <a:gd name="connsiteY1" fmla="*/ 0 h 351429"/>
              <a:gd name="connsiteX2" fmla="*/ 34119 w 235424"/>
              <a:gd name="connsiteY2" fmla="*/ 47767 h 351429"/>
              <a:gd name="connsiteX3" fmla="*/ 17059 w 235424"/>
              <a:gd name="connsiteY3" fmla="*/ 71650 h 351429"/>
              <a:gd name="connsiteX4" fmla="*/ 0 w 235424"/>
              <a:gd name="connsiteY4" fmla="*/ 133065 h 351429"/>
              <a:gd name="connsiteX5" fmla="*/ 13647 w 235424"/>
              <a:gd name="connsiteY5" fmla="*/ 208128 h 351429"/>
              <a:gd name="connsiteX6" fmla="*/ 23883 w 235424"/>
              <a:gd name="connsiteY6" fmla="*/ 276367 h 351429"/>
              <a:gd name="connsiteX7" fmla="*/ 75062 w 235424"/>
              <a:gd name="connsiteY7" fmla="*/ 337782 h 351429"/>
              <a:gd name="connsiteX8" fmla="*/ 143301 w 235424"/>
              <a:gd name="connsiteY8" fmla="*/ 351429 h 351429"/>
              <a:gd name="connsiteX9" fmla="*/ 184244 w 235424"/>
              <a:gd name="connsiteY9" fmla="*/ 348017 h 351429"/>
              <a:gd name="connsiteX10" fmla="*/ 235424 w 235424"/>
              <a:gd name="connsiteY10" fmla="*/ 344606 h 351429"/>
              <a:gd name="connsiteX11" fmla="*/ 211540 w 235424"/>
              <a:gd name="connsiteY11" fmla="*/ 276367 h 351429"/>
              <a:gd name="connsiteX12" fmla="*/ 194480 w 235424"/>
              <a:gd name="connsiteY12" fmla="*/ 225188 h 351429"/>
              <a:gd name="connsiteX13" fmla="*/ 184244 w 235424"/>
              <a:gd name="connsiteY13" fmla="*/ 170597 h 351429"/>
              <a:gd name="connsiteX14" fmla="*/ 180833 w 235424"/>
              <a:gd name="connsiteY14" fmla="*/ 64826 h 3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5424" h="351429">
                <a:moveTo>
                  <a:pt x="180833" y="64826"/>
                </a:moveTo>
                <a:lnTo>
                  <a:pt x="102358" y="0"/>
                </a:lnTo>
                <a:lnTo>
                  <a:pt x="34119" y="47767"/>
                </a:lnTo>
                <a:lnTo>
                  <a:pt x="17059" y="71650"/>
                </a:lnTo>
                <a:lnTo>
                  <a:pt x="0" y="133065"/>
                </a:lnTo>
                <a:lnTo>
                  <a:pt x="13647" y="208128"/>
                </a:lnTo>
                <a:lnTo>
                  <a:pt x="23883" y="276367"/>
                </a:lnTo>
                <a:lnTo>
                  <a:pt x="75062" y="337782"/>
                </a:lnTo>
                <a:lnTo>
                  <a:pt x="143301" y="351429"/>
                </a:lnTo>
                <a:lnTo>
                  <a:pt x="184244" y="348017"/>
                </a:lnTo>
                <a:lnTo>
                  <a:pt x="235424" y="344606"/>
                </a:lnTo>
                <a:lnTo>
                  <a:pt x="211540" y="276367"/>
                </a:lnTo>
                <a:lnTo>
                  <a:pt x="194480" y="225188"/>
                </a:lnTo>
                <a:lnTo>
                  <a:pt x="184244" y="170597"/>
                </a:lnTo>
                <a:lnTo>
                  <a:pt x="180833" y="64826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863309" y="5200033"/>
            <a:ext cx="141092" cy="214157"/>
          </a:xfrm>
          <a:custGeom>
            <a:avLst/>
            <a:gdLst>
              <a:gd name="connsiteX0" fmla="*/ 27295 w 177421"/>
              <a:gd name="connsiteY0" fmla="*/ 0 h 269544"/>
              <a:gd name="connsiteX1" fmla="*/ 0 w 177421"/>
              <a:gd name="connsiteY1" fmla="*/ 105771 h 269544"/>
              <a:gd name="connsiteX2" fmla="*/ 54591 w 177421"/>
              <a:gd name="connsiteY2" fmla="*/ 150126 h 269544"/>
              <a:gd name="connsiteX3" fmla="*/ 51179 w 177421"/>
              <a:gd name="connsiteY3" fmla="*/ 194481 h 269544"/>
              <a:gd name="connsiteX4" fmla="*/ 102358 w 177421"/>
              <a:gd name="connsiteY4" fmla="*/ 201305 h 269544"/>
              <a:gd name="connsiteX5" fmla="*/ 167185 w 177421"/>
              <a:gd name="connsiteY5" fmla="*/ 269544 h 269544"/>
              <a:gd name="connsiteX6" fmla="*/ 177421 w 177421"/>
              <a:gd name="connsiteY6" fmla="*/ 163773 h 269544"/>
              <a:gd name="connsiteX7" fmla="*/ 119418 w 177421"/>
              <a:gd name="connsiteY7" fmla="*/ 71651 h 269544"/>
              <a:gd name="connsiteX8" fmla="*/ 92122 w 177421"/>
              <a:gd name="connsiteY8" fmla="*/ 10236 h 269544"/>
              <a:gd name="connsiteX9" fmla="*/ 27295 w 177421"/>
              <a:gd name="connsiteY9" fmla="*/ 0 h 26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421" h="269544">
                <a:moveTo>
                  <a:pt x="27295" y="0"/>
                </a:moveTo>
                <a:lnTo>
                  <a:pt x="0" y="105771"/>
                </a:lnTo>
                <a:lnTo>
                  <a:pt x="54591" y="150126"/>
                </a:lnTo>
                <a:lnTo>
                  <a:pt x="51179" y="194481"/>
                </a:lnTo>
                <a:lnTo>
                  <a:pt x="102358" y="201305"/>
                </a:lnTo>
                <a:lnTo>
                  <a:pt x="167185" y="269544"/>
                </a:lnTo>
                <a:lnTo>
                  <a:pt x="177421" y="163773"/>
                </a:lnTo>
                <a:lnTo>
                  <a:pt x="119418" y="71651"/>
                </a:lnTo>
                <a:lnTo>
                  <a:pt x="92122" y="10236"/>
                </a:lnTo>
                <a:lnTo>
                  <a:pt x="27295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763789" y="5354980"/>
            <a:ext cx="240612" cy="162508"/>
          </a:xfrm>
          <a:custGeom>
            <a:avLst/>
            <a:gdLst>
              <a:gd name="connsiteX0" fmla="*/ 156949 w 286603"/>
              <a:gd name="connsiteY0" fmla="*/ 0 h 204716"/>
              <a:gd name="connsiteX1" fmla="*/ 129653 w 286603"/>
              <a:gd name="connsiteY1" fmla="*/ 47767 h 204716"/>
              <a:gd name="connsiteX2" fmla="*/ 112594 w 286603"/>
              <a:gd name="connsiteY2" fmla="*/ 78475 h 204716"/>
              <a:gd name="connsiteX3" fmla="*/ 71650 w 286603"/>
              <a:gd name="connsiteY3" fmla="*/ 95534 h 204716"/>
              <a:gd name="connsiteX4" fmla="*/ 6823 w 286603"/>
              <a:gd name="connsiteY4" fmla="*/ 81887 h 204716"/>
              <a:gd name="connsiteX5" fmla="*/ 0 w 286603"/>
              <a:gd name="connsiteY5" fmla="*/ 133066 h 204716"/>
              <a:gd name="connsiteX6" fmla="*/ 47767 w 286603"/>
              <a:gd name="connsiteY6" fmla="*/ 156949 h 204716"/>
              <a:gd name="connsiteX7" fmla="*/ 102358 w 286603"/>
              <a:gd name="connsiteY7" fmla="*/ 187657 h 204716"/>
              <a:gd name="connsiteX8" fmla="*/ 122829 w 286603"/>
              <a:gd name="connsiteY8" fmla="*/ 204716 h 204716"/>
              <a:gd name="connsiteX9" fmla="*/ 170597 w 286603"/>
              <a:gd name="connsiteY9" fmla="*/ 170597 h 204716"/>
              <a:gd name="connsiteX10" fmla="*/ 225188 w 286603"/>
              <a:gd name="connsiteY10" fmla="*/ 150125 h 204716"/>
              <a:gd name="connsiteX11" fmla="*/ 266131 w 286603"/>
              <a:gd name="connsiteY11" fmla="*/ 139890 h 204716"/>
              <a:gd name="connsiteX12" fmla="*/ 286603 w 286603"/>
              <a:gd name="connsiteY12" fmla="*/ 122830 h 204716"/>
              <a:gd name="connsiteX13" fmla="*/ 283191 w 286603"/>
              <a:gd name="connsiteY13" fmla="*/ 71651 h 204716"/>
              <a:gd name="connsiteX14" fmla="*/ 221776 w 286603"/>
              <a:gd name="connsiteY14" fmla="*/ 10236 h 204716"/>
              <a:gd name="connsiteX15" fmla="*/ 156949 w 286603"/>
              <a:gd name="connsiteY15" fmla="*/ 0 h 204716"/>
              <a:gd name="connsiteX0" fmla="*/ 173618 w 303272"/>
              <a:gd name="connsiteY0" fmla="*/ 0 h 204716"/>
              <a:gd name="connsiteX1" fmla="*/ 146322 w 303272"/>
              <a:gd name="connsiteY1" fmla="*/ 47767 h 204716"/>
              <a:gd name="connsiteX2" fmla="*/ 129263 w 303272"/>
              <a:gd name="connsiteY2" fmla="*/ 78475 h 204716"/>
              <a:gd name="connsiteX3" fmla="*/ 88319 w 303272"/>
              <a:gd name="connsiteY3" fmla="*/ 95534 h 204716"/>
              <a:gd name="connsiteX4" fmla="*/ 23492 w 303272"/>
              <a:gd name="connsiteY4" fmla="*/ 81887 h 204716"/>
              <a:gd name="connsiteX5" fmla="*/ 0 w 303272"/>
              <a:gd name="connsiteY5" fmla="*/ 140210 h 204716"/>
              <a:gd name="connsiteX6" fmla="*/ 64436 w 303272"/>
              <a:gd name="connsiteY6" fmla="*/ 156949 h 204716"/>
              <a:gd name="connsiteX7" fmla="*/ 119027 w 303272"/>
              <a:gd name="connsiteY7" fmla="*/ 187657 h 204716"/>
              <a:gd name="connsiteX8" fmla="*/ 139498 w 303272"/>
              <a:gd name="connsiteY8" fmla="*/ 204716 h 204716"/>
              <a:gd name="connsiteX9" fmla="*/ 187266 w 303272"/>
              <a:gd name="connsiteY9" fmla="*/ 170597 h 204716"/>
              <a:gd name="connsiteX10" fmla="*/ 241857 w 303272"/>
              <a:gd name="connsiteY10" fmla="*/ 150125 h 204716"/>
              <a:gd name="connsiteX11" fmla="*/ 282800 w 303272"/>
              <a:gd name="connsiteY11" fmla="*/ 139890 h 204716"/>
              <a:gd name="connsiteX12" fmla="*/ 303272 w 303272"/>
              <a:gd name="connsiteY12" fmla="*/ 122830 h 204716"/>
              <a:gd name="connsiteX13" fmla="*/ 299860 w 303272"/>
              <a:gd name="connsiteY13" fmla="*/ 71651 h 204716"/>
              <a:gd name="connsiteX14" fmla="*/ 238445 w 303272"/>
              <a:gd name="connsiteY14" fmla="*/ 10236 h 204716"/>
              <a:gd name="connsiteX15" fmla="*/ 173618 w 303272"/>
              <a:gd name="connsiteY15" fmla="*/ 0 h 204716"/>
              <a:gd name="connsiteX0" fmla="*/ 173618 w 303272"/>
              <a:gd name="connsiteY0" fmla="*/ 0 h 204716"/>
              <a:gd name="connsiteX1" fmla="*/ 146322 w 303272"/>
              <a:gd name="connsiteY1" fmla="*/ 47767 h 204716"/>
              <a:gd name="connsiteX2" fmla="*/ 129263 w 303272"/>
              <a:gd name="connsiteY2" fmla="*/ 78475 h 204716"/>
              <a:gd name="connsiteX3" fmla="*/ 88319 w 303272"/>
              <a:gd name="connsiteY3" fmla="*/ 95534 h 204716"/>
              <a:gd name="connsiteX4" fmla="*/ 23492 w 303272"/>
              <a:gd name="connsiteY4" fmla="*/ 81887 h 204716"/>
              <a:gd name="connsiteX5" fmla="*/ 0 w 303272"/>
              <a:gd name="connsiteY5" fmla="*/ 140210 h 204716"/>
              <a:gd name="connsiteX6" fmla="*/ 62055 w 303272"/>
              <a:gd name="connsiteY6" fmla="*/ 164093 h 204716"/>
              <a:gd name="connsiteX7" fmla="*/ 119027 w 303272"/>
              <a:gd name="connsiteY7" fmla="*/ 187657 h 204716"/>
              <a:gd name="connsiteX8" fmla="*/ 139498 w 303272"/>
              <a:gd name="connsiteY8" fmla="*/ 204716 h 204716"/>
              <a:gd name="connsiteX9" fmla="*/ 187266 w 303272"/>
              <a:gd name="connsiteY9" fmla="*/ 170597 h 204716"/>
              <a:gd name="connsiteX10" fmla="*/ 241857 w 303272"/>
              <a:gd name="connsiteY10" fmla="*/ 150125 h 204716"/>
              <a:gd name="connsiteX11" fmla="*/ 282800 w 303272"/>
              <a:gd name="connsiteY11" fmla="*/ 139890 h 204716"/>
              <a:gd name="connsiteX12" fmla="*/ 303272 w 303272"/>
              <a:gd name="connsiteY12" fmla="*/ 122830 h 204716"/>
              <a:gd name="connsiteX13" fmla="*/ 299860 w 303272"/>
              <a:gd name="connsiteY13" fmla="*/ 71651 h 204716"/>
              <a:gd name="connsiteX14" fmla="*/ 238445 w 303272"/>
              <a:gd name="connsiteY14" fmla="*/ 10236 h 204716"/>
              <a:gd name="connsiteX15" fmla="*/ 173618 w 303272"/>
              <a:gd name="connsiteY15" fmla="*/ 0 h 20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3272" h="204716">
                <a:moveTo>
                  <a:pt x="173618" y="0"/>
                </a:moveTo>
                <a:lnTo>
                  <a:pt x="146322" y="47767"/>
                </a:lnTo>
                <a:lnTo>
                  <a:pt x="129263" y="78475"/>
                </a:lnTo>
                <a:lnTo>
                  <a:pt x="88319" y="95534"/>
                </a:lnTo>
                <a:lnTo>
                  <a:pt x="23492" y="81887"/>
                </a:lnTo>
                <a:lnTo>
                  <a:pt x="0" y="140210"/>
                </a:lnTo>
                <a:lnTo>
                  <a:pt x="62055" y="164093"/>
                </a:lnTo>
                <a:lnTo>
                  <a:pt x="119027" y="187657"/>
                </a:lnTo>
                <a:lnTo>
                  <a:pt x="139498" y="204716"/>
                </a:lnTo>
                <a:lnTo>
                  <a:pt x="187266" y="170597"/>
                </a:lnTo>
                <a:lnTo>
                  <a:pt x="241857" y="150125"/>
                </a:lnTo>
                <a:lnTo>
                  <a:pt x="282800" y="139890"/>
                </a:lnTo>
                <a:lnTo>
                  <a:pt x="303272" y="122830"/>
                </a:lnTo>
                <a:lnTo>
                  <a:pt x="299860" y="71651"/>
                </a:lnTo>
                <a:lnTo>
                  <a:pt x="238445" y="10236"/>
                </a:lnTo>
                <a:lnTo>
                  <a:pt x="173618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709621" y="5317188"/>
            <a:ext cx="183923" cy="110858"/>
          </a:xfrm>
          <a:custGeom>
            <a:avLst/>
            <a:gdLst>
              <a:gd name="connsiteX0" fmla="*/ 232012 w 232012"/>
              <a:gd name="connsiteY0" fmla="*/ 61415 h 139889"/>
              <a:gd name="connsiteX1" fmla="*/ 153537 w 232012"/>
              <a:gd name="connsiteY1" fmla="*/ 51179 h 139889"/>
              <a:gd name="connsiteX2" fmla="*/ 129654 w 232012"/>
              <a:gd name="connsiteY2" fmla="*/ 6824 h 139889"/>
              <a:gd name="connsiteX3" fmla="*/ 98946 w 232012"/>
              <a:gd name="connsiteY3" fmla="*/ 17059 h 139889"/>
              <a:gd name="connsiteX4" fmla="*/ 88711 w 232012"/>
              <a:gd name="connsiteY4" fmla="*/ 6824 h 139889"/>
              <a:gd name="connsiteX5" fmla="*/ 64827 w 232012"/>
              <a:gd name="connsiteY5" fmla="*/ 17059 h 139889"/>
              <a:gd name="connsiteX6" fmla="*/ 23884 w 232012"/>
              <a:gd name="connsiteY6" fmla="*/ 0 h 139889"/>
              <a:gd name="connsiteX7" fmla="*/ 0 w 232012"/>
              <a:gd name="connsiteY7" fmla="*/ 64827 h 139889"/>
              <a:gd name="connsiteX8" fmla="*/ 3412 w 232012"/>
              <a:gd name="connsiteY8" fmla="*/ 92122 h 139889"/>
              <a:gd name="connsiteX9" fmla="*/ 47767 w 232012"/>
              <a:gd name="connsiteY9" fmla="*/ 98946 h 139889"/>
              <a:gd name="connsiteX10" fmla="*/ 85299 w 232012"/>
              <a:gd name="connsiteY10" fmla="*/ 133065 h 139889"/>
              <a:gd name="connsiteX11" fmla="*/ 143302 w 232012"/>
              <a:gd name="connsiteY11" fmla="*/ 139889 h 139889"/>
              <a:gd name="connsiteX12" fmla="*/ 201305 w 232012"/>
              <a:gd name="connsiteY12" fmla="*/ 119418 h 139889"/>
              <a:gd name="connsiteX13" fmla="*/ 232012 w 232012"/>
              <a:gd name="connsiteY13" fmla="*/ 61415 h 13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012" h="139889">
                <a:moveTo>
                  <a:pt x="232012" y="61415"/>
                </a:moveTo>
                <a:lnTo>
                  <a:pt x="153537" y="51179"/>
                </a:lnTo>
                <a:lnTo>
                  <a:pt x="129654" y="6824"/>
                </a:lnTo>
                <a:lnTo>
                  <a:pt x="98946" y="17059"/>
                </a:lnTo>
                <a:lnTo>
                  <a:pt x="88711" y="6824"/>
                </a:lnTo>
                <a:lnTo>
                  <a:pt x="64827" y="17059"/>
                </a:lnTo>
                <a:lnTo>
                  <a:pt x="23884" y="0"/>
                </a:lnTo>
                <a:lnTo>
                  <a:pt x="0" y="64827"/>
                </a:lnTo>
                <a:lnTo>
                  <a:pt x="3412" y="92122"/>
                </a:lnTo>
                <a:lnTo>
                  <a:pt x="47767" y="98946"/>
                </a:lnTo>
                <a:lnTo>
                  <a:pt x="85299" y="133065"/>
                </a:lnTo>
                <a:lnTo>
                  <a:pt x="143302" y="139889"/>
                </a:lnTo>
                <a:lnTo>
                  <a:pt x="201305" y="119418"/>
                </a:lnTo>
                <a:lnTo>
                  <a:pt x="232012" y="61415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681906" y="5378916"/>
            <a:ext cx="233053" cy="332574"/>
          </a:xfrm>
          <a:custGeom>
            <a:avLst/>
            <a:gdLst>
              <a:gd name="connsiteX0" fmla="*/ 30707 w 293427"/>
              <a:gd name="connsiteY0" fmla="*/ 0 h 419669"/>
              <a:gd name="connsiteX1" fmla="*/ 23883 w 293427"/>
              <a:gd name="connsiteY1" fmla="*/ 71651 h 419669"/>
              <a:gd name="connsiteX2" fmla="*/ 10236 w 293427"/>
              <a:gd name="connsiteY2" fmla="*/ 98947 h 419669"/>
              <a:gd name="connsiteX3" fmla="*/ 40943 w 293427"/>
              <a:gd name="connsiteY3" fmla="*/ 153538 h 419669"/>
              <a:gd name="connsiteX4" fmla="*/ 44355 w 293427"/>
              <a:gd name="connsiteY4" fmla="*/ 194481 h 419669"/>
              <a:gd name="connsiteX5" fmla="*/ 0 w 293427"/>
              <a:gd name="connsiteY5" fmla="*/ 221777 h 419669"/>
              <a:gd name="connsiteX6" fmla="*/ 37531 w 293427"/>
              <a:gd name="connsiteY6" fmla="*/ 293427 h 419669"/>
              <a:gd name="connsiteX7" fmla="*/ 78474 w 293427"/>
              <a:gd name="connsiteY7" fmla="*/ 354842 h 419669"/>
              <a:gd name="connsiteX8" fmla="*/ 146713 w 293427"/>
              <a:gd name="connsiteY8" fmla="*/ 378726 h 419669"/>
              <a:gd name="connsiteX9" fmla="*/ 160361 w 293427"/>
              <a:gd name="connsiteY9" fmla="*/ 399197 h 419669"/>
              <a:gd name="connsiteX10" fmla="*/ 167185 w 293427"/>
              <a:gd name="connsiteY10" fmla="*/ 419669 h 419669"/>
              <a:gd name="connsiteX11" fmla="*/ 245659 w 293427"/>
              <a:gd name="connsiteY11" fmla="*/ 375314 h 419669"/>
              <a:gd name="connsiteX12" fmla="*/ 235424 w 293427"/>
              <a:gd name="connsiteY12" fmla="*/ 351430 h 419669"/>
              <a:gd name="connsiteX13" fmla="*/ 276367 w 293427"/>
              <a:gd name="connsiteY13" fmla="*/ 337783 h 419669"/>
              <a:gd name="connsiteX14" fmla="*/ 245659 w 293427"/>
              <a:gd name="connsiteY14" fmla="*/ 310487 h 419669"/>
              <a:gd name="connsiteX15" fmla="*/ 245659 w 293427"/>
              <a:gd name="connsiteY15" fmla="*/ 276368 h 419669"/>
              <a:gd name="connsiteX16" fmla="*/ 283191 w 293427"/>
              <a:gd name="connsiteY16" fmla="*/ 221777 h 419669"/>
              <a:gd name="connsiteX17" fmla="*/ 293427 w 293427"/>
              <a:gd name="connsiteY17" fmla="*/ 180833 h 419669"/>
              <a:gd name="connsiteX18" fmla="*/ 242247 w 293427"/>
              <a:gd name="connsiteY18" fmla="*/ 167185 h 419669"/>
              <a:gd name="connsiteX19" fmla="*/ 228600 w 293427"/>
              <a:gd name="connsiteY19" fmla="*/ 167185 h 419669"/>
              <a:gd name="connsiteX20" fmla="*/ 102358 w 293427"/>
              <a:gd name="connsiteY20" fmla="*/ 105771 h 419669"/>
              <a:gd name="connsiteX21" fmla="*/ 112594 w 293427"/>
              <a:gd name="connsiteY21" fmla="*/ 51180 h 419669"/>
              <a:gd name="connsiteX22" fmla="*/ 30707 w 293427"/>
              <a:gd name="connsiteY22" fmla="*/ 0 h 41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3427" h="419669">
                <a:moveTo>
                  <a:pt x="30707" y="0"/>
                </a:moveTo>
                <a:lnTo>
                  <a:pt x="23883" y="71651"/>
                </a:lnTo>
                <a:lnTo>
                  <a:pt x="10236" y="98947"/>
                </a:lnTo>
                <a:lnTo>
                  <a:pt x="40943" y="153538"/>
                </a:lnTo>
                <a:lnTo>
                  <a:pt x="44355" y="194481"/>
                </a:lnTo>
                <a:lnTo>
                  <a:pt x="0" y="221777"/>
                </a:lnTo>
                <a:lnTo>
                  <a:pt x="37531" y="293427"/>
                </a:lnTo>
                <a:lnTo>
                  <a:pt x="78474" y="354842"/>
                </a:lnTo>
                <a:lnTo>
                  <a:pt x="146713" y="378726"/>
                </a:lnTo>
                <a:lnTo>
                  <a:pt x="160361" y="399197"/>
                </a:lnTo>
                <a:lnTo>
                  <a:pt x="167185" y="419669"/>
                </a:lnTo>
                <a:lnTo>
                  <a:pt x="245659" y="375314"/>
                </a:lnTo>
                <a:lnTo>
                  <a:pt x="235424" y="351430"/>
                </a:lnTo>
                <a:lnTo>
                  <a:pt x="276367" y="337783"/>
                </a:lnTo>
                <a:lnTo>
                  <a:pt x="245659" y="310487"/>
                </a:lnTo>
                <a:lnTo>
                  <a:pt x="245659" y="276368"/>
                </a:lnTo>
                <a:lnTo>
                  <a:pt x="283191" y="221777"/>
                </a:lnTo>
                <a:lnTo>
                  <a:pt x="293427" y="180833"/>
                </a:lnTo>
                <a:lnTo>
                  <a:pt x="242247" y="167185"/>
                </a:lnTo>
                <a:lnTo>
                  <a:pt x="228600" y="167185"/>
                </a:lnTo>
                <a:lnTo>
                  <a:pt x="102358" y="105771"/>
                </a:lnTo>
                <a:lnTo>
                  <a:pt x="112594" y="51180"/>
                </a:lnTo>
                <a:lnTo>
                  <a:pt x="30707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5874646" y="5522528"/>
            <a:ext cx="351470" cy="563107"/>
          </a:xfrm>
          <a:custGeom>
            <a:avLst/>
            <a:gdLst>
              <a:gd name="connsiteX0" fmla="*/ 95535 w 443553"/>
              <a:gd name="connsiteY0" fmla="*/ 709684 h 709684"/>
              <a:gd name="connsiteX1" fmla="*/ 146714 w 443553"/>
              <a:gd name="connsiteY1" fmla="*/ 614150 h 709684"/>
              <a:gd name="connsiteX2" fmla="*/ 238836 w 443553"/>
              <a:gd name="connsiteY2" fmla="*/ 583442 h 709684"/>
              <a:gd name="connsiteX3" fmla="*/ 269544 w 443553"/>
              <a:gd name="connsiteY3" fmla="*/ 580030 h 709684"/>
              <a:gd name="connsiteX4" fmla="*/ 293427 w 443553"/>
              <a:gd name="connsiteY4" fmla="*/ 617561 h 709684"/>
              <a:gd name="connsiteX5" fmla="*/ 348018 w 443553"/>
              <a:gd name="connsiteY5" fmla="*/ 583442 h 709684"/>
              <a:gd name="connsiteX6" fmla="*/ 354842 w 443553"/>
              <a:gd name="connsiteY6" fmla="*/ 549323 h 709684"/>
              <a:gd name="connsiteX7" fmla="*/ 334371 w 443553"/>
              <a:gd name="connsiteY7" fmla="*/ 501555 h 709684"/>
              <a:gd name="connsiteX8" fmla="*/ 365078 w 443553"/>
              <a:gd name="connsiteY8" fmla="*/ 453788 h 709684"/>
              <a:gd name="connsiteX9" fmla="*/ 382138 w 443553"/>
              <a:gd name="connsiteY9" fmla="*/ 453788 h 709684"/>
              <a:gd name="connsiteX10" fmla="*/ 406021 w 443553"/>
              <a:gd name="connsiteY10" fmla="*/ 406021 h 709684"/>
              <a:gd name="connsiteX11" fmla="*/ 409433 w 443553"/>
              <a:gd name="connsiteY11" fmla="*/ 375314 h 709684"/>
              <a:gd name="connsiteX12" fmla="*/ 433317 w 443553"/>
              <a:gd name="connsiteY12" fmla="*/ 324135 h 709684"/>
              <a:gd name="connsiteX13" fmla="*/ 443553 w 443553"/>
              <a:gd name="connsiteY13" fmla="*/ 262720 h 709684"/>
              <a:gd name="connsiteX14" fmla="*/ 406021 w 443553"/>
              <a:gd name="connsiteY14" fmla="*/ 242248 h 709684"/>
              <a:gd name="connsiteX15" fmla="*/ 361666 w 443553"/>
              <a:gd name="connsiteY15" fmla="*/ 255896 h 709684"/>
              <a:gd name="connsiteX16" fmla="*/ 293427 w 443553"/>
              <a:gd name="connsiteY16" fmla="*/ 279779 h 709684"/>
              <a:gd name="connsiteX17" fmla="*/ 279780 w 443553"/>
              <a:gd name="connsiteY17" fmla="*/ 242248 h 709684"/>
              <a:gd name="connsiteX18" fmla="*/ 272956 w 443553"/>
              <a:gd name="connsiteY18" fmla="*/ 150126 h 709684"/>
              <a:gd name="connsiteX19" fmla="*/ 245660 w 443553"/>
              <a:gd name="connsiteY19" fmla="*/ 112594 h 709684"/>
              <a:gd name="connsiteX20" fmla="*/ 194481 w 443553"/>
              <a:gd name="connsiteY20" fmla="*/ 102358 h 709684"/>
              <a:gd name="connsiteX21" fmla="*/ 156950 w 443553"/>
              <a:gd name="connsiteY21" fmla="*/ 78475 h 709684"/>
              <a:gd name="connsiteX22" fmla="*/ 156950 w 443553"/>
              <a:gd name="connsiteY22" fmla="*/ 78475 h 709684"/>
              <a:gd name="connsiteX23" fmla="*/ 129654 w 443553"/>
              <a:gd name="connsiteY23" fmla="*/ 58003 h 709684"/>
              <a:gd name="connsiteX24" fmla="*/ 85299 w 443553"/>
              <a:gd name="connsiteY24" fmla="*/ 3412 h 709684"/>
              <a:gd name="connsiteX25" fmla="*/ 54591 w 443553"/>
              <a:gd name="connsiteY25" fmla="*/ 0 h 709684"/>
              <a:gd name="connsiteX26" fmla="*/ 34120 w 443553"/>
              <a:gd name="connsiteY26" fmla="*/ 51179 h 709684"/>
              <a:gd name="connsiteX27" fmla="*/ 0 w 443553"/>
              <a:gd name="connsiteY27" fmla="*/ 95535 h 709684"/>
              <a:gd name="connsiteX28" fmla="*/ 0 w 443553"/>
              <a:gd name="connsiteY28" fmla="*/ 129654 h 709684"/>
              <a:gd name="connsiteX29" fmla="*/ 30708 w 443553"/>
              <a:gd name="connsiteY29" fmla="*/ 163773 h 709684"/>
              <a:gd name="connsiteX30" fmla="*/ 0 w 443553"/>
              <a:gd name="connsiteY30" fmla="*/ 174009 h 709684"/>
              <a:gd name="connsiteX31" fmla="*/ 51180 w 443553"/>
              <a:gd name="connsiteY31" fmla="*/ 255896 h 709684"/>
              <a:gd name="connsiteX32" fmla="*/ 112594 w 443553"/>
              <a:gd name="connsiteY32" fmla="*/ 266132 h 709684"/>
              <a:gd name="connsiteX33" fmla="*/ 126242 w 443553"/>
              <a:gd name="connsiteY33" fmla="*/ 320723 h 709684"/>
              <a:gd name="connsiteX34" fmla="*/ 37532 w 443553"/>
              <a:gd name="connsiteY34" fmla="*/ 457200 h 709684"/>
              <a:gd name="connsiteX35" fmla="*/ 3412 w 443553"/>
              <a:gd name="connsiteY35" fmla="*/ 457200 h 709684"/>
              <a:gd name="connsiteX36" fmla="*/ 23884 w 443553"/>
              <a:gd name="connsiteY36" fmla="*/ 542499 h 709684"/>
              <a:gd name="connsiteX37" fmla="*/ 58003 w 443553"/>
              <a:gd name="connsiteY37" fmla="*/ 590266 h 709684"/>
              <a:gd name="connsiteX38" fmla="*/ 95535 w 443553"/>
              <a:gd name="connsiteY38" fmla="*/ 709684 h 70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43553" h="709684">
                <a:moveTo>
                  <a:pt x="95535" y="709684"/>
                </a:moveTo>
                <a:lnTo>
                  <a:pt x="146714" y="614150"/>
                </a:lnTo>
                <a:lnTo>
                  <a:pt x="238836" y="583442"/>
                </a:lnTo>
                <a:lnTo>
                  <a:pt x="269544" y="580030"/>
                </a:lnTo>
                <a:lnTo>
                  <a:pt x="293427" y="617561"/>
                </a:lnTo>
                <a:lnTo>
                  <a:pt x="348018" y="583442"/>
                </a:lnTo>
                <a:lnTo>
                  <a:pt x="354842" y="549323"/>
                </a:lnTo>
                <a:lnTo>
                  <a:pt x="334371" y="501555"/>
                </a:lnTo>
                <a:lnTo>
                  <a:pt x="365078" y="453788"/>
                </a:lnTo>
                <a:lnTo>
                  <a:pt x="382138" y="453788"/>
                </a:lnTo>
                <a:lnTo>
                  <a:pt x="406021" y="406021"/>
                </a:lnTo>
                <a:lnTo>
                  <a:pt x="409433" y="375314"/>
                </a:lnTo>
                <a:lnTo>
                  <a:pt x="433317" y="324135"/>
                </a:lnTo>
                <a:lnTo>
                  <a:pt x="443553" y="262720"/>
                </a:lnTo>
                <a:lnTo>
                  <a:pt x="406021" y="242248"/>
                </a:lnTo>
                <a:lnTo>
                  <a:pt x="361666" y="255896"/>
                </a:lnTo>
                <a:lnTo>
                  <a:pt x="293427" y="279779"/>
                </a:lnTo>
                <a:lnTo>
                  <a:pt x="279780" y="242248"/>
                </a:lnTo>
                <a:lnTo>
                  <a:pt x="272956" y="150126"/>
                </a:lnTo>
                <a:lnTo>
                  <a:pt x="245660" y="112594"/>
                </a:lnTo>
                <a:lnTo>
                  <a:pt x="194481" y="102358"/>
                </a:lnTo>
                <a:lnTo>
                  <a:pt x="156950" y="78475"/>
                </a:lnTo>
                <a:lnTo>
                  <a:pt x="156950" y="78475"/>
                </a:lnTo>
                <a:lnTo>
                  <a:pt x="129654" y="58003"/>
                </a:lnTo>
                <a:lnTo>
                  <a:pt x="85299" y="3412"/>
                </a:lnTo>
                <a:lnTo>
                  <a:pt x="54591" y="0"/>
                </a:lnTo>
                <a:lnTo>
                  <a:pt x="34120" y="51179"/>
                </a:lnTo>
                <a:lnTo>
                  <a:pt x="0" y="95535"/>
                </a:lnTo>
                <a:lnTo>
                  <a:pt x="0" y="129654"/>
                </a:lnTo>
                <a:lnTo>
                  <a:pt x="30708" y="163773"/>
                </a:lnTo>
                <a:lnTo>
                  <a:pt x="0" y="174009"/>
                </a:lnTo>
                <a:lnTo>
                  <a:pt x="51180" y="255896"/>
                </a:lnTo>
                <a:lnTo>
                  <a:pt x="112594" y="266132"/>
                </a:lnTo>
                <a:lnTo>
                  <a:pt x="126242" y="320723"/>
                </a:lnTo>
                <a:lnTo>
                  <a:pt x="37532" y="457200"/>
                </a:lnTo>
                <a:lnTo>
                  <a:pt x="3412" y="457200"/>
                </a:lnTo>
                <a:lnTo>
                  <a:pt x="23884" y="542499"/>
                </a:lnTo>
                <a:lnTo>
                  <a:pt x="58003" y="590266"/>
                </a:lnTo>
                <a:lnTo>
                  <a:pt x="95535" y="709684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056051" y="5454502"/>
            <a:ext cx="497601" cy="563107"/>
          </a:xfrm>
          <a:custGeom>
            <a:avLst/>
            <a:gdLst>
              <a:gd name="connsiteX0" fmla="*/ 184245 w 627797"/>
              <a:gd name="connsiteY0" fmla="*/ 491319 h 709683"/>
              <a:gd name="connsiteX1" fmla="*/ 184245 w 627797"/>
              <a:gd name="connsiteY1" fmla="*/ 491319 h 709683"/>
              <a:gd name="connsiteX2" fmla="*/ 296839 w 627797"/>
              <a:gd name="connsiteY2" fmla="*/ 494731 h 709683"/>
              <a:gd name="connsiteX3" fmla="*/ 375314 w 627797"/>
              <a:gd name="connsiteY3" fmla="*/ 576618 h 709683"/>
              <a:gd name="connsiteX4" fmla="*/ 423081 w 627797"/>
              <a:gd name="connsiteY4" fmla="*/ 675564 h 709683"/>
              <a:gd name="connsiteX5" fmla="*/ 436729 w 627797"/>
              <a:gd name="connsiteY5" fmla="*/ 709683 h 709683"/>
              <a:gd name="connsiteX6" fmla="*/ 494732 w 627797"/>
              <a:gd name="connsiteY6" fmla="*/ 675564 h 709683"/>
              <a:gd name="connsiteX7" fmla="*/ 498144 w 627797"/>
              <a:gd name="connsiteY7" fmla="*/ 597089 h 709683"/>
              <a:gd name="connsiteX8" fmla="*/ 542499 w 627797"/>
              <a:gd name="connsiteY8" fmla="*/ 562970 h 709683"/>
              <a:gd name="connsiteX9" fmla="*/ 549323 w 627797"/>
              <a:gd name="connsiteY9" fmla="*/ 460612 h 709683"/>
              <a:gd name="connsiteX10" fmla="*/ 573206 w 627797"/>
              <a:gd name="connsiteY10" fmla="*/ 416256 h 709683"/>
              <a:gd name="connsiteX11" fmla="*/ 569794 w 627797"/>
              <a:gd name="connsiteY11" fmla="*/ 334370 h 709683"/>
              <a:gd name="connsiteX12" fmla="*/ 556147 w 627797"/>
              <a:gd name="connsiteY12" fmla="*/ 283191 h 709683"/>
              <a:gd name="connsiteX13" fmla="*/ 627797 w 627797"/>
              <a:gd name="connsiteY13" fmla="*/ 177421 h 709683"/>
              <a:gd name="connsiteX14" fmla="*/ 603914 w 627797"/>
              <a:gd name="connsiteY14" fmla="*/ 112594 h 709683"/>
              <a:gd name="connsiteX15" fmla="*/ 583442 w 627797"/>
              <a:gd name="connsiteY15" fmla="*/ 71650 h 709683"/>
              <a:gd name="connsiteX16" fmla="*/ 532263 w 627797"/>
              <a:gd name="connsiteY16" fmla="*/ 61415 h 709683"/>
              <a:gd name="connsiteX17" fmla="*/ 504968 w 627797"/>
              <a:gd name="connsiteY17" fmla="*/ 30707 h 709683"/>
              <a:gd name="connsiteX18" fmla="*/ 416257 w 627797"/>
              <a:gd name="connsiteY18" fmla="*/ 47767 h 709683"/>
              <a:gd name="connsiteX19" fmla="*/ 388962 w 627797"/>
              <a:gd name="connsiteY19" fmla="*/ 78474 h 709683"/>
              <a:gd name="connsiteX20" fmla="*/ 272956 w 627797"/>
              <a:gd name="connsiteY20" fmla="*/ 122830 h 709683"/>
              <a:gd name="connsiteX21" fmla="*/ 194481 w 627797"/>
              <a:gd name="connsiteY21" fmla="*/ 81886 h 709683"/>
              <a:gd name="connsiteX22" fmla="*/ 136478 w 627797"/>
              <a:gd name="connsiteY22" fmla="*/ 0 h 709683"/>
              <a:gd name="connsiteX23" fmla="*/ 92123 w 627797"/>
              <a:gd name="connsiteY23" fmla="*/ 20471 h 709683"/>
              <a:gd name="connsiteX24" fmla="*/ 51180 w 627797"/>
              <a:gd name="connsiteY24" fmla="*/ 37531 h 709683"/>
              <a:gd name="connsiteX25" fmla="*/ 0 w 627797"/>
              <a:gd name="connsiteY25" fmla="*/ 58003 h 709683"/>
              <a:gd name="connsiteX26" fmla="*/ 10236 w 627797"/>
              <a:gd name="connsiteY26" fmla="*/ 112594 h 709683"/>
              <a:gd name="connsiteX27" fmla="*/ 47768 w 627797"/>
              <a:gd name="connsiteY27" fmla="*/ 163773 h 709683"/>
              <a:gd name="connsiteX28" fmla="*/ 23884 w 627797"/>
              <a:gd name="connsiteY28" fmla="*/ 191068 h 709683"/>
              <a:gd name="connsiteX29" fmla="*/ 40944 w 627797"/>
              <a:gd name="connsiteY29" fmla="*/ 245659 h 709683"/>
              <a:gd name="connsiteX30" fmla="*/ 47768 w 627797"/>
              <a:gd name="connsiteY30" fmla="*/ 348018 h 709683"/>
              <a:gd name="connsiteX31" fmla="*/ 61415 w 627797"/>
              <a:gd name="connsiteY31" fmla="*/ 365077 h 709683"/>
              <a:gd name="connsiteX32" fmla="*/ 177421 w 627797"/>
              <a:gd name="connsiteY32" fmla="*/ 327546 h 709683"/>
              <a:gd name="connsiteX33" fmla="*/ 225189 w 627797"/>
              <a:gd name="connsiteY33" fmla="*/ 354842 h 709683"/>
              <a:gd name="connsiteX34" fmla="*/ 184245 w 627797"/>
              <a:gd name="connsiteY34" fmla="*/ 491319 h 70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27797" h="709683">
                <a:moveTo>
                  <a:pt x="184245" y="491319"/>
                </a:moveTo>
                <a:lnTo>
                  <a:pt x="184245" y="491319"/>
                </a:lnTo>
                <a:lnTo>
                  <a:pt x="296839" y="494731"/>
                </a:lnTo>
                <a:lnTo>
                  <a:pt x="375314" y="576618"/>
                </a:lnTo>
                <a:lnTo>
                  <a:pt x="423081" y="675564"/>
                </a:lnTo>
                <a:lnTo>
                  <a:pt x="436729" y="709683"/>
                </a:lnTo>
                <a:lnTo>
                  <a:pt x="494732" y="675564"/>
                </a:lnTo>
                <a:lnTo>
                  <a:pt x="498144" y="597089"/>
                </a:lnTo>
                <a:lnTo>
                  <a:pt x="542499" y="562970"/>
                </a:lnTo>
                <a:lnTo>
                  <a:pt x="549323" y="460612"/>
                </a:lnTo>
                <a:lnTo>
                  <a:pt x="573206" y="416256"/>
                </a:lnTo>
                <a:lnTo>
                  <a:pt x="569794" y="334370"/>
                </a:lnTo>
                <a:lnTo>
                  <a:pt x="556147" y="283191"/>
                </a:lnTo>
                <a:lnTo>
                  <a:pt x="627797" y="177421"/>
                </a:lnTo>
                <a:lnTo>
                  <a:pt x="603914" y="112594"/>
                </a:lnTo>
                <a:lnTo>
                  <a:pt x="583442" y="71650"/>
                </a:lnTo>
                <a:lnTo>
                  <a:pt x="532263" y="61415"/>
                </a:lnTo>
                <a:lnTo>
                  <a:pt x="504968" y="30707"/>
                </a:lnTo>
                <a:lnTo>
                  <a:pt x="416257" y="47767"/>
                </a:lnTo>
                <a:lnTo>
                  <a:pt x="388962" y="78474"/>
                </a:lnTo>
                <a:lnTo>
                  <a:pt x="272956" y="122830"/>
                </a:lnTo>
                <a:lnTo>
                  <a:pt x="194481" y="81886"/>
                </a:lnTo>
                <a:lnTo>
                  <a:pt x="136478" y="0"/>
                </a:lnTo>
                <a:lnTo>
                  <a:pt x="92123" y="20471"/>
                </a:lnTo>
                <a:lnTo>
                  <a:pt x="51180" y="37531"/>
                </a:lnTo>
                <a:lnTo>
                  <a:pt x="0" y="58003"/>
                </a:lnTo>
                <a:lnTo>
                  <a:pt x="10236" y="112594"/>
                </a:lnTo>
                <a:lnTo>
                  <a:pt x="47768" y="163773"/>
                </a:lnTo>
                <a:lnTo>
                  <a:pt x="23884" y="191068"/>
                </a:lnTo>
                <a:lnTo>
                  <a:pt x="40944" y="245659"/>
                </a:lnTo>
                <a:lnTo>
                  <a:pt x="47768" y="348018"/>
                </a:lnTo>
                <a:lnTo>
                  <a:pt x="61415" y="365077"/>
                </a:lnTo>
                <a:lnTo>
                  <a:pt x="177421" y="327546"/>
                </a:lnTo>
                <a:lnTo>
                  <a:pt x="225189" y="354842"/>
                </a:lnTo>
                <a:lnTo>
                  <a:pt x="184245" y="491319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483106" y="5360019"/>
            <a:ext cx="855369" cy="850330"/>
          </a:xfrm>
          <a:custGeom>
            <a:avLst/>
            <a:gdLst>
              <a:gd name="connsiteX0" fmla="*/ 0 w 1078706"/>
              <a:gd name="connsiteY0" fmla="*/ 673894 h 1071563"/>
              <a:gd name="connsiteX1" fmla="*/ 66675 w 1078706"/>
              <a:gd name="connsiteY1" fmla="*/ 690563 h 1071563"/>
              <a:gd name="connsiteX2" fmla="*/ 95250 w 1078706"/>
              <a:gd name="connsiteY2" fmla="*/ 650081 h 1071563"/>
              <a:gd name="connsiteX3" fmla="*/ 159544 w 1078706"/>
              <a:gd name="connsiteY3" fmla="*/ 650081 h 1071563"/>
              <a:gd name="connsiteX4" fmla="*/ 192881 w 1078706"/>
              <a:gd name="connsiteY4" fmla="*/ 676275 h 1071563"/>
              <a:gd name="connsiteX5" fmla="*/ 173831 w 1078706"/>
              <a:gd name="connsiteY5" fmla="*/ 733425 h 1071563"/>
              <a:gd name="connsiteX6" fmla="*/ 161925 w 1078706"/>
              <a:gd name="connsiteY6" fmla="*/ 757238 h 1071563"/>
              <a:gd name="connsiteX7" fmla="*/ 254794 w 1078706"/>
              <a:gd name="connsiteY7" fmla="*/ 731044 h 1071563"/>
              <a:gd name="connsiteX8" fmla="*/ 347662 w 1078706"/>
              <a:gd name="connsiteY8" fmla="*/ 816769 h 1071563"/>
              <a:gd name="connsiteX9" fmla="*/ 395287 w 1078706"/>
              <a:gd name="connsiteY9" fmla="*/ 869156 h 1071563"/>
              <a:gd name="connsiteX10" fmla="*/ 459581 w 1078706"/>
              <a:gd name="connsiteY10" fmla="*/ 869156 h 1071563"/>
              <a:gd name="connsiteX11" fmla="*/ 461962 w 1078706"/>
              <a:gd name="connsiteY11" fmla="*/ 964406 h 1071563"/>
              <a:gd name="connsiteX12" fmla="*/ 457200 w 1078706"/>
              <a:gd name="connsiteY12" fmla="*/ 1000125 h 1071563"/>
              <a:gd name="connsiteX13" fmla="*/ 488156 w 1078706"/>
              <a:gd name="connsiteY13" fmla="*/ 1071563 h 1071563"/>
              <a:gd name="connsiteX14" fmla="*/ 550069 w 1078706"/>
              <a:gd name="connsiteY14" fmla="*/ 1026319 h 1071563"/>
              <a:gd name="connsiteX15" fmla="*/ 604837 w 1078706"/>
              <a:gd name="connsiteY15" fmla="*/ 1007269 h 1071563"/>
              <a:gd name="connsiteX16" fmla="*/ 683419 w 1078706"/>
              <a:gd name="connsiteY16" fmla="*/ 859631 h 1071563"/>
              <a:gd name="connsiteX17" fmla="*/ 792956 w 1078706"/>
              <a:gd name="connsiteY17" fmla="*/ 769144 h 1071563"/>
              <a:gd name="connsiteX18" fmla="*/ 907256 w 1078706"/>
              <a:gd name="connsiteY18" fmla="*/ 762000 h 1071563"/>
              <a:gd name="connsiteX19" fmla="*/ 883444 w 1078706"/>
              <a:gd name="connsiteY19" fmla="*/ 700088 h 1071563"/>
              <a:gd name="connsiteX20" fmla="*/ 942975 w 1078706"/>
              <a:gd name="connsiteY20" fmla="*/ 673894 h 1071563"/>
              <a:gd name="connsiteX21" fmla="*/ 983456 w 1078706"/>
              <a:gd name="connsiteY21" fmla="*/ 650081 h 1071563"/>
              <a:gd name="connsiteX22" fmla="*/ 985837 w 1078706"/>
              <a:gd name="connsiteY22" fmla="*/ 607219 h 1071563"/>
              <a:gd name="connsiteX23" fmla="*/ 957262 w 1078706"/>
              <a:gd name="connsiteY23" fmla="*/ 554831 h 1071563"/>
              <a:gd name="connsiteX24" fmla="*/ 942975 w 1078706"/>
              <a:gd name="connsiteY24" fmla="*/ 488156 h 1071563"/>
              <a:gd name="connsiteX25" fmla="*/ 902494 w 1078706"/>
              <a:gd name="connsiteY25" fmla="*/ 395288 h 1071563"/>
              <a:gd name="connsiteX26" fmla="*/ 950119 w 1078706"/>
              <a:gd name="connsiteY26" fmla="*/ 378619 h 1071563"/>
              <a:gd name="connsiteX27" fmla="*/ 1040606 w 1078706"/>
              <a:gd name="connsiteY27" fmla="*/ 290513 h 1071563"/>
              <a:gd name="connsiteX28" fmla="*/ 1057275 w 1078706"/>
              <a:gd name="connsiteY28" fmla="*/ 242888 h 1071563"/>
              <a:gd name="connsiteX29" fmla="*/ 1078706 w 1078706"/>
              <a:gd name="connsiteY29" fmla="*/ 207169 h 1071563"/>
              <a:gd name="connsiteX30" fmla="*/ 1038225 w 1078706"/>
              <a:gd name="connsiteY30" fmla="*/ 142875 h 1071563"/>
              <a:gd name="connsiteX31" fmla="*/ 1023937 w 1078706"/>
              <a:gd name="connsiteY31" fmla="*/ 126206 h 1071563"/>
              <a:gd name="connsiteX32" fmla="*/ 1014412 w 1078706"/>
              <a:gd name="connsiteY32" fmla="*/ 123825 h 1071563"/>
              <a:gd name="connsiteX33" fmla="*/ 995362 w 1078706"/>
              <a:gd name="connsiteY33" fmla="*/ 109538 h 1071563"/>
              <a:gd name="connsiteX34" fmla="*/ 985837 w 1078706"/>
              <a:gd name="connsiteY34" fmla="*/ 104775 h 1071563"/>
              <a:gd name="connsiteX35" fmla="*/ 988219 w 1078706"/>
              <a:gd name="connsiteY35" fmla="*/ 57150 h 1071563"/>
              <a:gd name="connsiteX36" fmla="*/ 976312 w 1078706"/>
              <a:gd name="connsiteY36" fmla="*/ 40481 h 1071563"/>
              <a:gd name="connsiteX37" fmla="*/ 945356 w 1078706"/>
              <a:gd name="connsiteY37" fmla="*/ 52388 h 1071563"/>
              <a:gd name="connsiteX38" fmla="*/ 921544 w 1078706"/>
              <a:gd name="connsiteY38" fmla="*/ 2381 h 1071563"/>
              <a:gd name="connsiteX39" fmla="*/ 897731 w 1078706"/>
              <a:gd name="connsiteY39" fmla="*/ 19050 h 1071563"/>
              <a:gd name="connsiteX40" fmla="*/ 881062 w 1078706"/>
              <a:gd name="connsiteY40" fmla="*/ 4763 h 1071563"/>
              <a:gd name="connsiteX41" fmla="*/ 854869 w 1078706"/>
              <a:gd name="connsiteY41" fmla="*/ 0 h 1071563"/>
              <a:gd name="connsiteX42" fmla="*/ 831056 w 1078706"/>
              <a:gd name="connsiteY42" fmla="*/ 4763 h 1071563"/>
              <a:gd name="connsiteX43" fmla="*/ 840581 w 1078706"/>
              <a:gd name="connsiteY43" fmla="*/ 33338 h 1071563"/>
              <a:gd name="connsiteX44" fmla="*/ 807244 w 1078706"/>
              <a:gd name="connsiteY44" fmla="*/ 71438 h 1071563"/>
              <a:gd name="connsiteX45" fmla="*/ 776287 w 1078706"/>
              <a:gd name="connsiteY45" fmla="*/ 40481 h 1071563"/>
              <a:gd name="connsiteX46" fmla="*/ 738187 w 1078706"/>
              <a:gd name="connsiteY46" fmla="*/ 73819 h 1071563"/>
              <a:gd name="connsiteX47" fmla="*/ 754856 w 1078706"/>
              <a:gd name="connsiteY47" fmla="*/ 114300 h 1071563"/>
              <a:gd name="connsiteX48" fmla="*/ 702469 w 1078706"/>
              <a:gd name="connsiteY48" fmla="*/ 128588 h 1071563"/>
              <a:gd name="connsiteX49" fmla="*/ 595312 w 1078706"/>
              <a:gd name="connsiteY49" fmla="*/ 140494 h 1071563"/>
              <a:gd name="connsiteX50" fmla="*/ 502444 w 1078706"/>
              <a:gd name="connsiteY50" fmla="*/ 147638 h 1071563"/>
              <a:gd name="connsiteX51" fmla="*/ 471487 w 1078706"/>
              <a:gd name="connsiteY51" fmla="*/ 197644 h 1071563"/>
              <a:gd name="connsiteX52" fmla="*/ 435769 w 1078706"/>
              <a:gd name="connsiteY52" fmla="*/ 171450 h 1071563"/>
              <a:gd name="connsiteX53" fmla="*/ 364331 w 1078706"/>
              <a:gd name="connsiteY53" fmla="*/ 216694 h 1071563"/>
              <a:gd name="connsiteX54" fmla="*/ 311944 w 1078706"/>
              <a:gd name="connsiteY54" fmla="*/ 276225 h 1071563"/>
              <a:gd name="connsiteX55" fmla="*/ 276225 w 1078706"/>
              <a:gd name="connsiteY55" fmla="*/ 250031 h 1071563"/>
              <a:gd name="connsiteX56" fmla="*/ 297656 w 1078706"/>
              <a:gd name="connsiteY56" fmla="*/ 230981 h 1071563"/>
              <a:gd name="connsiteX57" fmla="*/ 283369 w 1078706"/>
              <a:gd name="connsiteY57" fmla="*/ 200025 h 1071563"/>
              <a:gd name="connsiteX58" fmla="*/ 271462 w 1078706"/>
              <a:gd name="connsiteY58" fmla="*/ 185738 h 1071563"/>
              <a:gd name="connsiteX59" fmla="*/ 245269 w 1078706"/>
              <a:gd name="connsiteY59" fmla="*/ 202406 h 1071563"/>
              <a:gd name="connsiteX60" fmla="*/ 166687 w 1078706"/>
              <a:gd name="connsiteY60" fmla="*/ 192881 h 1071563"/>
              <a:gd name="connsiteX61" fmla="*/ 121444 w 1078706"/>
              <a:gd name="connsiteY61" fmla="*/ 150019 h 1071563"/>
              <a:gd name="connsiteX62" fmla="*/ 52387 w 1078706"/>
              <a:gd name="connsiteY62" fmla="*/ 204788 h 1071563"/>
              <a:gd name="connsiteX63" fmla="*/ 83344 w 1078706"/>
              <a:gd name="connsiteY63" fmla="*/ 297656 h 1071563"/>
              <a:gd name="connsiteX64" fmla="*/ 19050 w 1078706"/>
              <a:gd name="connsiteY64" fmla="*/ 397669 h 1071563"/>
              <a:gd name="connsiteX65" fmla="*/ 26194 w 1078706"/>
              <a:gd name="connsiteY65" fmla="*/ 464344 h 1071563"/>
              <a:gd name="connsiteX66" fmla="*/ 30956 w 1078706"/>
              <a:gd name="connsiteY66" fmla="*/ 526256 h 1071563"/>
              <a:gd name="connsiteX67" fmla="*/ 11906 w 1078706"/>
              <a:gd name="connsiteY67" fmla="*/ 588169 h 1071563"/>
              <a:gd name="connsiteX68" fmla="*/ 0 w 1078706"/>
              <a:gd name="connsiteY68" fmla="*/ 673894 h 107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78706" h="1071563">
                <a:moveTo>
                  <a:pt x="0" y="673894"/>
                </a:moveTo>
                <a:lnTo>
                  <a:pt x="66675" y="690563"/>
                </a:lnTo>
                <a:lnTo>
                  <a:pt x="95250" y="650081"/>
                </a:lnTo>
                <a:lnTo>
                  <a:pt x="159544" y="650081"/>
                </a:lnTo>
                <a:lnTo>
                  <a:pt x="192881" y="676275"/>
                </a:lnTo>
                <a:lnTo>
                  <a:pt x="173831" y="733425"/>
                </a:lnTo>
                <a:lnTo>
                  <a:pt x="161925" y="757238"/>
                </a:lnTo>
                <a:lnTo>
                  <a:pt x="254794" y="731044"/>
                </a:lnTo>
                <a:lnTo>
                  <a:pt x="347662" y="816769"/>
                </a:lnTo>
                <a:lnTo>
                  <a:pt x="395287" y="869156"/>
                </a:lnTo>
                <a:lnTo>
                  <a:pt x="459581" y="869156"/>
                </a:lnTo>
                <a:cubicBezTo>
                  <a:pt x="460375" y="900906"/>
                  <a:pt x="461168" y="932656"/>
                  <a:pt x="461962" y="964406"/>
                </a:cubicBezTo>
                <a:lnTo>
                  <a:pt x="457200" y="1000125"/>
                </a:lnTo>
                <a:lnTo>
                  <a:pt x="488156" y="1071563"/>
                </a:lnTo>
                <a:lnTo>
                  <a:pt x="550069" y="1026319"/>
                </a:lnTo>
                <a:lnTo>
                  <a:pt x="604837" y="1007269"/>
                </a:lnTo>
                <a:lnTo>
                  <a:pt x="683419" y="859631"/>
                </a:lnTo>
                <a:lnTo>
                  <a:pt x="792956" y="769144"/>
                </a:lnTo>
                <a:lnTo>
                  <a:pt x="907256" y="762000"/>
                </a:lnTo>
                <a:lnTo>
                  <a:pt x="883444" y="700088"/>
                </a:lnTo>
                <a:lnTo>
                  <a:pt x="942975" y="673894"/>
                </a:lnTo>
                <a:lnTo>
                  <a:pt x="983456" y="650081"/>
                </a:lnTo>
                <a:lnTo>
                  <a:pt x="985837" y="607219"/>
                </a:lnTo>
                <a:lnTo>
                  <a:pt x="957262" y="554831"/>
                </a:lnTo>
                <a:lnTo>
                  <a:pt x="942975" y="488156"/>
                </a:lnTo>
                <a:lnTo>
                  <a:pt x="902494" y="395288"/>
                </a:lnTo>
                <a:lnTo>
                  <a:pt x="950119" y="378619"/>
                </a:lnTo>
                <a:lnTo>
                  <a:pt x="1040606" y="290513"/>
                </a:lnTo>
                <a:lnTo>
                  <a:pt x="1057275" y="242888"/>
                </a:lnTo>
                <a:lnTo>
                  <a:pt x="1078706" y="207169"/>
                </a:lnTo>
                <a:lnTo>
                  <a:pt x="1038225" y="142875"/>
                </a:lnTo>
                <a:cubicBezTo>
                  <a:pt x="1033462" y="137319"/>
                  <a:pt x="1029652" y="130778"/>
                  <a:pt x="1023937" y="126206"/>
                </a:cubicBezTo>
                <a:cubicBezTo>
                  <a:pt x="1021381" y="124162"/>
                  <a:pt x="1017239" y="125474"/>
                  <a:pt x="1014412" y="123825"/>
                </a:cubicBezTo>
                <a:cubicBezTo>
                  <a:pt x="1007556" y="119826"/>
                  <a:pt x="1001966" y="113941"/>
                  <a:pt x="995362" y="109538"/>
                </a:cubicBezTo>
                <a:cubicBezTo>
                  <a:pt x="992408" y="107569"/>
                  <a:pt x="985837" y="104775"/>
                  <a:pt x="985837" y="104775"/>
                </a:cubicBezTo>
                <a:lnTo>
                  <a:pt x="988219" y="57150"/>
                </a:lnTo>
                <a:lnTo>
                  <a:pt x="976312" y="40481"/>
                </a:lnTo>
                <a:lnTo>
                  <a:pt x="945356" y="52388"/>
                </a:lnTo>
                <a:lnTo>
                  <a:pt x="921544" y="2381"/>
                </a:lnTo>
                <a:lnTo>
                  <a:pt x="897731" y="19050"/>
                </a:lnTo>
                <a:lnTo>
                  <a:pt x="881062" y="4763"/>
                </a:lnTo>
                <a:lnTo>
                  <a:pt x="854869" y="0"/>
                </a:lnTo>
                <a:lnTo>
                  <a:pt x="831056" y="4763"/>
                </a:lnTo>
                <a:lnTo>
                  <a:pt x="840581" y="33338"/>
                </a:lnTo>
                <a:lnTo>
                  <a:pt x="807244" y="71438"/>
                </a:lnTo>
                <a:lnTo>
                  <a:pt x="776287" y="40481"/>
                </a:lnTo>
                <a:lnTo>
                  <a:pt x="738187" y="73819"/>
                </a:lnTo>
                <a:lnTo>
                  <a:pt x="754856" y="114300"/>
                </a:lnTo>
                <a:lnTo>
                  <a:pt x="702469" y="128588"/>
                </a:lnTo>
                <a:lnTo>
                  <a:pt x="595312" y="140494"/>
                </a:lnTo>
                <a:lnTo>
                  <a:pt x="502444" y="147638"/>
                </a:lnTo>
                <a:lnTo>
                  <a:pt x="471487" y="197644"/>
                </a:lnTo>
                <a:lnTo>
                  <a:pt x="435769" y="171450"/>
                </a:lnTo>
                <a:lnTo>
                  <a:pt x="364331" y="216694"/>
                </a:lnTo>
                <a:lnTo>
                  <a:pt x="311944" y="276225"/>
                </a:lnTo>
                <a:lnTo>
                  <a:pt x="276225" y="250031"/>
                </a:lnTo>
                <a:lnTo>
                  <a:pt x="297656" y="230981"/>
                </a:lnTo>
                <a:lnTo>
                  <a:pt x="283369" y="200025"/>
                </a:lnTo>
                <a:lnTo>
                  <a:pt x="271462" y="185738"/>
                </a:lnTo>
                <a:lnTo>
                  <a:pt x="245269" y="202406"/>
                </a:lnTo>
                <a:lnTo>
                  <a:pt x="166687" y="192881"/>
                </a:lnTo>
                <a:lnTo>
                  <a:pt x="121444" y="150019"/>
                </a:lnTo>
                <a:lnTo>
                  <a:pt x="52387" y="204788"/>
                </a:lnTo>
                <a:lnTo>
                  <a:pt x="83344" y="297656"/>
                </a:lnTo>
                <a:lnTo>
                  <a:pt x="19050" y="397669"/>
                </a:lnTo>
                <a:lnTo>
                  <a:pt x="26194" y="464344"/>
                </a:lnTo>
                <a:lnTo>
                  <a:pt x="30956" y="526256"/>
                </a:lnTo>
                <a:lnTo>
                  <a:pt x="11906" y="588169"/>
                </a:lnTo>
                <a:lnTo>
                  <a:pt x="0" y="673894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6226117" y="5072798"/>
            <a:ext cx="294781" cy="328795"/>
          </a:xfrm>
          <a:custGeom>
            <a:avLst/>
            <a:gdLst>
              <a:gd name="connsiteX0" fmla="*/ 0 w 371475"/>
              <a:gd name="connsiteY0" fmla="*/ 259556 h 414338"/>
              <a:gd name="connsiteX1" fmla="*/ 35719 w 371475"/>
              <a:gd name="connsiteY1" fmla="*/ 321469 h 414338"/>
              <a:gd name="connsiteX2" fmla="*/ 90487 w 371475"/>
              <a:gd name="connsiteY2" fmla="*/ 319088 h 414338"/>
              <a:gd name="connsiteX3" fmla="*/ 107156 w 371475"/>
              <a:gd name="connsiteY3" fmla="*/ 383381 h 414338"/>
              <a:gd name="connsiteX4" fmla="*/ 147637 w 371475"/>
              <a:gd name="connsiteY4" fmla="*/ 414338 h 414338"/>
              <a:gd name="connsiteX5" fmla="*/ 214312 w 371475"/>
              <a:gd name="connsiteY5" fmla="*/ 359569 h 414338"/>
              <a:gd name="connsiteX6" fmla="*/ 295275 w 371475"/>
              <a:gd name="connsiteY6" fmla="*/ 309563 h 414338"/>
              <a:gd name="connsiteX7" fmla="*/ 371475 w 371475"/>
              <a:gd name="connsiteY7" fmla="*/ 295275 h 414338"/>
              <a:gd name="connsiteX8" fmla="*/ 366712 w 371475"/>
              <a:gd name="connsiteY8" fmla="*/ 276225 h 414338"/>
              <a:gd name="connsiteX9" fmla="*/ 283369 w 371475"/>
              <a:gd name="connsiteY9" fmla="*/ 240506 h 414338"/>
              <a:gd name="connsiteX10" fmla="*/ 228600 w 371475"/>
              <a:gd name="connsiteY10" fmla="*/ 240506 h 414338"/>
              <a:gd name="connsiteX11" fmla="*/ 204787 w 371475"/>
              <a:gd name="connsiteY11" fmla="*/ 209550 h 414338"/>
              <a:gd name="connsiteX12" fmla="*/ 178594 w 371475"/>
              <a:gd name="connsiteY12" fmla="*/ 142875 h 414338"/>
              <a:gd name="connsiteX13" fmla="*/ 261937 w 371475"/>
              <a:gd name="connsiteY13" fmla="*/ 147638 h 414338"/>
              <a:gd name="connsiteX14" fmla="*/ 285750 w 371475"/>
              <a:gd name="connsiteY14" fmla="*/ 76200 h 414338"/>
              <a:gd name="connsiteX15" fmla="*/ 283369 w 371475"/>
              <a:gd name="connsiteY15" fmla="*/ 50006 h 414338"/>
              <a:gd name="connsiteX16" fmla="*/ 290512 w 371475"/>
              <a:gd name="connsiteY16" fmla="*/ 9525 h 414338"/>
              <a:gd name="connsiteX17" fmla="*/ 147637 w 371475"/>
              <a:gd name="connsiteY17" fmla="*/ 0 h 414338"/>
              <a:gd name="connsiteX18" fmla="*/ 128587 w 371475"/>
              <a:gd name="connsiteY18" fmla="*/ 35719 h 414338"/>
              <a:gd name="connsiteX19" fmla="*/ 102394 w 371475"/>
              <a:gd name="connsiteY19" fmla="*/ 78581 h 414338"/>
              <a:gd name="connsiteX20" fmla="*/ 123825 w 371475"/>
              <a:gd name="connsiteY20" fmla="*/ 135731 h 414338"/>
              <a:gd name="connsiteX21" fmla="*/ 140494 w 371475"/>
              <a:gd name="connsiteY21" fmla="*/ 164306 h 414338"/>
              <a:gd name="connsiteX22" fmla="*/ 145256 w 371475"/>
              <a:gd name="connsiteY22" fmla="*/ 211931 h 414338"/>
              <a:gd name="connsiteX23" fmla="*/ 26194 w 371475"/>
              <a:gd name="connsiteY23" fmla="*/ 207169 h 414338"/>
              <a:gd name="connsiteX24" fmla="*/ 0 w 371475"/>
              <a:gd name="connsiteY24" fmla="*/ 259556 h 41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1475" h="414338">
                <a:moveTo>
                  <a:pt x="0" y="259556"/>
                </a:moveTo>
                <a:lnTo>
                  <a:pt x="35719" y="321469"/>
                </a:lnTo>
                <a:lnTo>
                  <a:pt x="90487" y="319088"/>
                </a:lnTo>
                <a:lnTo>
                  <a:pt x="107156" y="383381"/>
                </a:lnTo>
                <a:lnTo>
                  <a:pt x="147637" y="414338"/>
                </a:lnTo>
                <a:lnTo>
                  <a:pt x="214312" y="359569"/>
                </a:lnTo>
                <a:lnTo>
                  <a:pt x="295275" y="309563"/>
                </a:lnTo>
                <a:lnTo>
                  <a:pt x="371475" y="295275"/>
                </a:lnTo>
                <a:lnTo>
                  <a:pt x="366712" y="276225"/>
                </a:lnTo>
                <a:lnTo>
                  <a:pt x="283369" y="240506"/>
                </a:lnTo>
                <a:lnTo>
                  <a:pt x="228600" y="240506"/>
                </a:lnTo>
                <a:lnTo>
                  <a:pt x="204787" y="209550"/>
                </a:lnTo>
                <a:lnTo>
                  <a:pt x="178594" y="142875"/>
                </a:lnTo>
                <a:lnTo>
                  <a:pt x="261937" y="147638"/>
                </a:lnTo>
                <a:lnTo>
                  <a:pt x="285750" y="76200"/>
                </a:lnTo>
                <a:lnTo>
                  <a:pt x="283369" y="50006"/>
                </a:lnTo>
                <a:lnTo>
                  <a:pt x="290512" y="9525"/>
                </a:lnTo>
                <a:lnTo>
                  <a:pt x="147637" y="0"/>
                </a:lnTo>
                <a:lnTo>
                  <a:pt x="128587" y="35719"/>
                </a:lnTo>
                <a:lnTo>
                  <a:pt x="102394" y="78581"/>
                </a:lnTo>
                <a:lnTo>
                  <a:pt x="123825" y="135731"/>
                </a:lnTo>
                <a:lnTo>
                  <a:pt x="140494" y="164306"/>
                </a:lnTo>
                <a:lnTo>
                  <a:pt x="145256" y="211931"/>
                </a:lnTo>
                <a:lnTo>
                  <a:pt x="26194" y="207169"/>
                </a:lnTo>
                <a:lnTo>
                  <a:pt x="0" y="259556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893544" y="5473397"/>
            <a:ext cx="194001" cy="139832"/>
          </a:xfrm>
          <a:custGeom>
            <a:avLst/>
            <a:gdLst>
              <a:gd name="connsiteX0" fmla="*/ 169069 w 245269"/>
              <a:gd name="connsiteY0" fmla="*/ 38100 h 176213"/>
              <a:gd name="connsiteX1" fmla="*/ 114300 w 245269"/>
              <a:gd name="connsiteY1" fmla="*/ 0 h 176213"/>
              <a:gd name="connsiteX2" fmla="*/ 30956 w 245269"/>
              <a:gd name="connsiteY2" fmla="*/ 16669 h 176213"/>
              <a:gd name="connsiteX3" fmla="*/ 0 w 245269"/>
              <a:gd name="connsiteY3" fmla="*/ 45244 h 176213"/>
              <a:gd name="connsiteX4" fmla="*/ 47625 w 245269"/>
              <a:gd name="connsiteY4" fmla="*/ 66675 h 176213"/>
              <a:gd name="connsiteX5" fmla="*/ 119062 w 245269"/>
              <a:gd name="connsiteY5" fmla="*/ 135731 h 176213"/>
              <a:gd name="connsiteX6" fmla="*/ 185737 w 245269"/>
              <a:gd name="connsiteY6" fmla="*/ 173831 h 176213"/>
              <a:gd name="connsiteX7" fmla="*/ 223837 w 245269"/>
              <a:gd name="connsiteY7" fmla="*/ 176213 h 176213"/>
              <a:gd name="connsiteX8" fmla="*/ 245269 w 245269"/>
              <a:gd name="connsiteY8" fmla="*/ 142875 h 176213"/>
              <a:gd name="connsiteX9" fmla="*/ 230981 w 245269"/>
              <a:gd name="connsiteY9" fmla="*/ 97631 h 176213"/>
              <a:gd name="connsiteX10" fmla="*/ 169069 w 245269"/>
              <a:gd name="connsiteY10" fmla="*/ 38100 h 176213"/>
              <a:gd name="connsiteX0" fmla="*/ 169069 w 245269"/>
              <a:gd name="connsiteY0" fmla="*/ 38100 h 176213"/>
              <a:gd name="connsiteX1" fmla="*/ 114300 w 245269"/>
              <a:gd name="connsiteY1" fmla="*/ 0 h 176213"/>
              <a:gd name="connsiteX2" fmla="*/ 30956 w 245269"/>
              <a:gd name="connsiteY2" fmla="*/ 16669 h 176213"/>
              <a:gd name="connsiteX3" fmla="*/ 0 w 245269"/>
              <a:gd name="connsiteY3" fmla="*/ 45244 h 176213"/>
              <a:gd name="connsiteX4" fmla="*/ 47625 w 245269"/>
              <a:gd name="connsiteY4" fmla="*/ 66675 h 176213"/>
              <a:gd name="connsiteX5" fmla="*/ 119062 w 245269"/>
              <a:gd name="connsiteY5" fmla="*/ 135731 h 176213"/>
              <a:gd name="connsiteX6" fmla="*/ 185737 w 245269"/>
              <a:gd name="connsiteY6" fmla="*/ 173831 h 176213"/>
              <a:gd name="connsiteX7" fmla="*/ 223837 w 245269"/>
              <a:gd name="connsiteY7" fmla="*/ 176213 h 176213"/>
              <a:gd name="connsiteX8" fmla="*/ 245269 w 245269"/>
              <a:gd name="connsiteY8" fmla="*/ 142875 h 176213"/>
              <a:gd name="connsiteX9" fmla="*/ 230981 w 245269"/>
              <a:gd name="connsiteY9" fmla="*/ 97631 h 176213"/>
              <a:gd name="connsiteX10" fmla="*/ 169069 w 245269"/>
              <a:gd name="connsiteY10" fmla="*/ 38100 h 176213"/>
              <a:gd name="connsiteX0" fmla="*/ 169069 w 245269"/>
              <a:gd name="connsiteY0" fmla="*/ 38100 h 176213"/>
              <a:gd name="connsiteX1" fmla="*/ 171450 w 245269"/>
              <a:gd name="connsiteY1" fmla="*/ 38100 h 176213"/>
              <a:gd name="connsiteX2" fmla="*/ 114300 w 245269"/>
              <a:gd name="connsiteY2" fmla="*/ 0 h 176213"/>
              <a:gd name="connsiteX3" fmla="*/ 30956 w 245269"/>
              <a:gd name="connsiteY3" fmla="*/ 16669 h 176213"/>
              <a:gd name="connsiteX4" fmla="*/ 0 w 245269"/>
              <a:gd name="connsiteY4" fmla="*/ 45244 h 176213"/>
              <a:gd name="connsiteX5" fmla="*/ 47625 w 245269"/>
              <a:gd name="connsiteY5" fmla="*/ 66675 h 176213"/>
              <a:gd name="connsiteX6" fmla="*/ 119062 w 245269"/>
              <a:gd name="connsiteY6" fmla="*/ 135731 h 176213"/>
              <a:gd name="connsiteX7" fmla="*/ 185737 w 245269"/>
              <a:gd name="connsiteY7" fmla="*/ 173831 h 176213"/>
              <a:gd name="connsiteX8" fmla="*/ 223837 w 245269"/>
              <a:gd name="connsiteY8" fmla="*/ 176213 h 176213"/>
              <a:gd name="connsiteX9" fmla="*/ 245269 w 245269"/>
              <a:gd name="connsiteY9" fmla="*/ 142875 h 176213"/>
              <a:gd name="connsiteX10" fmla="*/ 230981 w 245269"/>
              <a:gd name="connsiteY10" fmla="*/ 97631 h 176213"/>
              <a:gd name="connsiteX11" fmla="*/ 169069 w 245269"/>
              <a:gd name="connsiteY11" fmla="*/ 38100 h 176213"/>
              <a:gd name="connsiteX0" fmla="*/ 200025 w 245269"/>
              <a:gd name="connsiteY0" fmla="*/ 0 h 176213"/>
              <a:gd name="connsiteX1" fmla="*/ 171450 w 245269"/>
              <a:gd name="connsiteY1" fmla="*/ 38100 h 176213"/>
              <a:gd name="connsiteX2" fmla="*/ 114300 w 245269"/>
              <a:gd name="connsiteY2" fmla="*/ 0 h 176213"/>
              <a:gd name="connsiteX3" fmla="*/ 30956 w 245269"/>
              <a:gd name="connsiteY3" fmla="*/ 16669 h 176213"/>
              <a:gd name="connsiteX4" fmla="*/ 0 w 245269"/>
              <a:gd name="connsiteY4" fmla="*/ 45244 h 176213"/>
              <a:gd name="connsiteX5" fmla="*/ 47625 w 245269"/>
              <a:gd name="connsiteY5" fmla="*/ 66675 h 176213"/>
              <a:gd name="connsiteX6" fmla="*/ 119062 w 245269"/>
              <a:gd name="connsiteY6" fmla="*/ 135731 h 176213"/>
              <a:gd name="connsiteX7" fmla="*/ 185737 w 245269"/>
              <a:gd name="connsiteY7" fmla="*/ 173831 h 176213"/>
              <a:gd name="connsiteX8" fmla="*/ 223837 w 245269"/>
              <a:gd name="connsiteY8" fmla="*/ 176213 h 176213"/>
              <a:gd name="connsiteX9" fmla="*/ 245269 w 245269"/>
              <a:gd name="connsiteY9" fmla="*/ 142875 h 176213"/>
              <a:gd name="connsiteX10" fmla="*/ 230981 w 245269"/>
              <a:gd name="connsiteY10" fmla="*/ 97631 h 176213"/>
              <a:gd name="connsiteX11" fmla="*/ 200025 w 245269"/>
              <a:gd name="connsiteY11" fmla="*/ 0 h 17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5269" h="176213">
                <a:moveTo>
                  <a:pt x="200025" y="0"/>
                </a:moveTo>
                <a:lnTo>
                  <a:pt x="171450" y="38100"/>
                </a:lnTo>
                <a:lnTo>
                  <a:pt x="114300" y="0"/>
                </a:lnTo>
                <a:lnTo>
                  <a:pt x="30956" y="16669"/>
                </a:lnTo>
                <a:lnTo>
                  <a:pt x="0" y="45244"/>
                </a:lnTo>
                <a:lnTo>
                  <a:pt x="47625" y="66675"/>
                </a:lnTo>
                <a:lnTo>
                  <a:pt x="119062" y="135731"/>
                </a:lnTo>
                <a:lnTo>
                  <a:pt x="185737" y="173831"/>
                </a:lnTo>
                <a:lnTo>
                  <a:pt x="223837" y="176213"/>
                </a:lnTo>
                <a:lnTo>
                  <a:pt x="245269" y="142875"/>
                </a:lnTo>
                <a:lnTo>
                  <a:pt x="230981" y="97631"/>
                </a:lnTo>
                <a:lnTo>
                  <a:pt x="200025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5976686" y="5353721"/>
            <a:ext cx="191482" cy="148650"/>
          </a:xfrm>
          <a:custGeom>
            <a:avLst/>
            <a:gdLst>
              <a:gd name="connsiteX0" fmla="*/ 242887 w 242887"/>
              <a:gd name="connsiteY0" fmla="*/ 119063 h 185738"/>
              <a:gd name="connsiteX1" fmla="*/ 192881 w 242887"/>
              <a:gd name="connsiteY1" fmla="*/ 45244 h 185738"/>
              <a:gd name="connsiteX2" fmla="*/ 135731 w 242887"/>
              <a:gd name="connsiteY2" fmla="*/ 26194 h 185738"/>
              <a:gd name="connsiteX3" fmla="*/ 116681 w 242887"/>
              <a:gd name="connsiteY3" fmla="*/ 0 h 185738"/>
              <a:gd name="connsiteX4" fmla="*/ 71437 w 242887"/>
              <a:gd name="connsiteY4" fmla="*/ 26194 h 185738"/>
              <a:gd name="connsiteX5" fmla="*/ 42862 w 242887"/>
              <a:gd name="connsiteY5" fmla="*/ 7144 h 185738"/>
              <a:gd name="connsiteX6" fmla="*/ 26194 w 242887"/>
              <a:gd name="connsiteY6" fmla="*/ 64294 h 185738"/>
              <a:gd name="connsiteX7" fmla="*/ 30956 w 242887"/>
              <a:gd name="connsiteY7" fmla="*/ 107157 h 185738"/>
              <a:gd name="connsiteX8" fmla="*/ 26194 w 242887"/>
              <a:gd name="connsiteY8" fmla="*/ 133350 h 185738"/>
              <a:gd name="connsiteX9" fmla="*/ 0 w 242887"/>
              <a:gd name="connsiteY9" fmla="*/ 142875 h 185738"/>
              <a:gd name="connsiteX10" fmla="*/ 66675 w 242887"/>
              <a:gd name="connsiteY10" fmla="*/ 185738 h 185738"/>
              <a:gd name="connsiteX11" fmla="*/ 97631 w 242887"/>
              <a:gd name="connsiteY11" fmla="*/ 147638 h 185738"/>
              <a:gd name="connsiteX12" fmla="*/ 107156 w 242887"/>
              <a:gd name="connsiteY12" fmla="*/ 183357 h 185738"/>
              <a:gd name="connsiteX13" fmla="*/ 242887 w 242887"/>
              <a:gd name="connsiteY13" fmla="*/ 119063 h 18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887" h="185738">
                <a:moveTo>
                  <a:pt x="242887" y="119063"/>
                </a:moveTo>
                <a:lnTo>
                  <a:pt x="192881" y="45244"/>
                </a:lnTo>
                <a:lnTo>
                  <a:pt x="135731" y="26194"/>
                </a:lnTo>
                <a:lnTo>
                  <a:pt x="116681" y="0"/>
                </a:lnTo>
                <a:lnTo>
                  <a:pt x="71437" y="26194"/>
                </a:lnTo>
                <a:lnTo>
                  <a:pt x="42862" y="7144"/>
                </a:lnTo>
                <a:lnTo>
                  <a:pt x="26194" y="64294"/>
                </a:lnTo>
                <a:lnTo>
                  <a:pt x="30956" y="107157"/>
                </a:lnTo>
                <a:lnTo>
                  <a:pt x="26194" y="133350"/>
                </a:lnTo>
                <a:lnTo>
                  <a:pt x="0" y="142875"/>
                </a:lnTo>
                <a:lnTo>
                  <a:pt x="66675" y="185738"/>
                </a:lnTo>
                <a:lnTo>
                  <a:pt x="97631" y="147638"/>
                </a:lnTo>
                <a:lnTo>
                  <a:pt x="107156" y="183357"/>
                </a:lnTo>
                <a:lnTo>
                  <a:pt x="242887" y="119063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6008180" y="5256720"/>
            <a:ext cx="172586" cy="139832"/>
          </a:xfrm>
          <a:custGeom>
            <a:avLst/>
            <a:gdLst>
              <a:gd name="connsiteX0" fmla="*/ 152400 w 216694"/>
              <a:gd name="connsiteY0" fmla="*/ 159544 h 159544"/>
              <a:gd name="connsiteX1" fmla="*/ 214313 w 216694"/>
              <a:gd name="connsiteY1" fmla="*/ 123825 h 159544"/>
              <a:gd name="connsiteX2" fmla="*/ 216694 w 216694"/>
              <a:gd name="connsiteY2" fmla="*/ 78581 h 159544"/>
              <a:gd name="connsiteX3" fmla="*/ 185738 w 216694"/>
              <a:gd name="connsiteY3" fmla="*/ 28575 h 159544"/>
              <a:gd name="connsiteX4" fmla="*/ 150019 w 216694"/>
              <a:gd name="connsiteY4" fmla="*/ 4763 h 159544"/>
              <a:gd name="connsiteX5" fmla="*/ 150019 w 216694"/>
              <a:gd name="connsiteY5" fmla="*/ 4763 h 159544"/>
              <a:gd name="connsiteX6" fmla="*/ 64294 w 216694"/>
              <a:gd name="connsiteY6" fmla="*/ 0 h 159544"/>
              <a:gd name="connsiteX7" fmla="*/ 66675 w 216694"/>
              <a:gd name="connsiteY7" fmla="*/ 14288 h 159544"/>
              <a:gd name="connsiteX8" fmla="*/ 57150 w 216694"/>
              <a:gd name="connsiteY8" fmla="*/ 57150 h 159544"/>
              <a:gd name="connsiteX9" fmla="*/ 9525 w 216694"/>
              <a:gd name="connsiteY9" fmla="*/ 50006 h 159544"/>
              <a:gd name="connsiteX10" fmla="*/ 0 w 216694"/>
              <a:gd name="connsiteY10" fmla="*/ 71438 h 159544"/>
              <a:gd name="connsiteX11" fmla="*/ 9525 w 216694"/>
              <a:gd name="connsiteY11" fmla="*/ 116681 h 159544"/>
              <a:gd name="connsiteX12" fmla="*/ 40481 w 216694"/>
              <a:gd name="connsiteY12" fmla="*/ 133350 h 159544"/>
              <a:gd name="connsiteX13" fmla="*/ 78581 w 216694"/>
              <a:gd name="connsiteY13" fmla="*/ 116681 h 159544"/>
              <a:gd name="connsiteX14" fmla="*/ 100013 w 216694"/>
              <a:gd name="connsiteY14" fmla="*/ 135731 h 159544"/>
              <a:gd name="connsiteX15" fmla="*/ 152400 w 216694"/>
              <a:gd name="connsiteY15" fmla="*/ 159544 h 159544"/>
              <a:gd name="connsiteX0" fmla="*/ 152400 w 216694"/>
              <a:gd name="connsiteY0" fmla="*/ 176212 h 176212"/>
              <a:gd name="connsiteX1" fmla="*/ 214313 w 216694"/>
              <a:gd name="connsiteY1" fmla="*/ 140493 h 176212"/>
              <a:gd name="connsiteX2" fmla="*/ 216694 w 216694"/>
              <a:gd name="connsiteY2" fmla="*/ 95249 h 176212"/>
              <a:gd name="connsiteX3" fmla="*/ 185738 w 216694"/>
              <a:gd name="connsiteY3" fmla="*/ 45243 h 176212"/>
              <a:gd name="connsiteX4" fmla="*/ 150019 w 216694"/>
              <a:gd name="connsiteY4" fmla="*/ 21431 h 176212"/>
              <a:gd name="connsiteX5" fmla="*/ 147638 w 216694"/>
              <a:gd name="connsiteY5" fmla="*/ 0 h 176212"/>
              <a:gd name="connsiteX6" fmla="*/ 64294 w 216694"/>
              <a:gd name="connsiteY6" fmla="*/ 16668 h 176212"/>
              <a:gd name="connsiteX7" fmla="*/ 66675 w 216694"/>
              <a:gd name="connsiteY7" fmla="*/ 30956 h 176212"/>
              <a:gd name="connsiteX8" fmla="*/ 57150 w 216694"/>
              <a:gd name="connsiteY8" fmla="*/ 73818 h 176212"/>
              <a:gd name="connsiteX9" fmla="*/ 9525 w 216694"/>
              <a:gd name="connsiteY9" fmla="*/ 66674 h 176212"/>
              <a:gd name="connsiteX10" fmla="*/ 0 w 216694"/>
              <a:gd name="connsiteY10" fmla="*/ 88106 h 176212"/>
              <a:gd name="connsiteX11" fmla="*/ 9525 w 216694"/>
              <a:gd name="connsiteY11" fmla="*/ 133349 h 176212"/>
              <a:gd name="connsiteX12" fmla="*/ 40481 w 216694"/>
              <a:gd name="connsiteY12" fmla="*/ 150018 h 176212"/>
              <a:gd name="connsiteX13" fmla="*/ 78581 w 216694"/>
              <a:gd name="connsiteY13" fmla="*/ 133349 h 176212"/>
              <a:gd name="connsiteX14" fmla="*/ 100013 w 216694"/>
              <a:gd name="connsiteY14" fmla="*/ 152399 h 176212"/>
              <a:gd name="connsiteX15" fmla="*/ 152400 w 216694"/>
              <a:gd name="connsiteY15" fmla="*/ 176212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694" h="176212">
                <a:moveTo>
                  <a:pt x="152400" y="176212"/>
                </a:moveTo>
                <a:lnTo>
                  <a:pt x="214313" y="140493"/>
                </a:lnTo>
                <a:lnTo>
                  <a:pt x="216694" y="95249"/>
                </a:lnTo>
                <a:lnTo>
                  <a:pt x="185738" y="45243"/>
                </a:lnTo>
                <a:cubicBezTo>
                  <a:pt x="173832" y="37306"/>
                  <a:pt x="156369" y="28971"/>
                  <a:pt x="150019" y="21431"/>
                </a:cubicBezTo>
                <a:cubicBezTo>
                  <a:pt x="143669" y="13891"/>
                  <a:pt x="148432" y="7144"/>
                  <a:pt x="147638" y="0"/>
                </a:cubicBezTo>
                <a:lnTo>
                  <a:pt x="64294" y="16668"/>
                </a:lnTo>
                <a:lnTo>
                  <a:pt x="66675" y="30956"/>
                </a:lnTo>
                <a:lnTo>
                  <a:pt x="57150" y="73818"/>
                </a:lnTo>
                <a:lnTo>
                  <a:pt x="9525" y="66674"/>
                </a:lnTo>
                <a:lnTo>
                  <a:pt x="0" y="88106"/>
                </a:lnTo>
                <a:lnTo>
                  <a:pt x="9525" y="133349"/>
                </a:lnTo>
                <a:lnTo>
                  <a:pt x="40481" y="150018"/>
                </a:lnTo>
                <a:lnTo>
                  <a:pt x="78581" y="133349"/>
                </a:lnTo>
                <a:lnTo>
                  <a:pt x="100013" y="152399"/>
                </a:lnTo>
                <a:lnTo>
                  <a:pt x="152400" y="176212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136675" y="5260501"/>
            <a:ext cx="255729" cy="287223"/>
          </a:xfrm>
          <a:custGeom>
            <a:avLst/>
            <a:gdLst>
              <a:gd name="connsiteX0" fmla="*/ 321469 w 321469"/>
              <a:gd name="connsiteY0" fmla="*/ 288131 h 361950"/>
              <a:gd name="connsiteX1" fmla="*/ 278606 w 321469"/>
              <a:gd name="connsiteY1" fmla="*/ 238125 h 361950"/>
              <a:gd name="connsiteX2" fmla="*/ 276225 w 321469"/>
              <a:gd name="connsiteY2" fmla="*/ 211931 h 361950"/>
              <a:gd name="connsiteX3" fmla="*/ 269081 w 321469"/>
              <a:gd name="connsiteY3" fmla="*/ 171450 h 361950"/>
              <a:gd name="connsiteX4" fmla="*/ 209550 w 321469"/>
              <a:gd name="connsiteY4" fmla="*/ 140494 h 361950"/>
              <a:gd name="connsiteX5" fmla="*/ 202406 w 321469"/>
              <a:gd name="connsiteY5" fmla="*/ 88106 h 361950"/>
              <a:gd name="connsiteX6" fmla="*/ 147638 w 321469"/>
              <a:gd name="connsiteY6" fmla="*/ 76200 h 361950"/>
              <a:gd name="connsiteX7" fmla="*/ 119063 w 321469"/>
              <a:gd name="connsiteY7" fmla="*/ 33337 h 361950"/>
              <a:gd name="connsiteX8" fmla="*/ 109538 w 321469"/>
              <a:gd name="connsiteY8" fmla="*/ 0 h 361950"/>
              <a:gd name="connsiteX9" fmla="*/ 80963 w 321469"/>
              <a:gd name="connsiteY9" fmla="*/ 0 h 361950"/>
              <a:gd name="connsiteX10" fmla="*/ 26194 w 321469"/>
              <a:gd name="connsiteY10" fmla="*/ 28575 h 361950"/>
              <a:gd name="connsiteX11" fmla="*/ 45244 w 321469"/>
              <a:gd name="connsiteY11" fmla="*/ 88106 h 361950"/>
              <a:gd name="connsiteX12" fmla="*/ 45244 w 321469"/>
              <a:gd name="connsiteY12" fmla="*/ 138112 h 361950"/>
              <a:gd name="connsiteX13" fmla="*/ 0 w 321469"/>
              <a:gd name="connsiteY13" fmla="*/ 178594 h 361950"/>
              <a:gd name="connsiteX14" fmla="*/ 42863 w 321469"/>
              <a:gd name="connsiteY14" fmla="*/ 240506 h 361950"/>
              <a:gd name="connsiteX15" fmla="*/ 57150 w 321469"/>
              <a:gd name="connsiteY15" fmla="*/ 302419 h 361950"/>
              <a:gd name="connsiteX16" fmla="*/ 109538 w 321469"/>
              <a:gd name="connsiteY16" fmla="*/ 340519 h 361950"/>
              <a:gd name="connsiteX17" fmla="*/ 171450 w 321469"/>
              <a:gd name="connsiteY17" fmla="*/ 361950 h 361950"/>
              <a:gd name="connsiteX18" fmla="*/ 240506 w 321469"/>
              <a:gd name="connsiteY18" fmla="*/ 340519 h 361950"/>
              <a:gd name="connsiteX19" fmla="*/ 288131 w 321469"/>
              <a:gd name="connsiteY19" fmla="*/ 326231 h 361950"/>
              <a:gd name="connsiteX20" fmla="*/ 321469 w 321469"/>
              <a:gd name="connsiteY20" fmla="*/ 288131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1469" h="361950">
                <a:moveTo>
                  <a:pt x="321469" y="288131"/>
                </a:moveTo>
                <a:lnTo>
                  <a:pt x="278606" y="238125"/>
                </a:lnTo>
                <a:lnTo>
                  <a:pt x="276225" y="211931"/>
                </a:lnTo>
                <a:lnTo>
                  <a:pt x="269081" y="171450"/>
                </a:lnTo>
                <a:lnTo>
                  <a:pt x="209550" y="140494"/>
                </a:lnTo>
                <a:lnTo>
                  <a:pt x="202406" y="88106"/>
                </a:lnTo>
                <a:lnTo>
                  <a:pt x="147638" y="76200"/>
                </a:lnTo>
                <a:lnTo>
                  <a:pt x="119063" y="33337"/>
                </a:lnTo>
                <a:lnTo>
                  <a:pt x="109538" y="0"/>
                </a:lnTo>
                <a:lnTo>
                  <a:pt x="80963" y="0"/>
                </a:lnTo>
                <a:lnTo>
                  <a:pt x="26194" y="28575"/>
                </a:lnTo>
                <a:lnTo>
                  <a:pt x="45244" y="88106"/>
                </a:lnTo>
                <a:lnTo>
                  <a:pt x="45244" y="138112"/>
                </a:lnTo>
                <a:lnTo>
                  <a:pt x="0" y="178594"/>
                </a:lnTo>
                <a:lnTo>
                  <a:pt x="42863" y="240506"/>
                </a:lnTo>
                <a:lnTo>
                  <a:pt x="57150" y="302419"/>
                </a:lnTo>
                <a:lnTo>
                  <a:pt x="109538" y="340519"/>
                </a:lnTo>
                <a:lnTo>
                  <a:pt x="171450" y="361950"/>
                </a:lnTo>
                <a:lnTo>
                  <a:pt x="240506" y="340519"/>
                </a:lnTo>
                <a:lnTo>
                  <a:pt x="288131" y="326231"/>
                </a:lnTo>
                <a:lnTo>
                  <a:pt x="321469" y="288131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6347052" y="5291994"/>
            <a:ext cx="229274" cy="225495"/>
          </a:xfrm>
          <a:custGeom>
            <a:avLst/>
            <a:gdLst>
              <a:gd name="connsiteX0" fmla="*/ 290512 w 290512"/>
              <a:gd name="connsiteY0" fmla="*/ 238125 h 283369"/>
              <a:gd name="connsiteX1" fmla="*/ 271462 w 290512"/>
              <a:gd name="connsiteY1" fmla="*/ 119063 h 283369"/>
              <a:gd name="connsiteX2" fmla="*/ 228600 w 290512"/>
              <a:gd name="connsiteY2" fmla="*/ 69056 h 283369"/>
              <a:gd name="connsiteX3" fmla="*/ 240506 w 290512"/>
              <a:gd name="connsiteY3" fmla="*/ 0 h 283369"/>
              <a:gd name="connsiteX4" fmla="*/ 147637 w 290512"/>
              <a:gd name="connsiteY4" fmla="*/ 35719 h 283369"/>
              <a:gd name="connsiteX5" fmla="*/ 0 w 290512"/>
              <a:gd name="connsiteY5" fmla="*/ 123825 h 283369"/>
              <a:gd name="connsiteX6" fmla="*/ 7144 w 290512"/>
              <a:gd name="connsiteY6" fmla="*/ 197644 h 283369"/>
              <a:gd name="connsiteX7" fmla="*/ 66675 w 290512"/>
              <a:gd name="connsiteY7" fmla="*/ 252413 h 283369"/>
              <a:gd name="connsiteX8" fmla="*/ 138112 w 290512"/>
              <a:gd name="connsiteY8" fmla="*/ 230981 h 283369"/>
              <a:gd name="connsiteX9" fmla="*/ 169069 w 290512"/>
              <a:gd name="connsiteY9" fmla="*/ 269081 h 283369"/>
              <a:gd name="connsiteX10" fmla="*/ 223837 w 290512"/>
              <a:gd name="connsiteY10" fmla="*/ 283369 h 283369"/>
              <a:gd name="connsiteX11" fmla="*/ 290512 w 290512"/>
              <a:gd name="connsiteY11" fmla="*/ 238125 h 28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0512" h="283369">
                <a:moveTo>
                  <a:pt x="290512" y="238125"/>
                </a:moveTo>
                <a:lnTo>
                  <a:pt x="271462" y="119063"/>
                </a:lnTo>
                <a:lnTo>
                  <a:pt x="228600" y="69056"/>
                </a:lnTo>
                <a:lnTo>
                  <a:pt x="240506" y="0"/>
                </a:lnTo>
                <a:lnTo>
                  <a:pt x="147637" y="35719"/>
                </a:lnTo>
                <a:lnTo>
                  <a:pt x="0" y="123825"/>
                </a:lnTo>
                <a:lnTo>
                  <a:pt x="7144" y="197644"/>
                </a:lnTo>
                <a:lnTo>
                  <a:pt x="66675" y="252413"/>
                </a:lnTo>
                <a:lnTo>
                  <a:pt x="138112" y="230981"/>
                </a:lnTo>
                <a:lnTo>
                  <a:pt x="169069" y="269081"/>
                </a:lnTo>
                <a:lnTo>
                  <a:pt x="223837" y="283369"/>
                </a:lnTo>
                <a:lnTo>
                  <a:pt x="290512" y="238125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6536015" y="5291994"/>
            <a:ext cx="221716" cy="187703"/>
          </a:xfrm>
          <a:custGeom>
            <a:avLst/>
            <a:gdLst>
              <a:gd name="connsiteX0" fmla="*/ 47625 w 280987"/>
              <a:gd name="connsiteY0" fmla="*/ 235744 h 235744"/>
              <a:gd name="connsiteX1" fmla="*/ 47625 w 280987"/>
              <a:gd name="connsiteY1" fmla="*/ 235744 h 235744"/>
              <a:gd name="connsiteX2" fmla="*/ 114300 w 280987"/>
              <a:gd name="connsiteY2" fmla="*/ 230981 h 235744"/>
              <a:gd name="connsiteX3" fmla="*/ 161925 w 280987"/>
              <a:gd name="connsiteY3" fmla="*/ 166688 h 235744"/>
              <a:gd name="connsiteX4" fmla="*/ 211931 w 280987"/>
              <a:gd name="connsiteY4" fmla="*/ 152400 h 235744"/>
              <a:gd name="connsiteX5" fmla="*/ 240506 w 280987"/>
              <a:gd name="connsiteY5" fmla="*/ 154781 h 235744"/>
              <a:gd name="connsiteX6" fmla="*/ 280987 w 280987"/>
              <a:gd name="connsiteY6" fmla="*/ 114300 h 235744"/>
              <a:gd name="connsiteX7" fmla="*/ 276225 w 280987"/>
              <a:gd name="connsiteY7" fmla="*/ 61913 h 235744"/>
              <a:gd name="connsiteX8" fmla="*/ 214312 w 280987"/>
              <a:gd name="connsiteY8" fmla="*/ 16669 h 235744"/>
              <a:gd name="connsiteX9" fmla="*/ 197644 w 280987"/>
              <a:gd name="connsiteY9" fmla="*/ 28575 h 235744"/>
              <a:gd name="connsiteX10" fmla="*/ 171450 w 280987"/>
              <a:gd name="connsiteY10" fmla="*/ 11906 h 235744"/>
              <a:gd name="connsiteX11" fmla="*/ 116681 w 280987"/>
              <a:gd name="connsiteY11" fmla="*/ 38100 h 235744"/>
              <a:gd name="connsiteX12" fmla="*/ 78581 w 280987"/>
              <a:gd name="connsiteY12" fmla="*/ 2381 h 235744"/>
              <a:gd name="connsiteX13" fmla="*/ 33337 w 280987"/>
              <a:gd name="connsiteY13" fmla="*/ 0 h 235744"/>
              <a:gd name="connsiteX14" fmla="*/ 7144 w 280987"/>
              <a:gd name="connsiteY14" fmla="*/ 16669 h 235744"/>
              <a:gd name="connsiteX15" fmla="*/ 0 w 280987"/>
              <a:gd name="connsiteY15" fmla="*/ 80963 h 235744"/>
              <a:gd name="connsiteX16" fmla="*/ 21431 w 280987"/>
              <a:gd name="connsiteY16" fmla="*/ 109538 h 235744"/>
              <a:gd name="connsiteX17" fmla="*/ 47625 w 280987"/>
              <a:gd name="connsiteY17" fmla="*/ 235744 h 23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0987" h="235744">
                <a:moveTo>
                  <a:pt x="47625" y="235744"/>
                </a:moveTo>
                <a:lnTo>
                  <a:pt x="47625" y="235744"/>
                </a:lnTo>
                <a:lnTo>
                  <a:pt x="114300" y="230981"/>
                </a:lnTo>
                <a:lnTo>
                  <a:pt x="161925" y="166688"/>
                </a:lnTo>
                <a:lnTo>
                  <a:pt x="211931" y="152400"/>
                </a:lnTo>
                <a:lnTo>
                  <a:pt x="240506" y="154781"/>
                </a:lnTo>
                <a:lnTo>
                  <a:pt x="280987" y="114300"/>
                </a:lnTo>
                <a:lnTo>
                  <a:pt x="276225" y="61913"/>
                </a:lnTo>
                <a:lnTo>
                  <a:pt x="214312" y="16669"/>
                </a:lnTo>
                <a:lnTo>
                  <a:pt x="197644" y="28575"/>
                </a:lnTo>
                <a:lnTo>
                  <a:pt x="171450" y="11906"/>
                </a:lnTo>
                <a:lnTo>
                  <a:pt x="116681" y="38100"/>
                </a:lnTo>
                <a:lnTo>
                  <a:pt x="78581" y="2381"/>
                </a:lnTo>
                <a:lnTo>
                  <a:pt x="33337" y="0"/>
                </a:lnTo>
                <a:lnTo>
                  <a:pt x="7144" y="16669"/>
                </a:lnTo>
                <a:lnTo>
                  <a:pt x="0" y="80963"/>
                </a:lnTo>
                <a:lnTo>
                  <a:pt x="21431" y="109538"/>
                </a:lnTo>
                <a:lnTo>
                  <a:pt x="47625" y="235744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6591444" y="5383956"/>
            <a:ext cx="287223" cy="196521"/>
          </a:xfrm>
          <a:custGeom>
            <a:avLst/>
            <a:gdLst>
              <a:gd name="connsiteX0" fmla="*/ 361950 w 361950"/>
              <a:gd name="connsiteY0" fmla="*/ 119063 h 247650"/>
              <a:gd name="connsiteX1" fmla="*/ 319088 w 361950"/>
              <a:gd name="connsiteY1" fmla="*/ 76200 h 247650"/>
              <a:gd name="connsiteX2" fmla="*/ 288132 w 361950"/>
              <a:gd name="connsiteY2" fmla="*/ 21432 h 247650"/>
              <a:gd name="connsiteX3" fmla="*/ 214313 w 361950"/>
              <a:gd name="connsiteY3" fmla="*/ 0 h 247650"/>
              <a:gd name="connsiteX4" fmla="*/ 169069 w 361950"/>
              <a:gd name="connsiteY4" fmla="*/ 35719 h 247650"/>
              <a:gd name="connsiteX5" fmla="*/ 126207 w 361950"/>
              <a:gd name="connsiteY5" fmla="*/ 38100 h 247650"/>
              <a:gd name="connsiteX6" fmla="*/ 88107 w 361950"/>
              <a:gd name="connsiteY6" fmla="*/ 45244 h 247650"/>
              <a:gd name="connsiteX7" fmla="*/ 35719 w 361950"/>
              <a:gd name="connsiteY7" fmla="*/ 114300 h 247650"/>
              <a:gd name="connsiteX8" fmla="*/ 0 w 361950"/>
              <a:gd name="connsiteY8" fmla="*/ 116682 h 247650"/>
              <a:gd name="connsiteX9" fmla="*/ 35719 w 361950"/>
              <a:gd name="connsiteY9" fmla="*/ 164307 h 247650"/>
              <a:gd name="connsiteX10" fmla="*/ 104775 w 361950"/>
              <a:gd name="connsiteY10" fmla="*/ 169069 h 247650"/>
              <a:gd name="connsiteX11" fmla="*/ 135732 w 361950"/>
              <a:gd name="connsiteY11" fmla="*/ 154782 h 247650"/>
              <a:gd name="connsiteX12" fmla="*/ 159544 w 361950"/>
              <a:gd name="connsiteY12" fmla="*/ 197644 h 247650"/>
              <a:gd name="connsiteX13" fmla="*/ 138113 w 361950"/>
              <a:gd name="connsiteY13" fmla="*/ 228600 h 247650"/>
              <a:gd name="connsiteX14" fmla="*/ 164307 w 361950"/>
              <a:gd name="connsiteY14" fmla="*/ 247650 h 247650"/>
              <a:gd name="connsiteX15" fmla="*/ 221457 w 361950"/>
              <a:gd name="connsiteY15" fmla="*/ 178594 h 247650"/>
              <a:gd name="connsiteX16" fmla="*/ 300038 w 361950"/>
              <a:gd name="connsiteY16" fmla="*/ 142875 h 247650"/>
              <a:gd name="connsiteX17" fmla="*/ 333375 w 361950"/>
              <a:gd name="connsiteY17" fmla="*/ 169069 h 247650"/>
              <a:gd name="connsiteX18" fmla="*/ 361950 w 361950"/>
              <a:gd name="connsiteY18" fmla="*/ 119063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1950" h="247650">
                <a:moveTo>
                  <a:pt x="361950" y="119063"/>
                </a:moveTo>
                <a:lnTo>
                  <a:pt x="319088" y="76200"/>
                </a:lnTo>
                <a:lnTo>
                  <a:pt x="288132" y="21432"/>
                </a:lnTo>
                <a:lnTo>
                  <a:pt x="214313" y="0"/>
                </a:lnTo>
                <a:lnTo>
                  <a:pt x="169069" y="35719"/>
                </a:lnTo>
                <a:lnTo>
                  <a:pt x="126207" y="38100"/>
                </a:lnTo>
                <a:lnTo>
                  <a:pt x="88107" y="45244"/>
                </a:lnTo>
                <a:lnTo>
                  <a:pt x="35719" y="114300"/>
                </a:lnTo>
                <a:lnTo>
                  <a:pt x="0" y="116682"/>
                </a:lnTo>
                <a:lnTo>
                  <a:pt x="35719" y="164307"/>
                </a:lnTo>
                <a:lnTo>
                  <a:pt x="104775" y="169069"/>
                </a:lnTo>
                <a:lnTo>
                  <a:pt x="135732" y="154782"/>
                </a:lnTo>
                <a:lnTo>
                  <a:pt x="159544" y="197644"/>
                </a:lnTo>
                <a:lnTo>
                  <a:pt x="138113" y="228600"/>
                </a:lnTo>
                <a:lnTo>
                  <a:pt x="164307" y="247650"/>
                </a:lnTo>
                <a:lnTo>
                  <a:pt x="221457" y="178594"/>
                </a:lnTo>
                <a:lnTo>
                  <a:pt x="300038" y="142875"/>
                </a:lnTo>
                <a:lnTo>
                  <a:pt x="333375" y="169069"/>
                </a:lnTo>
                <a:lnTo>
                  <a:pt x="361950" y="119063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6755212" y="5239084"/>
            <a:ext cx="395561" cy="243132"/>
          </a:xfrm>
          <a:custGeom>
            <a:avLst/>
            <a:gdLst>
              <a:gd name="connsiteX0" fmla="*/ 495300 w 500062"/>
              <a:gd name="connsiteY0" fmla="*/ 145256 h 307181"/>
              <a:gd name="connsiteX1" fmla="*/ 447675 w 500062"/>
              <a:gd name="connsiteY1" fmla="*/ 109538 h 307181"/>
              <a:gd name="connsiteX2" fmla="*/ 383381 w 500062"/>
              <a:gd name="connsiteY2" fmla="*/ 80963 h 307181"/>
              <a:gd name="connsiteX3" fmla="*/ 333375 w 500062"/>
              <a:gd name="connsiteY3" fmla="*/ 83344 h 307181"/>
              <a:gd name="connsiteX4" fmla="*/ 285750 w 500062"/>
              <a:gd name="connsiteY4" fmla="*/ 11906 h 307181"/>
              <a:gd name="connsiteX5" fmla="*/ 171450 w 500062"/>
              <a:gd name="connsiteY5" fmla="*/ 0 h 307181"/>
              <a:gd name="connsiteX6" fmla="*/ 133350 w 500062"/>
              <a:gd name="connsiteY6" fmla="*/ 42863 h 307181"/>
              <a:gd name="connsiteX7" fmla="*/ 116681 w 500062"/>
              <a:gd name="connsiteY7" fmla="*/ 90488 h 307181"/>
              <a:gd name="connsiteX8" fmla="*/ 104775 w 500062"/>
              <a:gd name="connsiteY8" fmla="*/ 109538 h 307181"/>
              <a:gd name="connsiteX9" fmla="*/ 61912 w 500062"/>
              <a:gd name="connsiteY9" fmla="*/ 104775 h 307181"/>
              <a:gd name="connsiteX10" fmla="*/ 11906 w 500062"/>
              <a:gd name="connsiteY10" fmla="*/ 147638 h 307181"/>
              <a:gd name="connsiteX11" fmla="*/ 0 w 500062"/>
              <a:gd name="connsiteY11" fmla="*/ 159544 h 307181"/>
              <a:gd name="connsiteX12" fmla="*/ 7144 w 500062"/>
              <a:gd name="connsiteY12" fmla="*/ 176213 h 307181"/>
              <a:gd name="connsiteX13" fmla="*/ 90487 w 500062"/>
              <a:gd name="connsiteY13" fmla="*/ 207169 h 307181"/>
              <a:gd name="connsiteX14" fmla="*/ 123825 w 500062"/>
              <a:gd name="connsiteY14" fmla="*/ 257175 h 307181"/>
              <a:gd name="connsiteX15" fmla="*/ 161925 w 500062"/>
              <a:gd name="connsiteY15" fmla="*/ 307181 h 307181"/>
              <a:gd name="connsiteX16" fmla="*/ 409575 w 500062"/>
              <a:gd name="connsiteY16" fmla="*/ 269081 h 307181"/>
              <a:gd name="connsiteX17" fmla="*/ 400050 w 500062"/>
              <a:gd name="connsiteY17" fmla="*/ 223838 h 307181"/>
              <a:gd name="connsiteX18" fmla="*/ 423862 w 500062"/>
              <a:gd name="connsiteY18" fmla="*/ 192881 h 307181"/>
              <a:gd name="connsiteX19" fmla="*/ 466725 w 500062"/>
              <a:gd name="connsiteY19" fmla="*/ 223838 h 307181"/>
              <a:gd name="connsiteX20" fmla="*/ 500062 w 500062"/>
              <a:gd name="connsiteY20" fmla="*/ 200025 h 307181"/>
              <a:gd name="connsiteX21" fmla="*/ 495300 w 500062"/>
              <a:gd name="connsiteY21" fmla="*/ 145256 h 307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0062" h="307181">
                <a:moveTo>
                  <a:pt x="495300" y="145256"/>
                </a:moveTo>
                <a:lnTo>
                  <a:pt x="447675" y="109538"/>
                </a:lnTo>
                <a:lnTo>
                  <a:pt x="383381" y="80963"/>
                </a:lnTo>
                <a:lnTo>
                  <a:pt x="333375" y="83344"/>
                </a:lnTo>
                <a:lnTo>
                  <a:pt x="285750" y="11906"/>
                </a:lnTo>
                <a:lnTo>
                  <a:pt x="171450" y="0"/>
                </a:lnTo>
                <a:lnTo>
                  <a:pt x="133350" y="42863"/>
                </a:lnTo>
                <a:lnTo>
                  <a:pt x="116681" y="90488"/>
                </a:lnTo>
                <a:lnTo>
                  <a:pt x="104775" y="109538"/>
                </a:lnTo>
                <a:lnTo>
                  <a:pt x="61912" y="104775"/>
                </a:lnTo>
                <a:lnTo>
                  <a:pt x="11906" y="147638"/>
                </a:lnTo>
                <a:lnTo>
                  <a:pt x="0" y="159544"/>
                </a:lnTo>
                <a:lnTo>
                  <a:pt x="7144" y="176213"/>
                </a:lnTo>
                <a:lnTo>
                  <a:pt x="90487" y="207169"/>
                </a:lnTo>
                <a:lnTo>
                  <a:pt x="123825" y="257175"/>
                </a:lnTo>
                <a:lnTo>
                  <a:pt x="161925" y="307181"/>
                </a:lnTo>
                <a:lnTo>
                  <a:pt x="409575" y="269081"/>
                </a:lnTo>
                <a:lnTo>
                  <a:pt x="400050" y="223838"/>
                </a:lnTo>
                <a:lnTo>
                  <a:pt x="423862" y="192881"/>
                </a:lnTo>
                <a:lnTo>
                  <a:pt x="466725" y="223838"/>
                </a:lnTo>
                <a:lnTo>
                  <a:pt x="500062" y="200025"/>
                </a:lnTo>
                <a:lnTo>
                  <a:pt x="495300" y="145256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5482865" y="5831166"/>
            <a:ext cx="1386982" cy="836473"/>
          </a:xfrm>
          <a:custGeom>
            <a:avLst/>
            <a:gdLst>
              <a:gd name="connsiteX0" fmla="*/ 52387 w 1747837"/>
              <a:gd name="connsiteY0" fmla="*/ 461962 h 995362"/>
              <a:gd name="connsiteX1" fmla="*/ 0 w 1747837"/>
              <a:gd name="connsiteY1" fmla="*/ 507206 h 995362"/>
              <a:gd name="connsiteX2" fmla="*/ 2381 w 1747837"/>
              <a:gd name="connsiteY2" fmla="*/ 628650 h 995362"/>
              <a:gd name="connsiteX3" fmla="*/ 47625 w 1747837"/>
              <a:gd name="connsiteY3" fmla="*/ 700087 h 995362"/>
              <a:gd name="connsiteX4" fmla="*/ 95250 w 1747837"/>
              <a:gd name="connsiteY4" fmla="*/ 764381 h 995362"/>
              <a:gd name="connsiteX5" fmla="*/ 147637 w 1747837"/>
              <a:gd name="connsiteY5" fmla="*/ 835818 h 995362"/>
              <a:gd name="connsiteX6" fmla="*/ 145256 w 1747837"/>
              <a:gd name="connsiteY6" fmla="*/ 881062 h 995362"/>
              <a:gd name="connsiteX7" fmla="*/ 147637 w 1747837"/>
              <a:gd name="connsiteY7" fmla="*/ 938212 h 995362"/>
              <a:gd name="connsiteX8" fmla="*/ 230981 w 1747837"/>
              <a:gd name="connsiteY8" fmla="*/ 995362 h 995362"/>
              <a:gd name="connsiteX9" fmla="*/ 214312 w 1747837"/>
              <a:gd name="connsiteY9" fmla="*/ 931068 h 995362"/>
              <a:gd name="connsiteX10" fmla="*/ 223837 w 1747837"/>
              <a:gd name="connsiteY10" fmla="*/ 907256 h 995362"/>
              <a:gd name="connsiteX11" fmla="*/ 207168 w 1747837"/>
              <a:gd name="connsiteY11" fmla="*/ 888206 h 995362"/>
              <a:gd name="connsiteX12" fmla="*/ 200025 w 1747837"/>
              <a:gd name="connsiteY12" fmla="*/ 842962 h 995362"/>
              <a:gd name="connsiteX13" fmla="*/ 180975 w 1747837"/>
              <a:gd name="connsiteY13" fmla="*/ 819150 h 995362"/>
              <a:gd name="connsiteX14" fmla="*/ 183356 w 1747837"/>
              <a:gd name="connsiteY14" fmla="*/ 795337 h 995362"/>
              <a:gd name="connsiteX15" fmla="*/ 164306 w 1747837"/>
              <a:gd name="connsiteY15" fmla="*/ 754856 h 995362"/>
              <a:gd name="connsiteX16" fmla="*/ 240506 w 1747837"/>
              <a:gd name="connsiteY16" fmla="*/ 683418 h 995362"/>
              <a:gd name="connsiteX17" fmla="*/ 390525 w 1747837"/>
              <a:gd name="connsiteY17" fmla="*/ 792956 h 995362"/>
              <a:gd name="connsiteX18" fmla="*/ 431006 w 1747837"/>
              <a:gd name="connsiteY18" fmla="*/ 802481 h 995362"/>
              <a:gd name="connsiteX19" fmla="*/ 442912 w 1747837"/>
              <a:gd name="connsiteY19" fmla="*/ 842962 h 995362"/>
              <a:gd name="connsiteX20" fmla="*/ 473868 w 1747837"/>
              <a:gd name="connsiteY20" fmla="*/ 857250 h 995362"/>
              <a:gd name="connsiteX21" fmla="*/ 507206 w 1747837"/>
              <a:gd name="connsiteY21" fmla="*/ 909637 h 995362"/>
              <a:gd name="connsiteX22" fmla="*/ 526256 w 1747837"/>
              <a:gd name="connsiteY22" fmla="*/ 904875 h 995362"/>
              <a:gd name="connsiteX23" fmla="*/ 576262 w 1747837"/>
              <a:gd name="connsiteY23" fmla="*/ 921543 h 995362"/>
              <a:gd name="connsiteX24" fmla="*/ 600075 w 1747837"/>
              <a:gd name="connsiteY24" fmla="*/ 895350 h 995362"/>
              <a:gd name="connsiteX25" fmla="*/ 578643 w 1747837"/>
              <a:gd name="connsiteY25" fmla="*/ 857250 h 995362"/>
              <a:gd name="connsiteX26" fmla="*/ 602456 w 1747837"/>
              <a:gd name="connsiteY26" fmla="*/ 821531 h 995362"/>
              <a:gd name="connsiteX27" fmla="*/ 588168 w 1747837"/>
              <a:gd name="connsiteY27" fmla="*/ 790575 h 995362"/>
              <a:gd name="connsiteX28" fmla="*/ 607218 w 1747837"/>
              <a:gd name="connsiteY28" fmla="*/ 773906 h 995362"/>
              <a:gd name="connsiteX29" fmla="*/ 569118 w 1747837"/>
              <a:gd name="connsiteY29" fmla="*/ 709612 h 995362"/>
              <a:gd name="connsiteX30" fmla="*/ 554831 w 1747837"/>
              <a:gd name="connsiteY30" fmla="*/ 664368 h 995362"/>
              <a:gd name="connsiteX31" fmla="*/ 595312 w 1747837"/>
              <a:gd name="connsiteY31" fmla="*/ 650081 h 995362"/>
              <a:gd name="connsiteX32" fmla="*/ 666750 w 1747837"/>
              <a:gd name="connsiteY32" fmla="*/ 731043 h 995362"/>
              <a:gd name="connsiteX33" fmla="*/ 721518 w 1747837"/>
              <a:gd name="connsiteY33" fmla="*/ 697706 h 995362"/>
              <a:gd name="connsiteX34" fmla="*/ 723900 w 1747837"/>
              <a:gd name="connsiteY34" fmla="*/ 757237 h 995362"/>
              <a:gd name="connsiteX35" fmla="*/ 778668 w 1747837"/>
              <a:gd name="connsiteY35" fmla="*/ 812006 h 995362"/>
              <a:gd name="connsiteX36" fmla="*/ 804862 w 1747837"/>
              <a:gd name="connsiteY36" fmla="*/ 812006 h 995362"/>
              <a:gd name="connsiteX37" fmla="*/ 828675 w 1747837"/>
              <a:gd name="connsiteY37" fmla="*/ 797718 h 995362"/>
              <a:gd name="connsiteX38" fmla="*/ 838200 w 1747837"/>
              <a:gd name="connsiteY38" fmla="*/ 740568 h 995362"/>
              <a:gd name="connsiteX39" fmla="*/ 845343 w 1747837"/>
              <a:gd name="connsiteY39" fmla="*/ 812006 h 995362"/>
              <a:gd name="connsiteX40" fmla="*/ 933450 w 1747837"/>
              <a:gd name="connsiteY40" fmla="*/ 828675 h 995362"/>
              <a:gd name="connsiteX41" fmla="*/ 938212 w 1747837"/>
              <a:gd name="connsiteY41" fmla="*/ 785812 h 995362"/>
              <a:gd name="connsiteX42" fmla="*/ 1000125 w 1747837"/>
              <a:gd name="connsiteY42" fmla="*/ 776287 h 995362"/>
              <a:gd name="connsiteX43" fmla="*/ 1016793 w 1747837"/>
              <a:gd name="connsiteY43" fmla="*/ 757237 h 995362"/>
              <a:gd name="connsiteX44" fmla="*/ 1002506 w 1747837"/>
              <a:gd name="connsiteY44" fmla="*/ 714375 h 995362"/>
              <a:gd name="connsiteX45" fmla="*/ 1019175 w 1747837"/>
              <a:gd name="connsiteY45" fmla="*/ 700087 h 995362"/>
              <a:gd name="connsiteX46" fmla="*/ 1047750 w 1747837"/>
              <a:gd name="connsiteY46" fmla="*/ 738187 h 995362"/>
              <a:gd name="connsiteX47" fmla="*/ 1104900 w 1747837"/>
              <a:gd name="connsiteY47" fmla="*/ 683418 h 995362"/>
              <a:gd name="connsiteX48" fmla="*/ 1152525 w 1747837"/>
              <a:gd name="connsiteY48" fmla="*/ 700087 h 995362"/>
              <a:gd name="connsiteX49" fmla="*/ 1178718 w 1747837"/>
              <a:gd name="connsiteY49" fmla="*/ 723900 h 995362"/>
              <a:gd name="connsiteX50" fmla="*/ 1214437 w 1747837"/>
              <a:gd name="connsiteY50" fmla="*/ 652462 h 995362"/>
              <a:gd name="connsiteX51" fmla="*/ 1195387 w 1747837"/>
              <a:gd name="connsiteY51" fmla="*/ 595312 h 995362"/>
              <a:gd name="connsiteX52" fmla="*/ 1193006 w 1747837"/>
              <a:gd name="connsiteY52" fmla="*/ 564356 h 995362"/>
              <a:gd name="connsiteX53" fmla="*/ 1257300 w 1747837"/>
              <a:gd name="connsiteY53" fmla="*/ 592931 h 995362"/>
              <a:gd name="connsiteX54" fmla="*/ 1340643 w 1747837"/>
              <a:gd name="connsiteY54" fmla="*/ 585787 h 995362"/>
              <a:gd name="connsiteX55" fmla="*/ 1400175 w 1747837"/>
              <a:gd name="connsiteY55" fmla="*/ 573881 h 995362"/>
              <a:gd name="connsiteX56" fmla="*/ 1495425 w 1747837"/>
              <a:gd name="connsiteY56" fmla="*/ 590550 h 995362"/>
              <a:gd name="connsiteX57" fmla="*/ 1574006 w 1747837"/>
              <a:gd name="connsiteY57" fmla="*/ 585787 h 995362"/>
              <a:gd name="connsiteX58" fmla="*/ 1612106 w 1747837"/>
              <a:gd name="connsiteY58" fmla="*/ 550068 h 995362"/>
              <a:gd name="connsiteX59" fmla="*/ 1612106 w 1747837"/>
              <a:gd name="connsiteY59" fmla="*/ 523875 h 995362"/>
              <a:gd name="connsiteX60" fmla="*/ 1633537 w 1747837"/>
              <a:gd name="connsiteY60" fmla="*/ 519112 h 995362"/>
              <a:gd name="connsiteX61" fmla="*/ 1657350 w 1747837"/>
              <a:gd name="connsiteY61" fmla="*/ 509587 h 995362"/>
              <a:gd name="connsiteX62" fmla="*/ 1683543 w 1747837"/>
              <a:gd name="connsiteY62" fmla="*/ 519112 h 995362"/>
              <a:gd name="connsiteX63" fmla="*/ 1747837 w 1747837"/>
              <a:gd name="connsiteY63" fmla="*/ 404812 h 995362"/>
              <a:gd name="connsiteX64" fmla="*/ 1719262 w 1747837"/>
              <a:gd name="connsiteY64" fmla="*/ 347662 h 995362"/>
              <a:gd name="connsiteX65" fmla="*/ 1714500 w 1747837"/>
              <a:gd name="connsiteY65" fmla="*/ 211931 h 995362"/>
              <a:gd name="connsiteX66" fmla="*/ 1650206 w 1747837"/>
              <a:gd name="connsiteY66" fmla="*/ 209550 h 995362"/>
              <a:gd name="connsiteX67" fmla="*/ 1526381 w 1747837"/>
              <a:gd name="connsiteY67" fmla="*/ 85725 h 995362"/>
              <a:gd name="connsiteX68" fmla="*/ 1445418 w 1747837"/>
              <a:gd name="connsiteY68" fmla="*/ 104775 h 995362"/>
              <a:gd name="connsiteX69" fmla="*/ 1447800 w 1747837"/>
              <a:gd name="connsiteY69" fmla="*/ 19050 h 995362"/>
              <a:gd name="connsiteX70" fmla="*/ 1414462 w 1747837"/>
              <a:gd name="connsiteY70" fmla="*/ 2381 h 995362"/>
              <a:gd name="connsiteX71" fmla="*/ 1362075 w 1747837"/>
              <a:gd name="connsiteY71" fmla="*/ 0 h 995362"/>
              <a:gd name="connsiteX72" fmla="*/ 1331118 w 1747837"/>
              <a:gd name="connsiteY72" fmla="*/ 33337 h 995362"/>
              <a:gd name="connsiteX73" fmla="*/ 1269206 w 1747837"/>
              <a:gd name="connsiteY73" fmla="*/ 26193 h 995362"/>
              <a:gd name="connsiteX74" fmla="*/ 1226343 w 1747837"/>
              <a:gd name="connsiteY74" fmla="*/ 54768 h 995362"/>
              <a:gd name="connsiteX75" fmla="*/ 1221581 w 1747837"/>
              <a:gd name="connsiteY75" fmla="*/ 135731 h 995362"/>
              <a:gd name="connsiteX76" fmla="*/ 1162050 w 1747837"/>
              <a:gd name="connsiteY76" fmla="*/ 169068 h 995362"/>
              <a:gd name="connsiteX77" fmla="*/ 1135856 w 1747837"/>
              <a:gd name="connsiteY77" fmla="*/ 104775 h 995362"/>
              <a:gd name="connsiteX78" fmla="*/ 1088231 w 1747837"/>
              <a:gd name="connsiteY78" fmla="*/ 47625 h 995362"/>
              <a:gd name="connsiteX79" fmla="*/ 1062037 w 1747837"/>
              <a:gd name="connsiteY79" fmla="*/ 2381 h 995362"/>
              <a:gd name="connsiteX80" fmla="*/ 1012031 w 1747837"/>
              <a:gd name="connsiteY80" fmla="*/ 4762 h 995362"/>
              <a:gd name="connsiteX81" fmla="*/ 978693 w 1747837"/>
              <a:gd name="connsiteY81" fmla="*/ 4762 h 995362"/>
              <a:gd name="connsiteX82" fmla="*/ 919162 w 1747837"/>
              <a:gd name="connsiteY82" fmla="*/ 11906 h 995362"/>
              <a:gd name="connsiteX83" fmla="*/ 876300 w 1747837"/>
              <a:gd name="connsiteY83" fmla="*/ 9525 h 995362"/>
              <a:gd name="connsiteX84" fmla="*/ 833437 w 1747837"/>
              <a:gd name="connsiteY84" fmla="*/ 19050 h 995362"/>
              <a:gd name="connsiteX85" fmla="*/ 828675 w 1747837"/>
              <a:gd name="connsiteY85" fmla="*/ 57150 h 995362"/>
              <a:gd name="connsiteX86" fmla="*/ 847725 w 1747837"/>
              <a:gd name="connsiteY86" fmla="*/ 92868 h 995362"/>
              <a:gd name="connsiteX87" fmla="*/ 842962 w 1747837"/>
              <a:gd name="connsiteY87" fmla="*/ 126206 h 995362"/>
              <a:gd name="connsiteX88" fmla="*/ 795337 w 1747837"/>
              <a:gd name="connsiteY88" fmla="*/ 161925 h 995362"/>
              <a:gd name="connsiteX89" fmla="*/ 762000 w 1747837"/>
              <a:gd name="connsiteY89" fmla="*/ 130968 h 995362"/>
              <a:gd name="connsiteX90" fmla="*/ 614362 w 1747837"/>
              <a:gd name="connsiteY90" fmla="*/ 178593 h 995362"/>
              <a:gd name="connsiteX91" fmla="*/ 592931 w 1747837"/>
              <a:gd name="connsiteY91" fmla="*/ 264318 h 995362"/>
              <a:gd name="connsiteX92" fmla="*/ 588168 w 1747837"/>
              <a:gd name="connsiteY92" fmla="*/ 297656 h 995362"/>
              <a:gd name="connsiteX93" fmla="*/ 571500 w 1747837"/>
              <a:gd name="connsiteY93" fmla="*/ 340518 h 995362"/>
              <a:gd name="connsiteX94" fmla="*/ 507206 w 1747837"/>
              <a:gd name="connsiteY94" fmla="*/ 328612 h 995362"/>
              <a:gd name="connsiteX95" fmla="*/ 464343 w 1747837"/>
              <a:gd name="connsiteY95" fmla="*/ 338137 h 995362"/>
              <a:gd name="connsiteX96" fmla="*/ 400050 w 1747837"/>
              <a:gd name="connsiteY96" fmla="*/ 383381 h 995362"/>
              <a:gd name="connsiteX97" fmla="*/ 416718 w 1747837"/>
              <a:gd name="connsiteY97" fmla="*/ 411956 h 995362"/>
              <a:gd name="connsiteX98" fmla="*/ 392906 w 1747837"/>
              <a:gd name="connsiteY98" fmla="*/ 469106 h 995362"/>
              <a:gd name="connsiteX99" fmla="*/ 261937 w 1747837"/>
              <a:gd name="connsiteY99" fmla="*/ 473868 h 995362"/>
              <a:gd name="connsiteX100" fmla="*/ 195262 w 1747837"/>
              <a:gd name="connsiteY100" fmla="*/ 457200 h 995362"/>
              <a:gd name="connsiteX101" fmla="*/ 135731 w 1747837"/>
              <a:gd name="connsiteY101" fmla="*/ 495300 h 995362"/>
              <a:gd name="connsiteX102" fmla="*/ 114300 w 1747837"/>
              <a:gd name="connsiteY102" fmla="*/ 500062 h 995362"/>
              <a:gd name="connsiteX103" fmla="*/ 119062 w 1747837"/>
              <a:gd name="connsiteY103" fmla="*/ 578643 h 995362"/>
              <a:gd name="connsiteX104" fmla="*/ 133350 w 1747837"/>
              <a:gd name="connsiteY104" fmla="*/ 621506 h 995362"/>
              <a:gd name="connsiteX105" fmla="*/ 88106 w 1747837"/>
              <a:gd name="connsiteY105" fmla="*/ 635793 h 995362"/>
              <a:gd name="connsiteX106" fmla="*/ 88106 w 1747837"/>
              <a:gd name="connsiteY106" fmla="*/ 597693 h 995362"/>
              <a:gd name="connsiteX107" fmla="*/ 78581 w 1747837"/>
              <a:gd name="connsiteY107" fmla="*/ 511968 h 995362"/>
              <a:gd name="connsiteX108" fmla="*/ 52387 w 1747837"/>
              <a:gd name="connsiteY108" fmla="*/ 461962 h 995362"/>
              <a:gd name="connsiteX0" fmla="*/ 52387 w 1747837"/>
              <a:gd name="connsiteY0" fmla="*/ 516731 h 1050131"/>
              <a:gd name="connsiteX1" fmla="*/ 0 w 1747837"/>
              <a:gd name="connsiteY1" fmla="*/ 561975 h 1050131"/>
              <a:gd name="connsiteX2" fmla="*/ 2381 w 1747837"/>
              <a:gd name="connsiteY2" fmla="*/ 683419 h 1050131"/>
              <a:gd name="connsiteX3" fmla="*/ 47625 w 1747837"/>
              <a:gd name="connsiteY3" fmla="*/ 754856 h 1050131"/>
              <a:gd name="connsiteX4" fmla="*/ 95250 w 1747837"/>
              <a:gd name="connsiteY4" fmla="*/ 819150 h 1050131"/>
              <a:gd name="connsiteX5" fmla="*/ 147637 w 1747837"/>
              <a:gd name="connsiteY5" fmla="*/ 890587 h 1050131"/>
              <a:gd name="connsiteX6" fmla="*/ 145256 w 1747837"/>
              <a:gd name="connsiteY6" fmla="*/ 935831 h 1050131"/>
              <a:gd name="connsiteX7" fmla="*/ 147637 w 1747837"/>
              <a:gd name="connsiteY7" fmla="*/ 992981 h 1050131"/>
              <a:gd name="connsiteX8" fmla="*/ 230981 w 1747837"/>
              <a:gd name="connsiteY8" fmla="*/ 1050131 h 1050131"/>
              <a:gd name="connsiteX9" fmla="*/ 214312 w 1747837"/>
              <a:gd name="connsiteY9" fmla="*/ 985837 h 1050131"/>
              <a:gd name="connsiteX10" fmla="*/ 223837 w 1747837"/>
              <a:gd name="connsiteY10" fmla="*/ 962025 h 1050131"/>
              <a:gd name="connsiteX11" fmla="*/ 207168 w 1747837"/>
              <a:gd name="connsiteY11" fmla="*/ 942975 h 1050131"/>
              <a:gd name="connsiteX12" fmla="*/ 200025 w 1747837"/>
              <a:gd name="connsiteY12" fmla="*/ 897731 h 1050131"/>
              <a:gd name="connsiteX13" fmla="*/ 180975 w 1747837"/>
              <a:gd name="connsiteY13" fmla="*/ 873919 h 1050131"/>
              <a:gd name="connsiteX14" fmla="*/ 183356 w 1747837"/>
              <a:gd name="connsiteY14" fmla="*/ 850106 h 1050131"/>
              <a:gd name="connsiteX15" fmla="*/ 164306 w 1747837"/>
              <a:gd name="connsiteY15" fmla="*/ 809625 h 1050131"/>
              <a:gd name="connsiteX16" fmla="*/ 240506 w 1747837"/>
              <a:gd name="connsiteY16" fmla="*/ 738187 h 1050131"/>
              <a:gd name="connsiteX17" fmla="*/ 390525 w 1747837"/>
              <a:gd name="connsiteY17" fmla="*/ 847725 h 1050131"/>
              <a:gd name="connsiteX18" fmla="*/ 431006 w 1747837"/>
              <a:gd name="connsiteY18" fmla="*/ 857250 h 1050131"/>
              <a:gd name="connsiteX19" fmla="*/ 442912 w 1747837"/>
              <a:gd name="connsiteY19" fmla="*/ 897731 h 1050131"/>
              <a:gd name="connsiteX20" fmla="*/ 473868 w 1747837"/>
              <a:gd name="connsiteY20" fmla="*/ 912019 h 1050131"/>
              <a:gd name="connsiteX21" fmla="*/ 507206 w 1747837"/>
              <a:gd name="connsiteY21" fmla="*/ 964406 h 1050131"/>
              <a:gd name="connsiteX22" fmla="*/ 526256 w 1747837"/>
              <a:gd name="connsiteY22" fmla="*/ 959644 h 1050131"/>
              <a:gd name="connsiteX23" fmla="*/ 576262 w 1747837"/>
              <a:gd name="connsiteY23" fmla="*/ 976312 h 1050131"/>
              <a:gd name="connsiteX24" fmla="*/ 600075 w 1747837"/>
              <a:gd name="connsiteY24" fmla="*/ 950119 h 1050131"/>
              <a:gd name="connsiteX25" fmla="*/ 578643 w 1747837"/>
              <a:gd name="connsiteY25" fmla="*/ 912019 h 1050131"/>
              <a:gd name="connsiteX26" fmla="*/ 602456 w 1747837"/>
              <a:gd name="connsiteY26" fmla="*/ 876300 h 1050131"/>
              <a:gd name="connsiteX27" fmla="*/ 588168 w 1747837"/>
              <a:gd name="connsiteY27" fmla="*/ 845344 h 1050131"/>
              <a:gd name="connsiteX28" fmla="*/ 607218 w 1747837"/>
              <a:gd name="connsiteY28" fmla="*/ 828675 h 1050131"/>
              <a:gd name="connsiteX29" fmla="*/ 569118 w 1747837"/>
              <a:gd name="connsiteY29" fmla="*/ 764381 h 1050131"/>
              <a:gd name="connsiteX30" fmla="*/ 554831 w 1747837"/>
              <a:gd name="connsiteY30" fmla="*/ 719137 h 1050131"/>
              <a:gd name="connsiteX31" fmla="*/ 595312 w 1747837"/>
              <a:gd name="connsiteY31" fmla="*/ 704850 h 1050131"/>
              <a:gd name="connsiteX32" fmla="*/ 666750 w 1747837"/>
              <a:gd name="connsiteY32" fmla="*/ 785812 h 1050131"/>
              <a:gd name="connsiteX33" fmla="*/ 721518 w 1747837"/>
              <a:gd name="connsiteY33" fmla="*/ 752475 h 1050131"/>
              <a:gd name="connsiteX34" fmla="*/ 723900 w 1747837"/>
              <a:gd name="connsiteY34" fmla="*/ 812006 h 1050131"/>
              <a:gd name="connsiteX35" fmla="*/ 778668 w 1747837"/>
              <a:gd name="connsiteY35" fmla="*/ 866775 h 1050131"/>
              <a:gd name="connsiteX36" fmla="*/ 804862 w 1747837"/>
              <a:gd name="connsiteY36" fmla="*/ 866775 h 1050131"/>
              <a:gd name="connsiteX37" fmla="*/ 828675 w 1747837"/>
              <a:gd name="connsiteY37" fmla="*/ 852487 h 1050131"/>
              <a:gd name="connsiteX38" fmla="*/ 838200 w 1747837"/>
              <a:gd name="connsiteY38" fmla="*/ 795337 h 1050131"/>
              <a:gd name="connsiteX39" fmla="*/ 845343 w 1747837"/>
              <a:gd name="connsiteY39" fmla="*/ 866775 h 1050131"/>
              <a:gd name="connsiteX40" fmla="*/ 933450 w 1747837"/>
              <a:gd name="connsiteY40" fmla="*/ 883444 h 1050131"/>
              <a:gd name="connsiteX41" fmla="*/ 938212 w 1747837"/>
              <a:gd name="connsiteY41" fmla="*/ 840581 h 1050131"/>
              <a:gd name="connsiteX42" fmla="*/ 1000125 w 1747837"/>
              <a:gd name="connsiteY42" fmla="*/ 831056 h 1050131"/>
              <a:gd name="connsiteX43" fmla="*/ 1016793 w 1747837"/>
              <a:gd name="connsiteY43" fmla="*/ 812006 h 1050131"/>
              <a:gd name="connsiteX44" fmla="*/ 1002506 w 1747837"/>
              <a:gd name="connsiteY44" fmla="*/ 769144 h 1050131"/>
              <a:gd name="connsiteX45" fmla="*/ 1019175 w 1747837"/>
              <a:gd name="connsiteY45" fmla="*/ 754856 h 1050131"/>
              <a:gd name="connsiteX46" fmla="*/ 1047750 w 1747837"/>
              <a:gd name="connsiteY46" fmla="*/ 792956 h 1050131"/>
              <a:gd name="connsiteX47" fmla="*/ 1104900 w 1747837"/>
              <a:gd name="connsiteY47" fmla="*/ 738187 h 1050131"/>
              <a:gd name="connsiteX48" fmla="*/ 1152525 w 1747837"/>
              <a:gd name="connsiteY48" fmla="*/ 754856 h 1050131"/>
              <a:gd name="connsiteX49" fmla="*/ 1178718 w 1747837"/>
              <a:gd name="connsiteY49" fmla="*/ 778669 h 1050131"/>
              <a:gd name="connsiteX50" fmla="*/ 1214437 w 1747837"/>
              <a:gd name="connsiteY50" fmla="*/ 707231 h 1050131"/>
              <a:gd name="connsiteX51" fmla="*/ 1195387 w 1747837"/>
              <a:gd name="connsiteY51" fmla="*/ 650081 h 1050131"/>
              <a:gd name="connsiteX52" fmla="*/ 1193006 w 1747837"/>
              <a:gd name="connsiteY52" fmla="*/ 619125 h 1050131"/>
              <a:gd name="connsiteX53" fmla="*/ 1257300 w 1747837"/>
              <a:gd name="connsiteY53" fmla="*/ 647700 h 1050131"/>
              <a:gd name="connsiteX54" fmla="*/ 1340643 w 1747837"/>
              <a:gd name="connsiteY54" fmla="*/ 640556 h 1050131"/>
              <a:gd name="connsiteX55" fmla="*/ 1400175 w 1747837"/>
              <a:gd name="connsiteY55" fmla="*/ 628650 h 1050131"/>
              <a:gd name="connsiteX56" fmla="*/ 1495425 w 1747837"/>
              <a:gd name="connsiteY56" fmla="*/ 645319 h 1050131"/>
              <a:gd name="connsiteX57" fmla="*/ 1574006 w 1747837"/>
              <a:gd name="connsiteY57" fmla="*/ 640556 h 1050131"/>
              <a:gd name="connsiteX58" fmla="*/ 1612106 w 1747837"/>
              <a:gd name="connsiteY58" fmla="*/ 604837 h 1050131"/>
              <a:gd name="connsiteX59" fmla="*/ 1612106 w 1747837"/>
              <a:gd name="connsiteY59" fmla="*/ 578644 h 1050131"/>
              <a:gd name="connsiteX60" fmla="*/ 1633537 w 1747837"/>
              <a:gd name="connsiteY60" fmla="*/ 573881 h 1050131"/>
              <a:gd name="connsiteX61" fmla="*/ 1657350 w 1747837"/>
              <a:gd name="connsiteY61" fmla="*/ 564356 h 1050131"/>
              <a:gd name="connsiteX62" fmla="*/ 1683543 w 1747837"/>
              <a:gd name="connsiteY62" fmla="*/ 573881 h 1050131"/>
              <a:gd name="connsiteX63" fmla="*/ 1747837 w 1747837"/>
              <a:gd name="connsiteY63" fmla="*/ 459581 h 1050131"/>
              <a:gd name="connsiteX64" fmla="*/ 1719262 w 1747837"/>
              <a:gd name="connsiteY64" fmla="*/ 402431 h 1050131"/>
              <a:gd name="connsiteX65" fmla="*/ 1714500 w 1747837"/>
              <a:gd name="connsiteY65" fmla="*/ 266700 h 1050131"/>
              <a:gd name="connsiteX66" fmla="*/ 1650206 w 1747837"/>
              <a:gd name="connsiteY66" fmla="*/ 264319 h 1050131"/>
              <a:gd name="connsiteX67" fmla="*/ 1526381 w 1747837"/>
              <a:gd name="connsiteY67" fmla="*/ 140494 h 1050131"/>
              <a:gd name="connsiteX68" fmla="*/ 1445418 w 1747837"/>
              <a:gd name="connsiteY68" fmla="*/ 159544 h 1050131"/>
              <a:gd name="connsiteX69" fmla="*/ 1447800 w 1747837"/>
              <a:gd name="connsiteY69" fmla="*/ 73819 h 1050131"/>
              <a:gd name="connsiteX70" fmla="*/ 1414462 w 1747837"/>
              <a:gd name="connsiteY70" fmla="*/ 57150 h 1050131"/>
              <a:gd name="connsiteX71" fmla="*/ 1362075 w 1747837"/>
              <a:gd name="connsiteY71" fmla="*/ 54769 h 1050131"/>
              <a:gd name="connsiteX72" fmla="*/ 1331118 w 1747837"/>
              <a:gd name="connsiteY72" fmla="*/ 88106 h 1050131"/>
              <a:gd name="connsiteX73" fmla="*/ 1269206 w 1747837"/>
              <a:gd name="connsiteY73" fmla="*/ 80962 h 1050131"/>
              <a:gd name="connsiteX74" fmla="*/ 1226343 w 1747837"/>
              <a:gd name="connsiteY74" fmla="*/ 109537 h 1050131"/>
              <a:gd name="connsiteX75" fmla="*/ 1221581 w 1747837"/>
              <a:gd name="connsiteY75" fmla="*/ 190500 h 1050131"/>
              <a:gd name="connsiteX76" fmla="*/ 1162050 w 1747837"/>
              <a:gd name="connsiteY76" fmla="*/ 223837 h 1050131"/>
              <a:gd name="connsiteX77" fmla="*/ 1135856 w 1747837"/>
              <a:gd name="connsiteY77" fmla="*/ 159544 h 1050131"/>
              <a:gd name="connsiteX78" fmla="*/ 1088231 w 1747837"/>
              <a:gd name="connsiteY78" fmla="*/ 102394 h 1050131"/>
              <a:gd name="connsiteX79" fmla="*/ 1062037 w 1747837"/>
              <a:gd name="connsiteY79" fmla="*/ 57150 h 1050131"/>
              <a:gd name="connsiteX80" fmla="*/ 1012031 w 1747837"/>
              <a:gd name="connsiteY80" fmla="*/ 59531 h 1050131"/>
              <a:gd name="connsiteX81" fmla="*/ 978693 w 1747837"/>
              <a:gd name="connsiteY81" fmla="*/ 59531 h 1050131"/>
              <a:gd name="connsiteX82" fmla="*/ 909637 w 1747837"/>
              <a:gd name="connsiteY82" fmla="*/ 0 h 1050131"/>
              <a:gd name="connsiteX83" fmla="*/ 876300 w 1747837"/>
              <a:gd name="connsiteY83" fmla="*/ 64294 h 1050131"/>
              <a:gd name="connsiteX84" fmla="*/ 833437 w 1747837"/>
              <a:gd name="connsiteY84" fmla="*/ 73819 h 1050131"/>
              <a:gd name="connsiteX85" fmla="*/ 828675 w 1747837"/>
              <a:gd name="connsiteY85" fmla="*/ 111919 h 1050131"/>
              <a:gd name="connsiteX86" fmla="*/ 847725 w 1747837"/>
              <a:gd name="connsiteY86" fmla="*/ 147637 h 1050131"/>
              <a:gd name="connsiteX87" fmla="*/ 842962 w 1747837"/>
              <a:gd name="connsiteY87" fmla="*/ 180975 h 1050131"/>
              <a:gd name="connsiteX88" fmla="*/ 795337 w 1747837"/>
              <a:gd name="connsiteY88" fmla="*/ 216694 h 1050131"/>
              <a:gd name="connsiteX89" fmla="*/ 762000 w 1747837"/>
              <a:gd name="connsiteY89" fmla="*/ 185737 h 1050131"/>
              <a:gd name="connsiteX90" fmla="*/ 614362 w 1747837"/>
              <a:gd name="connsiteY90" fmla="*/ 233362 h 1050131"/>
              <a:gd name="connsiteX91" fmla="*/ 592931 w 1747837"/>
              <a:gd name="connsiteY91" fmla="*/ 319087 h 1050131"/>
              <a:gd name="connsiteX92" fmla="*/ 588168 w 1747837"/>
              <a:gd name="connsiteY92" fmla="*/ 352425 h 1050131"/>
              <a:gd name="connsiteX93" fmla="*/ 571500 w 1747837"/>
              <a:gd name="connsiteY93" fmla="*/ 395287 h 1050131"/>
              <a:gd name="connsiteX94" fmla="*/ 507206 w 1747837"/>
              <a:gd name="connsiteY94" fmla="*/ 383381 h 1050131"/>
              <a:gd name="connsiteX95" fmla="*/ 464343 w 1747837"/>
              <a:gd name="connsiteY95" fmla="*/ 392906 h 1050131"/>
              <a:gd name="connsiteX96" fmla="*/ 400050 w 1747837"/>
              <a:gd name="connsiteY96" fmla="*/ 438150 h 1050131"/>
              <a:gd name="connsiteX97" fmla="*/ 416718 w 1747837"/>
              <a:gd name="connsiteY97" fmla="*/ 466725 h 1050131"/>
              <a:gd name="connsiteX98" fmla="*/ 392906 w 1747837"/>
              <a:gd name="connsiteY98" fmla="*/ 523875 h 1050131"/>
              <a:gd name="connsiteX99" fmla="*/ 261937 w 1747837"/>
              <a:gd name="connsiteY99" fmla="*/ 528637 h 1050131"/>
              <a:gd name="connsiteX100" fmla="*/ 195262 w 1747837"/>
              <a:gd name="connsiteY100" fmla="*/ 511969 h 1050131"/>
              <a:gd name="connsiteX101" fmla="*/ 135731 w 1747837"/>
              <a:gd name="connsiteY101" fmla="*/ 550069 h 1050131"/>
              <a:gd name="connsiteX102" fmla="*/ 114300 w 1747837"/>
              <a:gd name="connsiteY102" fmla="*/ 554831 h 1050131"/>
              <a:gd name="connsiteX103" fmla="*/ 119062 w 1747837"/>
              <a:gd name="connsiteY103" fmla="*/ 633412 h 1050131"/>
              <a:gd name="connsiteX104" fmla="*/ 133350 w 1747837"/>
              <a:gd name="connsiteY104" fmla="*/ 676275 h 1050131"/>
              <a:gd name="connsiteX105" fmla="*/ 88106 w 1747837"/>
              <a:gd name="connsiteY105" fmla="*/ 690562 h 1050131"/>
              <a:gd name="connsiteX106" fmla="*/ 88106 w 1747837"/>
              <a:gd name="connsiteY106" fmla="*/ 652462 h 1050131"/>
              <a:gd name="connsiteX107" fmla="*/ 78581 w 1747837"/>
              <a:gd name="connsiteY107" fmla="*/ 566737 h 1050131"/>
              <a:gd name="connsiteX108" fmla="*/ 52387 w 1747837"/>
              <a:gd name="connsiteY108" fmla="*/ 516731 h 1050131"/>
              <a:gd name="connsiteX0" fmla="*/ 52387 w 1747837"/>
              <a:gd name="connsiteY0" fmla="*/ 519969 h 1053369"/>
              <a:gd name="connsiteX1" fmla="*/ 0 w 1747837"/>
              <a:gd name="connsiteY1" fmla="*/ 565213 h 1053369"/>
              <a:gd name="connsiteX2" fmla="*/ 2381 w 1747837"/>
              <a:gd name="connsiteY2" fmla="*/ 686657 h 1053369"/>
              <a:gd name="connsiteX3" fmla="*/ 47625 w 1747837"/>
              <a:gd name="connsiteY3" fmla="*/ 758094 h 1053369"/>
              <a:gd name="connsiteX4" fmla="*/ 95250 w 1747837"/>
              <a:gd name="connsiteY4" fmla="*/ 822388 h 1053369"/>
              <a:gd name="connsiteX5" fmla="*/ 147637 w 1747837"/>
              <a:gd name="connsiteY5" fmla="*/ 893825 h 1053369"/>
              <a:gd name="connsiteX6" fmla="*/ 145256 w 1747837"/>
              <a:gd name="connsiteY6" fmla="*/ 939069 h 1053369"/>
              <a:gd name="connsiteX7" fmla="*/ 147637 w 1747837"/>
              <a:gd name="connsiteY7" fmla="*/ 996219 h 1053369"/>
              <a:gd name="connsiteX8" fmla="*/ 230981 w 1747837"/>
              <a:gd name="connsiteY8" fmla="*/ 1053369 h 1053369"/>
              <a:gd name="connsiteX9" fmla="*/ 214312 w 1747837"/>
              <a:gd name="connsiteY9" fmla="*/ 989075 h 1053369"/>
              <a:gd name="connsiteX10" fmla="*/ 223837 w 1747837"/>
              <a:gd name="connsiteY10" fmla="*/ 965263 h 1053369"/>
              <a:gd name="connsiteX11" fmla="*/ 207168 w 1747837"/>
              <a:gd name="connsiteY11" fmla="*/ 946213 h 1053369"/>
              <a:gd name="connsiteX12" fmla="*/ 200025 w 1747837"/>
              <a:gd name="connsiteY12" fmla="*/ 900969 h 1053369"/>
              <a:gd name="connsiteX13" fmla="*/ 180975 w 1747837"/>
              <a:gd name="connsiteY13" fmla="*/ 877157 h 1053369"/>
              <a:gd name="connsiteX14" fmla="*/ 183356 w 1747837"/>
              <a:gd name="connsiteY14" fmla="*/ 853344 h 1053369"/>
              <a:gd name="connsiteX15" fmla="*/ 164306 w 1747837"/>
              <a:gd name="connsiteY15" fmla="*/ 812863 h 1053369"/>
              <a:gd name="connsiteX16" fmla="*/ 240506 w 1747837"/>
              <a:gd name="connsiteY16" fmla="*/ 741425 h 1053369"/>
              <a:gd name="connsiteX17" fmla="*/ 390525 w 1747837"/>
              <a:gd name="connsiteY17" fmla="*/ 850963 h 1053369"/>
              <a:gd name="connsiteX18" fmla="*/ 431006 w 1747837"/>
              <a:gd name="connsiteY18" fmla="*/ 860488 h 1053369"/>
              <a:gd name="connsiteX19" fmla="*/ 442912 w 1747837"/>
              <a:gd name="connsiteY19" fmla="*/ 900969 h 1053369"/>
              <a:gd name="connsiteX20" fmla="*/ 473868 w 1747837"/>
              <a:gd name="connsiteY20" fmla="*/ 915257 h 1053369"/>
              <a:gd name="connsiteX21" fmla="*/ 507206 w 1747837"/>
              <a:gd name="connsiteY21" fmla="*/ 967644 h 1053369"/>
              <a:gd name="connsiteX22" fmla="*/ 526256 w 1747837"/>
              <a:gd name="connsiteY22" fmla="*/ 962882 h 1053369"/>
              <a:gd name="connsiteX23" fmla="*/ 576262 w 1747837"/>
              <a:gd name="connsiteY23" fmla="*/ 979550 h 1053369"/>
              <a:gd name="connsiteX24" fmla="*/ 600075 w 1747837"/>
              <a:gd name="connsiteY24" fmla="*/ 953357 h 1053369"/>
              <a:gd name="connsiteX25" fmla="*/ 578643 w 1747837"/>
              <a:gd name="connsiteY25" fmla="*/ 915257 h 1053369"/>
              <a:gd name="connsiteX26" fmla="*/ 602456 w 1747837"/>
              <a:gd name="connsiteY26" fmla="*/ 879538 h 1053369"/>
              <a:gd name="connsiteX27" fmla="*/ 588168 w 1747837"/>
              <a:gd name="connsiteY27" fmla="*/ 848582 h 1053369"/>
              <a:gd name="connsiteX28" fmla="*/ 607218 w 1747837"/>
              <a:gd name="connsiteY28" fmla="*/ 831913 h 1053369"/>
              <a:gd name="connsiteX29" fmla="*/ 569118 w 1747837"/>
              <a:gd name="connsiteY29" fmla="*/ 767619 h 1053369"/>
              <a:gd name="connsiteX30" fmla="*/ 554831 w 1747837"/>
              <a:gd name="connsiteY30" fmla="*/ 722375 h 1053369"/>
              <a:gd name="connsiteX31" fmla="*/ 595312 w 1747837"/>
              <a:gd name="connsiteY31" fmla="*/ 708088 h 1053369"/>
              <a:gd name="connsiteX32" fmla="*/ 666750 w 1747837"/>
              <a:gd name="connsiteY32" fmla="*/ 789050 h 1053369"/>
              <a:gd name="connsiteX33" fmla="*/ 721518 w 1747837"/>
              <a:gd name="connsiteY33" fmla="*/ 755713 h 1053369"/>
              <a:gd name="connsiteX34" fmla="*/ 723900 w 1747837"/>
              <a:gd name="connsiteY34" fmla="*/ 815244 h 1053369"/>
              <a:gd name="connsiteX35" fmla="*/ 778668 w 1747837"/>
              <a:gd name="connsiteY35" fmla="*/ 870013 h 1053369"/>
              <a:gd name="connsiteX36" fmla="*/ 804862 w 1747837"/>
              <a:gd name="connsiteY36" fmla="*/ 870013 h 1053369"/>
              <a:gd name="connsiteX37" fmla="*/ 828675 w 1747837"/>
              <a:gd name="connsiteY37" fmla="*/ 855725 h 1053369"/>
              <a:gd name="connsiteX38" fmla="*/ 838200 w 1747837"/>
              <a:gd name="connsiteY38" fmla="*/ 798575 h 1053369"/>
              <a:gd name="connsiteX39" fmla="*/ 845343 w 1747837"/>
              <a:gd name="connsiteY39" fmla="*/ 870013 h 1053369"/>
              <a:gd name="connsiteX40" fmla="*/ 933450 w 1747837"/>
              <a:gd name="connsiteY40" fmla="*/ 886682 h 1053369"/>
              <a:gd name="connsiteX41" fmla="*/ 938212 w 1747837"/>
              <a:gd name="connsiteY41" fmla="*/ 843819 h 1053369"/>
              <a:gd name="connsiteX42" fmla="*/ 1000125 w 1747837"/>
              <a:gd name="connsiteY42" fmla="*/ 834294 h 1053369"/>
              <a:gd name="connsiteX43" fmla="*/ 1016793 w 1747837"/>
              <a:gd name="connsiteY43" fmla="*/ 815244 h 1053369"/>
              <a:gd name="connsiteX44" fmla="*/ 1002506 w 1747837"/>
              <a:gd name="connsiteY44" fmla="*/ 772382 h 1053369"/>
              <a:gd name="connsiteX45" fmla="*/ 1019175 w 1747837"/>
              <a:gd name="connsiteY45" fmla="*/ 758094 h 1053369"/>
              <a:gd name="connsiteX46" fmla="*/ 1047750 w 1747837"/>
              <a:gd name="connsiteY46" fmla="*/ 796194 h 1053369"/>
              <a:gd name="connsiteX47" fmla="*/ 1104900 w 1747837"/>
              <a:gd name="connsiteY47" fmla="*/ 741425 h 1053369"/>
              <a:gd name="connsiteX48" fmla="*/ 1152525 w 1747837"/>
              <a:gd name="connsiteY48" fmla="*/ 758094 h 1053369"/>
              <a:gd name="connsiteX49" fmla="*/ 1178718 w 1747837"/>
              <a:gd name="connsiteY49" fmla="*/ 781907 h 1053369"/>
              <a:gd name="connsiteX50" fmla="*/ 1214437 w 1747837"/>
              <a:gd name="connsiteY50" fmla="*/ 710469 h 1053369"/>
              <a:gd name="connsiteX51" fmla="*/ 1195387 w 1747837"/>
              <a:gd name="connsiteY51" fmla="*/ 653319 h 1053369"/>
              <a:gd name="connsiteX52" fmla="*/ 1193006 w 1747837"/>
              <a:gd name="connsiteY52" fmla="*/ 622363 h 1053369"/>
              <a:gd name="connsiteX53" fmla="*/ 1257300 w 1747837"/>
              <a:gd name="connsiteY53" fmla="*/ 650938 h 1053369"/>
              <a:gd name="connsiteX54" fmla="*/ 1340643 w 1747837"/>
              <a:gd name="connsiteY54" fmla="*/ 643794 h 1053369"/>
              <a:gd name="connsiteX55" fmla="*/ 1400175 w 1747837"/>
              <a:gd name="connsiteY55" fmla="*/ 631888 h 1053369"/>
              <a:gd name="connsiteX56" fmla="*/ 1495425 w 1747837"/>
              <a:gd name="connsiteY56" fmla="*/ 648557 h 1053369"/>
              <a:gd name="connsiteX57" fmla="*/ 1574006 w 1747837"/>
              <a:gd name="connsiteY57" fmla="*/ 643794 h 1053369"/>
              <a:gd name="connsiteX58" fmla="*/ 1612106 w 1747837"/>
              <a:gd name="connsiteY58" fmla="*/ 608075 h 1053369"/>
              <a:gd name="connsiteX59" fmla="*/ 1612106 w 1747837"/>
              <a:gd name="connsiteY59" fmla="*/ 581882 h 1053369"/>
              <a:gd name="connsiteX60" fmla="*/ 1633537 w 1747837"/>
              <a:gd name="connsiteY60" fmla="*/ 577119 h 1053369"/>
              <a:gd name="connsiteX61" fmla="*/ 1657350 w 1747837"/>
              <a:gd name="connsiteY61" fmla="*/ 567594 h 1053369"/>
              <a:gd name="connsiteX62" fmla="*/ 1683543 w 1747837"/>
              <a:gd name="connsiteY62" fmla="*/ 577119 h 1053369"/>
              <a:gd name="connsiteX63" fmla="*/ 1747837 w 1747837"/>
              <a:gd name="connsiteY63" fmla="*/ 462819 h 1053369"/>
              <a:gd name="connsiteX64" fmla="*/ 1719262 w 1747837"/>
              <a:gd name="connsiteY64" fmla="*/ 405669 h 1053369"/>
              <a:gd name="connsiteX65" fmla="*/ 1714500 w 1747837"/>
              <a:gd name="connsiteY65" fmla="*/ 269938 h 1053369"/>
              <a:gd name="connsiteX66" fmla="*/ 1650206 w 1747837"/>
              <a:gd name="connsiteY66" fmla="*/ 267557 h 1053369"/>
              <a:gd name="connsiteX67" fmla="*/ 1526381 w 1747837"/>
              <a:gd name="connsiteY67" fmla="*/ 143732 h 1053369"/>
              <a:gd name="connsiteX68" fmla="*/ 1445418 w 1747837"/>
              <a:gd name="connsiteY68" fmla="*/ 162782 h 1053369"/>
              <a:gd name="connsiteX69" fmla="*/ 1447800 w 1747837"/>
              <a:gd name="connsiteY69" fmla="*/ 77057 h 1053369"/>
              <a:gd name="connsiteX70" fmla="*/ 1414462 w 1747837"/>
              <a:gd name="connsiteY70" fmla="*/ 60388 h 1053369"/>
              <a:gd name="connsiteX71" fmla="*/ 1362075 w 1747837"/>
              <a:gd name="connsiteY71" fmla="*/ 58007 h 1053369"/>
              <a:gd name="connsiteX72" fmla="*/ 1331118 w 1747837"/>
              <a:gd name="connsiteY72" fmla="*/ 91344 h 1053369"/>
              <a:gd name="connsiteX73" fmla="*/ 1269206 w 1747837"/>
              <a:gd name="connsiteY73" fmla="*/ 84200 h 1053369"/>
              <a:gd name="connsiteX74" fmla="*/ 1226343 w 1747837"/>
              <a:gd name="connsiteY74" fmla="*/ 112775 h 1053369"/>
              <a:gd name="connsiteX75" fmla="*/ 1221581 w 1747837"/>
              <a:gd name="connsiteY75" fmla="*/ 193738 h 1053369"/>
              <a:gd name="connsiteX76" fmla="*/ 1162050 w 1747837"/>
              <a:gd name="connsiteY76" fmla="*/ 227075 h 1053369"/>
              <a:gd name="connsiteX77" fmla="*/ 1135856 w 1747837"/>
              <a:gd name="connsiteY77" fmla="*/ 162782 h 1053369"/>
              <a:gd name="connsiteX78" fmla="*/ 1088231 w 1747837"/>
              <a:gd name="connsiteY78" fmla="*/ 105632 h 1053369"/>
              <a:gd name="connsiteX79" fmla="*/ 1062037 w 1747837"/>
              <a:gd name="connsiteY79" fmla="*/ 60388 h 1053369"/>
              <a:gd name="connsiteX80" fmla="*/ 1012031 w 1747837"/>
              <a:gd name="connsiteY80" fmla="*/ 62769 h 1053369"/>
              <a:gd name="connsiteX81" fmla="*/ 988218 w 1747837"/>
              <a:gd name="connsiteY81" fmla="*/ 10382 h 1053369"/>
              <a:gd name="connsiteX82" fmla="*/ 909637 w 1747837"/>
              <a:gd name="connsiteY82" fmla="*/ 3238 h 1053369"/>
              <a:gd name="connsiteX83" fmla="*/ 876300 w 1747837"/>
              <a:gd name="connsiteY83" fmla="*/ 67532 h 1053369"/>
              <a:gd name="connsiteX84" fmla="*/ 833437 w 1747837"/>
              <a:gd name="connsiteY84" fmla="*/ 77057 h 1053369"/>
              <a:gd name="connsiteX85" fmla="*/ 828675 w 1747837"/>
              <a:gd name="connsiteY85" fmla="*/ 115157 h 1053369"/>
              <a:gd name="connsiteX86" fmla="*/ 847725 w 1747837"/>
              <a:gd name="connsiteY86" fmla="*/ 150875 h 1053369"/>
              <a:gd name="connsiteX87" fmla="*/ 842962 w 1747837"/>
              <a:gd name="connsiteY87" fmla="*/ 184213 h 1053369"/>
              <a:gd name="connsiteX88" fmla="*/ 795337 w 1747837"/>
              <a:gd name="connsiteY88" fmla="*/ 219932 h 1053369"/>
              <a:gd name="connsiteX89" fmla="*/ 762000 w 1747837"/>
              <a:gd name="connsiteY89" fmla="*/ 188975 h 1053369"/>
              <a:gd name="connsiteX90" fmla="*/ 614362 w 1747837"/>
              <a:gd name="connsiteY90" fmla="*/ 236600 h 1053369"/>
              <a:gd name="connsiteX91" fmla="*/ 592931 w 1747837"/>
              <a:gd name="connsiteY91" fmla="*/ 322325 h 1053369"/>
              <a:gd name="connsiteX92" fmla="*/ 588168 w 1747837"/>
              <a:gd name="connsiteY92" fmla="*/ 355663 h 1053369"/>
              <a:gd name="connsiteX93" fmla="*/ 571500 w 1747837"/>
              <a:gd name="connsiteY93" fmla="*/ 398525 h 1053369"/>
              <a:gd name="connsiteX94" fmla="*/ 507206 w 1747837"/>
              <a:gd name="connsiteY94" fmla="*/ 386619 h 1053369"/>
              <a:gd name="connsiteX95" fmla="*/ 464343 w 1747837"/>
              <a:gd name="connsiteY95" fmla="*/ 396144 h 1053369"/>
              <a:gd name="connsiteX96" fmla="*/ 400050 w 1747837"/>
              <a:gd name="connsiteY96" fmla="*/ 441388 h 1053369"/>
              <a:gd name="connsiteX97" fmla="*/ 416718 w 1747837"/>
              <a:gd name="connsiteY97" fmla="*/ 469963 h 1053369"/>
              <a:gd name="connsiteX98" fmla="*/ 392906 w 1747837"/>
              <a:gd name="connsiteY98" fmla="*/ 527113 h 1053369"/>
              <a:gd name="connsiteX99" fmla="*/ 261937 w 1747837"/>
              <a:gd name="connsiteY99" fmla="*/ 531875 h 1053369"/>
              <a:gd name="connsiteX100" fmla="*/ 195262 w 1747837"/>
              <a:gd name="connsiteY100" fmla="*/ 515207 h 1053369"/>
              <a:gd name="connsiteX101" fmla="*/ 135731 w 1747837"/>
              <a:gd name="connsiteY101" fmla="*/ 553307 h 1053369"/>
              <a:gd name="connsiteX102" fmla="*/ 114300 w 1747837"/>
              <a:gd name="connsiteY102" fmla="*/ 558069 h 1053369"/>
              <a:gd name="connsiteX103" fmla="*/ 119062 w 1747837"/>
              <a:gd name="connsiteY103" fmla="*/ 636650 h 1053369"/>
              <a:gd name="connsiteX104" fmla="*/ 133350 w 1747837"/>
              <a:gd name="connsiteY104" fmla="*/ 679513 h 1053369"/>
              <a:gd name="connsiteX105" fmla="*/ 88106 w 1747837"/>
              <a:gd name="connsiteY105" fmla="*/ 693800 h 1053369"/>
              <a:gd name="connsiteX106" fmla="*/ 88106 w 1747837"/>
              <a:gd name="connsiteY106" fmla="*/ 655700 h 1053369"/>
              <a:gd name="connsiteX107" fmla="*/ 78581 w 1747837"/>
              <a:gd name="connsiteY107" fmla="*/ 569975 h 1053369"/>
              <a:gd name="connsiteX108" fmla="*/ 52387 w 1747837"/>
              <a:gd name="connsiteY108" fmla="*/ 519969 h 1053369"/>
              <a:gd name="connsiteX0" fmla="*/ 52387 w 1747837"/>
              <a:gd name="connsiteY0" fmla="*/ 519969 h 1053369"/>
              <a:gd name="connsiteX1" fmla="*/ 0 w 1747837"/>
              <a:gd name="connsiteY1" fmla="*/ 565213 h 1053369"/>
              <a:gd name="connsiteX2" fmla="*/ 2381 w 1747837"/>
              <a:gd name="connsiteY2" fmla="*/ 686657 h 1053369"/>
              <a:gd name="connsiteX3" fmla="*/ 47625 w 1747837"/>
              <a:gd name="connsiteY3" fmla="*/ 758094 h 1053369"/>
              <a:gd name="connsiteX4" fmla="*/ 95250 w 1747837"/>
              <a:gd name="connsiteY4" fmla="*/ 822388 h 1053369"/>
              <a:gd name="connsiteX5" fmla="*/ 147637 w 1747837"/>
              <a:gd name="connsiteY5" fmla="*/ 893825 h 1053369"/>
              <a:gd name="connsiteX6" fmla="*/ 145256 w 1747837"/>
              <a:gd name="connsiteY6" fmla="*/ 939069 h 1053369"/>
              <a:gd name="connsiteX7" fmla="*/ 147637 w 1747837"/>
              <a:gd name="connsiteY7" fmla="*/ 996219 h 1053369"/>
              <a:gd name="connsiteX8" fmla="*/ 230981 w 1747837"/>
              <a:gd name="connsiteY8" fmla="*/ 1053369 h 1053369"/>
              <a:gd name="connsiteX9" fmla="*/ 214312 w 1747837"/>
              <a:gd name="connsiteY9" fmla="*/ 989075 h 1053369"/>
              <a:gd name="connsiteX10" fmla="*/ 223837 w 1747837"/>
              <a:gd name="connsiteY10" fmla="*/ 965263 h 1053369"/>
              <a:gd name="connsiteX11" fmla="*/ 207168 w 1747837"/>
              <a:gd name="connsiteY11" fmla="*/ 946213 h 1053369"/>
              <a:gd name="connsiteX12" fmla="*/ 200025 w 1747837"/>
              <a:gd name="connsiteY12" fmla="*/ 900969 h 1053369"/>
              <a:gd name="connsiteX13" fmla="*/ 180975 w 1747837"/>
              <a:gd name="connsiteY13" fmla="*/ 877157 h 1053369"/>
              <a:gd name="connsiteX14" fmla="*/ 183356 w 1747837"/>
              <a:gd name="connsiteY14" fmla="*/ 853344 h 1053369"/>
              <a:gd name="connsiteX15" fmla="*/ 164306 w 1747837"/>
              <a:gd name="connsiteY15" fmla="*/ 812863 h 1053369"/>
              <a:gd name="connsiteX16" fmla="*/ 240506 w 1747837"/>
              <a:gd name="connsiteY16" fmla="*/ 741425 h 1053369"/>
              <a:gd name="connsiteX17" fmla="*/ 390525 w 1747837"/>
              <a:gd name="connsiteY17" fmla="*/ 850963 h 1053369"/>
              <a:gd name="connsiteX18" fmla="*/ 431006 w 1747837"/>
              <a:gd name="connsiteY18" fmla="*/ 860488 h 1053369"/>
              <a:gd name="connsiteX19" fmla="*/ 442912 w 1747837"/>
              <a:gd name="connsiteY19" fmla="*/ 900969 h 1053369"/>
              <a:gd name="connsiteX20" fmla="*/ 473868 w 1747837"/>
              <a:gd name="connsiteY20" fmla="*/ 915257 h 1053369"/>
              <a:gd name="connsiteX21" fmla="*/ 507206 w 1747837"/>
              <a:gd name="connsiteY21" fmla="*/ 967644 h 1053369"/>
              <a:gd name="connsiteX22" fmla="*/ 526256 w 1747837"/>
              <a:gd name="connsiteY22" fmla="*/ 962882 h 1053369"/>
              <a:gd name="connsiteX23" fmla="*/ 576262 w 1747837"/>
              <a:gd name="connsiteY23" fmla="*/ 979550 h 1053369"/>
              <a:gd name="connsiteX24" fmla="*/ 600075 w 1747837"/>
              <a:gd name="connsiteY24" fmla="*/ 953357 h 1053369"/>
              <a:gd name="connsiteX25" fmla="*/ 578643 w 1747837"/>
              <a:gd name="connsiteY25" fmla="*/ 915257 h 1053369"/>
              <a:gd name="connsiteX26" fmla="*/ 602456 w 1747837"/>
              <a:gd name="connsiteY26" fmla="*/ 879538 h 1053369"/>
              <a:gd name="connsiteX27" fmla="*/ 588168 w 1747837"/>
              <a:gd name="connsiteY27" fmla="*/ 848582 h 1053369"/>
              <a:gd name="connsiteX28" fmla="*/ 607218 w 1747837"/>
              <a:gd name="connsiteY28" fmla="*/ 831913 h 1053369"/>
              <a:gd name="connsiteX29" fmla="*/ 569118 w 1747837"/>
              <a:gd name="connsiteY29" fmla="*/ 767619 h 1053369"/>
              <a:gd name="connsiteX30" fmla="*/ 554831 w 1747837"/>
              <a:gd name="connsiteY30" fmla="*/ 722375 h 1053369"/>
              <a:gd name="connsiteX31" fmla="*/ 595312 w 1747837"/>
              <a:gd name="connsiteY31" fmla="*/ 708088 h 1053369"/>
              <a:gd name="connsiteX32" fmla="*/ 666750 w 1747837"/>
              <a:gd name="connsiteY32" fmla="*/ 789050 h 1053369"/>
              <a:gd name="connsiteX33" fmla="*/ 721518 w 1747837"/>
              <a:gd name="connsiteY33" fmla="*/ 755713 h 1053369"/>
              <a:gd name="connsiteX34" fmla="*/ 723900 w 1747837"/>
              <a:gd name="connsiteY34" fmla="*/ 815244 h 1053369"/>
              <a:gd name="connsiteX35" fmla="*/ 778668 w 1747837"/>
              <a:gd name="connsiteY35" fmla="*/ 870013 h 1053369"/>
              <a:gd name="connsiteX36" fmla="*/ 804862 w 1747837"/>
              <a:gd name="connsiteY36" fmla="*/ 870013 h 1053369"/>
              <a:gd name="connsiteX37" fmla="*/ 828675 w 1747837"/>
              <a:gd name="connsiteY37" fmla="*/ 855725 h 1053369"/>
              <a:gd name="connsiteX38" fmla="*/ 838200 w 1747837"/>
              <a:gd name="connsiteY38" fmla="*/ 798575 h 1053369"/>
              <a:gd name="connsiteX39" fmla="*/ 845343 w 1747837"/>
              <a:gd name="connsiteY39" fmla="*/ 870013 h 1053369"/>
              <a:gd name="connsiteX40" fmla="*/ 933450 w 1747837"/>
              <a:gd name="connsiteY40" fmla="*/ 886682 h 1053369"/>
              <a:gd name="connsiteX41" fmla="*/ 938212 w 1747837"/>
              <a:gd name="connsiteY41" fmla="*/ 843819 h 1053369"/>
              <a:gd name="connsiteX42" fmla="*/ 1000125 w 1747837"/>
              <a:gd name="connsiteY42" fmla="*/ 834294 h 1053369"/>
              <a:gd name="connsiteX43" fmla="*/ 1016793 w 1747837"/>
              <a:gd name="connsiteY43" fmla="*/ 815244 h 1053369"/>
              <a:gd name="connsiteX44" fmla="*/ 1002506 w 1747837"/>
              <a:gd name="connsiteY44" fmla="*/ 772382 h 1053369"/>
              <a:gd name="connsiteX45" fmla="*/ 1019175 w 1747837"/>
              <a:gd name="connsiteY45" fmla="*/ 758094 h 1053369"/>
              <a:gd name="connsiteX46" fmla="*/ 1047750 w 1747837"/>
              <a:gd name="connsiteY46" fmla="*/ 796194 h 1053369"/>
              <a:gd name="connsiteX47" fmla="*/ 1104900 w 1747837"/>
              <a:gd name="connsiteY47" fmla="*/ 741425 h 1053369"/>
              <a:gd name="connsiteX48" fmla="*/ 1152525 w 1747837"/>
              <a:gd name="connsiteY48" fmla="*/ 758094 h 1053369"/>
              <a:gd name="connsiteX49" fmla="*/ 1178718 w 1747837"/>
              <a:gd name="connsiteY49" fmla="*/ 781907 h 1053369"/>
              <a:gd name="connsiteX50" fmla="*/ 1214437 w 1747837"/>
              <a:gd name="connsiteY50" fmla="*/ 710469 h 1053369"/>
              <a:gd name="connsiteX51" fmla="*/ 1195387 w 1747837"/>
              <a:gd name="connsiteY51" fmla="*/ 653319 h 1053369"/>
              <a:gd name="connsiteX52" fmla="*/ 1193006 w 1747837"/>
              <a:gd name="connsiteY52" fmla="*/ 622363 h 1053369"/>
              <a:gd name="connsiteX53" fmla="*/ 1257300 w 1747837"/>
              <a:gd name="connsiteY53" fmla="*/ 650938 h 1053369"/>
              <a:gd name="connsiteX54" fmla="*/ 1340643 w 1747837"/>
              <a:gd name="connsiteY54" fmla="*/ 643794 h 1053369"/>
              <a:gd name="connsiteX55" fmla="*/ 1400175 w 1747837"/>
              <a:gd name="connsiteY55" fmla="*/ 631888 h 1053369"/>
              <a:gd name="connsiteX56" fmla="*/ 1495425 w 1747837"/>
              <a:gd name="connsiteY56" fmla="*/ 648557 h 1053369"/>
              <a:gd name="connsiteX57" fmla="*/ 1574006 w 1747837"/>
              <a:gd name="connsiteY57" fmla="*/ 643794 h 1053369"/>
              <a:gd name="connsiteX58" fmla="*/ 1612106 w 1747837"/>
              <a:gd name="connsiteY58" fmla="*/ 608075 h 1053369"/>
              <a:gd name="connsiteX59" fmla="*/ 1612106 w 1747837"/>
              <a:gd name="connsiteY59" fmla="*/ 581882 h 1053369"/>
              <a:gd name="connsiteX60" fmla="*/ 1633537 w 1747837"/>
              <a:gd name="connsiteY60" fmla="*/ 577119 h 1053369"/>
              <a:gd name="connsiteX61" fmla="*/ 1657350 w 1747837"/>
              <a:gd name="connsiteY61" fmla="*/ 567594 h 1053369"/>
              <a:gd name="connsiteX62" fmla="*/ 1683543 w 1747837"/>
              <a:gd name="connsiteY62" fmla="*/ 577119 h 1053369"/>
              <a:gd name="connsiteX63" fmla="*/ 1747837 w 1747837"/>
              <a:gd name="connsiteY63" fmla="*/ 462819 h 1053369"/>
              <a:gd name="connsiteX64" fmla="*/ 1719262 w 1747837"/>
              <a:gd name="connsiteY64" fmla="*/ 405669 h 1053369"/>
              <a:gd name="connsiteX65" fmla="*/ 1714500 w 1747837"/>
              <a:gd name="connsiteY65" fmla="*/ 269938 h 1053369"/>
              <a:gd name="connsiteX66" fmla="*/ 1650206 w 1747837"/>
              <a:gd name="connsiteY66" fmla="*/ 267557 h 1053369"/>
              <a:gd name="connsiteX67" fmla="*/ 1526381 w 1747837"/>
              <a:gd name="connsiteY67" fmla="*/ 143732 h 1053369"/>
              <a:gd name="connsiteX68" fmla="*/ 1445418 w 1747837"/>
              <a:gd name="connsiteY68" fmla="*/ 162782 h 1053369"/>
              <a:gd name="connsiteX69" fmla="*/ 1447800 w 1747837"/>
              <a:gd name="connsiteY69" fmla="*/ 77057 h 1053369"/>
              <a:gd name="connsiteX70" fmla="*/ 1414462 w 1747837"/>
              <a:gd name="connsiteY70" fmla="*/ 60388 h 1053369"/>
              <a:gd name="connsiteX71" fmla="*/ 1362075 w 1747837"/>
              <a:gd name="connsiteY71" fmla="*/ 58007 h 1053369"/>
              <a:gd name="connsiteX72" fmla="*/ 1331118 w 1747837"/>
              <a:gd name="connsiteY72" fmla="*/ 91344 h 1053369"/>
              <a:gd name="connsiteX73" fmla="*/ 1269206 w 1747837"/>
              <a:gd name="connsiteY73" fmla="*/ 84200 h 1053369"/>
              <a:gd name="connsiteX74" fmla="*/ 1226343 w 1747837"/>
              <a:gd name="connsiteY74" fmla="*/ 112775 h 1053369"/>
              <a:gd name="connsiteX75" fmla="*/ 1221581 w 1747837"/>
              <a:gd name="connsiteY75" fmla="*/ 193738 h 1053369"/>
              <a:gd name="connsiteX76" fmla="*/ 1162050 w 1747837"/>
              <a:gd name="connsiteY76" fmla="*/ 227075 h 1053369"/>
              <a:gd name="connsiteX77" fmla="*/ 1135856 w 1747837"/>
              <a:gd name="connsiteY77" fmla="*/ 162782 h 1053369"/>
              <a:gd name="connsiteX78" fmla="*/ 1088231 w 1747837"/>
              <a:gd name="connsiteY78" fmla="*/ 105632 h 1053369"/>
              <a:gd name="connsiteX79" fmla="*/ 1062037 w 1747837"/>
              <a:gd name="connsiteY79" fmla="*/ 60388 h 1053369"/>
              <a:gd name="connsiteX80" fmla="*/ 1019174 w 1747837"/>
              <a:gd name="connsiteY80" fmla="*/ 22288 h 1053369"/>
              <a:gd name="connsiteX81" fmla="*/ 988218 w 1747837"/>
              <a:gd name="connsiteY81" fmla="*/ 10382 h 1053369"/>
              <a:gd name="connsiteX82" fmla="*/ 909637 w 1747837"/>
              <a:gd name="connsiteY82" fmla="*/ 3238 h 1053369"/>
              <a:gd name="connsiteX83" fmla="*/ 876300 w 1747837"/>
              <a:gd name="connsiteY83" fmla="*/ 67532 h 1053369"/>
              <a:gd name="connsiteX84" fmla="*/ 833437 w 1747837"/>
              <a:gd name="connsiteY84" fmla="*/ 77057 h 1053369"/>
              <a:gd name="connsiteX85" fmla="*/ 828675 w 1747837"/>
              <a:gd name="connsiteY85" fmla="*/ 115157 h 1053369"/>
              <a:gd name="connsiteX86" fmla="*/ 847725 w 1747837"/>
              <a:gd name="connsiteY86" fmla="*/ 150875 h 1053369"/>
              <a:gd name="connsiteX87" fmla="*/ 842962 w 1747837"/>
              <a:gd name="connsiteY87" fmla="*/ 184213 h 1053369"/>
              <a:gd name="connsiteX88" fmla="*/ 795337 w 1747837"/>
              <a:gd name="connsiteY88" fmla="*/ 219932 h 1053369"/>
              <a:gd name="connsiteX89" fmla="*/ 762000 w 1747837"/>
              <a:gd name="connsiteY89" fmla="*/ 188975 h 1053369"/>
              <a:gd name="connsiteX90" fmla="*/ 614362 w 1747837"/>
              <a:gd name="connsiteY90" fmla="*/ 236600 h 1053369"/>
              <a:gd name="connsiteX91" fmla="*/ 592931 w 1747837"/>
              <a:gd name="connsiteY91" fmla="*/ 322325 h 1053369"/>
              <a:gd name="connsiteX92" fmla="*/ 588168 w 1747837"/>
              <a:gd name="connsiteY92" fmla="*/ 355663 h 1053369"/>
              <a:gd name="connsiteX93" fmla="*/ 571500 w 1747837"/>
              <a:gd name="connsiteY93" fmla="*/ 398525 h 1053369"/>
              <a:gd name="connsiteX94" fmla="*/ 507206 w 1747837"/>
              <a:gd name="connsiteY94" fmla="*/ 386619 h 1053369"/>
              <a:gd name="connsiteX95" fmla="*/ 464343 w 1747837"/>
              <a:gd name="connsiteY95" fmla="*/ 396144 h 1053369"/>
              <a:gd name="connsiteX96" fmla="*/ 400050 w 1747837"/>
              <a:gd name="connsiteY96" fmla="*/ 441388 h 1053369"/>
              <a:gd name="connsiteX97" fmla="*/ 416718 w 1747837"/>
              <a:gd name="connsiteY97" fmla="*/ 469963 h 1053369"/>
              <a:gd name="connsiteX98" fmla="*/ 392906 w 1747837"/>
              <a:gd name="connsiteY98" fmla="*/ 527113 h 1053369"/>
              <a:gd name="connsiteX99" fmla="*/ 261937 w 1747837"/>
              <a:gd name="connsiteY99" fmla="*/ 531875 h 1053369"/>
              <a:gd name="connsiteX100" fmla="*/ 195262 w 1747837"/>
              <a:gd name="connsiteY100" fmla="*/ 515207 h 1053369"/>
              <a:gd name="connsiteX101" fmla="*/ 135731 w 1747837"/>
              <a:gd name="connsiteY101" fmla="*/ 553307 h 1053369"/>
              <a:gd name="connsiteX102" fmla="*/ 114300 w 1747837"/>
              <a:gd name="connsiteY102" fmla="*/ 558069 h 1053369"/>
              <a:gd name="connsiteX103" fmla="*/ 119062 w 1747837"/>
              <a:gd name="connsiteY103" fmla="*/ 636650 h 1053369"/>
              <a:gd name="connsiteX104" fmla="*/ 133350 w 1747837"/>
              <a:gd name="connsiteY104" fmla="*/ 679513 h 1053369"/>
              <a:gd name="connsiteX105" fmla="*/ 88106 w 1747837"/>
              <a:gd name="connsiteY105" fmla="*/ 693800 h 1053369"/>
              <a:gd name="connsiteX106" fmla="*/ 88106 w 1747837"/>
              <a:gd name="connsiteY106" fmla="*/ 655700 h 1053369"/>
              <a:gd name="connsiteX107" fmla="*/ 78581 w 1747837"/>
              <a:gd name="connsiteY107" fmla="*/ 569975 h 1053369"/>
              <a:gd name="connsiteX108" fmla="*/ 52387 w 1747837"/>
              <a:gd name="connsiteY108" fmla="*/ 519969 h 105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1747837" h="1053369">
                <a:moveTo>
                  <a:pt x="52387" y="519969"/>
                </a:moveTo>
                <a:lnTo>
                  <a:pt x="0" y="565213"/>
                </a:lnTo>
                <a:cubicBezTo>
                  <a:pt x="794" y="605694"/>
                  <a:pt x="1587" y="646176"/>
                  <a:pt x="2381" y="686657"/>
                </a:cubicBezTo>
                <a:lnTo>
                  <a:pt x="47625" y="758094"/>
                </a:lnTo>
                <a:lnTo>
                  <a:pt x="95250" y="822388"/>
                </a:lnTo>
                <a:lnTo>
                  <a:pt x="147637" y="893825"/>
                </a:lnTo>
                <a:lnTo>
                  <a:pt x="145256" y="939069"/>
                </a:lnTo>
                <a:cubicBezTo>
                  <a:pt x="146050" y="958119"/>
                  <a:pt x="146843" y="977169"/>
                  <a:pt x="147637" y="996219"/>
                </a:cubicBezTo>
                <a:lnTo>
                  <a:pt x="230981" y="1053369"/>
                </a:lnTo>
                <a:lnTo>
                  <a:pt x="214312" y="989075"/>
                </a:lnTo>
                <a:lnTo>
                  <a:pt x="223837" y="965263"/>
                </a:lnTo>
                <a:lnTo>
                  <a:pt x="207168" y="946213"/>
                </a:lnTo>
                <a:lnTo>
                  <a:pt x="200025" y="900969"/>
                </a:lnTo>
                <a:lnTo>
                  <a:pt x="180975" y="877157"/>
                </a:lnTo>
                <a:lnTo>
                  <a:pt x="183356" y="853344"/>
                </a:lnTo>
                <a:lnTo>
                  <a:pt x="164306" y="812863"/>
                </a:lnTo>
                <a:lnTo>
                  <a:pt x="240506" y="741425"/>
                </a:lnTo>
                <a:lnTo>
                  <a:pt x="390525" y="850963"/>
                </a:lnTo>
                <a:lnTo>
                  <a:pt x="431006" y="860488"/>
                </a:lnTo>
                <a:lnTo>
                  <a:pt x="442912" y="900969"/>
                </a:lnTo>
                <a:lnTo>
                  <a:pt x="473868" y="915257"/>
                </a:lnTo>
                <a:lnTo>
                  <a:pt x="507206" y="967644"/>
                </a:lnTo>
                <a:lnTo>
                  <a:pt x="526256" y="962882"/>
                </a:lnTo>
                <a:lnTo>
                  <a:pt x="576262" y="979550"/>
                </a:lnTo>
                <a:lnTo>
                  <a:pt x="600075" y="953357"/>
                </a:lnTo>
                <a:lnTo>
                  <a:pt x="578643" y="915257"/>
                </a:lnTo>
                <a:lnTo>
                  <a:pt x="602456" y="879538"/>
                </a:lnTo>
                <a:lnTo>
                  <a:pt x="588168" y="848582"/>
                </a:lnTo>
                <a:lnTo>
                  <a:pt x="607218" y="831913"/>
                </a:lnTo>
                <a:lnTo>
                  <a:pt x="569118" y="767619"/>
                </a:lnTo>
                <a:lnTo>
                  <a:pt x="554831" y="722375"/>
                </a:lnTo>
                <a:lnTo>
                  <a:pt x="595312" y="708088"/>
                </a:lnTo>
                <a:lnTo>
                  <a:pt x="666750" y="789050"/>
                </a:lnTo>
                <a:lnTo>
                  <a:pt x="721518" y="755713"/>
                </a:lnTo>
                <a:lnTo>
                  <a:pt x="723900" y="815244"/>
                </a:lnTo>
                <a:lnTo>
                  <a:pt x="778668" y="870013"/>
                </a:lnTo>
                <a:lnTo>
                  <a:pt x="804862" y="870013"/>
                </a:lnTo>
                <a:lnTo>
                  <a:pt x="828675" y="855725"/>
                </a:lnTo>
                <a:lnTo>
                  <a:pt x="838200" y="798575"/>
                </a:lnTo>
                <a:lnTo>
                  <a:pt x="845343" y="870013"/>
                </a:lnTo>
                <a:lnTo>
                  <a:pt x="933450" y="886682"/>
                </a:lnTo>
                <a:lnTo>
                  <a:pt x="938212" y="843819"/>
                </a:lnTo>
                <a:lnTo>
                  <a:pt x="1000125" y="834294"/>
                </a:lnTo>
                <a:lnTo>
                  <a:pt x="1016793" y="815244"/>
                </a:lnTo>
                <a:lnTo>
                  <a:pt x="1002506" y="772382"/>
                </a:lnTo>
                <a:lnTo>
                  <a:pt x="1019175" y="758094"/>
                </a:lnTo>
                <a:lnTo>
                  <a:pt x="1047750" y="796194"/>
                </a:lnTo>
                <a:lnTo>
                  <a:pt x="1104900" y="741425"/>
                </a:lnTo>
                <a:lnTo>
                  <a:pt x="1152525" y="758094"/>
                </a:lnTo>
                <a:lnTo>
                  <a:pt x="1178718" y="781907"/>
                </a:lnTo>
                <a:lnTo>
                  <a:pt x="1214437" y="710469"/>
                </a:lnTo>
                <a:lnTo>
                  <a:pt x="1195387" y="653319"/>
                </a:lnTo>
                <a:lnTo>
                  <a:pt x="1193006" y="622363"/>
                </a:lnTo>
                <a:lnTo>
                  <a:pt x="1257300" y="650938"/>
                </a:lnTo>
                <a:lnTo>
                  <a:pt x="1340643" y="643794"/>
                </a:lnTo>
                <a:lnTo>
                  <a:pt x="1400175" y="631888"/>
                </a:lnTo>
                <a:lnTo>
                  <a:pt x="1495425" y="648557"/>
                </a:lnTo>
                <a:lnTo>
                  <a:pt x="1574006" y="643794"/>
                </a:lnTo>
                <a:lnTo>
                  <a:pt x="1612106" y="608075"/>
                </a:lnTo>
                <a:lnTo>
                  <a:pt x="1612106" y="581882"/>
                </a:lnTo>
                <a:lnTo>
                  <a:pt x="1633537" y="577119"/>
                </a:lnTo>
                <a:lnTo>
                  <a:pt x="1657350" y="567594"/>
                </a:lnTo>
                <a:lnTo>
                  <a:pt x="1683543" y="577119"/>
                </a:lnTo>
                <a:lnTo>
                  <a:pt x="1747837" y="462819"/>
                </a:lnTo>
                <a:lnTo>
                  <a:pt x="1719262" y="405669"/>
                </a:lnTo>
                <a:lnTo>
                  <a:pt x="1714500" y="269938"/>
                </a:lnTo>
                <a:lnTo>
                  <a:pt x="1650206" y="267557"/>
                </a:lnTo>
                <a:lnTo>
                  <a:pt x="1526381" y="143732"/>
                </a:lnTo>
                <a:lnTo>
                  <a:pt x="1445418" y="162782"/>
                </a:lnTo>
                <a:lnTo>
                  <a:pt x="1447800" y="77057"/>
                </a:lnTo>
                <a:lnTo>
                  <a:pt x="1414462" y="60388"/>
                </a:lnTo>
                <a:lnTo>
                  <a:pt x="1362075" y="58007"/>
                </a:lnTo>
                <a:lnTo>
                  <a:pt x="1331118" y="91344"/>
                </a:lnTo>
                <a:lnTo>
                  <a:pt x="1269206" y="84200"/>
                </a:lnTo>
                <a:lnTo>
                  <a:pt x="1226343" y="112775"/>
                </a:lnTo>
                <a:lnTo>
                  <a:pt x="1221581" y="193738"/>
                </a:lnTo>
                <a:lnTo>
                  <a:pt x="1162050" y="227075"/>
                </a:lnTo>
                <a:lnTo>
                  <a:pt x="1135856" y="162782"/>
                </a:lnTo>
                <a:lnTo>
                  <a:pt x="1088231" y="105632"/>
                </a:lnTo>
                <a:lnTo>
                  <a:pt x="1062037" y="60388"/>
                </a:lnTo>
                <a:lnTo>
                  <a:pt x="1019174" y="22288"/>
                </a:lnTo>
                <a:lnTo>
                  <a:pt x="988218" y="10382"/>
                </a:lnTo>
                <a:cubicBezTo>
                  <a:pt x="962024" y="8001"/>
                  <a:pt x="928290" y="-6287"/>
                  <a:pt x="909637" y="3238"/>
                </a:cubicBezTo>
                <a:cubicBezTo>
                  <a:pt x="890984" y="12763"/>
                  <a:pt x="887412" y="46101"/>
                  <a:pt x="876300" y="67532"/>
                </a:cubicBezTo>
                <a:lnTo>
                  <a:pt x="833437" y="77057"/>
                </a:lnTo>
                <a:lnTo>
                  <a:pt x="828675" y="115157"/>
                </a:lnTo>
                <a:lnTo>
                  <a:pt x="847725" y="150875"/>
                </a:lnTo>
                <a:lnTo>
                  <a:pt x="842962" y="184213"/>
                </a:lnTo>
                <a:lnTo>
                  <a:pt x="795337" y="219932"/>
                </a:lnTo>
                <a:lnTo>
                  <a:pt x="762000" y="188975"/>
                </a:lnTo>
                <a:lnTo>
                  <a:pt x="614362" y="236600"/>
                </a:lnTo>
                <a:lnTo>
                  <a:pt x="592931" y="322325"/>
                </a:lnTo>
                <a:lnTo>
                  <a:pt x="588168" y="355663"/>
                </a:lnTo>
                <a:lnTo>
                  <a:pt x="571500" y="398525"/>
                </a:lnTo>
                <a:lnTo>
                  <a:pt x="507206" y="386619"/>
                </a:lnTo>
                <a:lnTo>
                  <a:pt x="464343" y="396144"/>
                </a:lnTo>
                <a:lnTo>
                  <a:pt x="400050" y="441388"/>
                </a:lnTo>
                <a:lnTo>
                  <a:pt x="416718" y="469963"/>
                </a:lnTo>
                <a:lnTo>
                  <a:pt x="392906" y="527113"/>
                </a:lnTo>
                <a:lnTo>
                  <a:pt x="261937" y="531875"/>
                </a:lnTo>
                <a:lnTo>
                  <a:pt x="195262" y="515207"/>
                </a:lnTo>
                <a:lnTo>
                  <a:pt x="135731" y="553307"/>
                </a:lnTo>
                <a:lnTo>
                  <a:pt x="114300" y="558069"/>
                </a:lnTo>
                <a:lnTo>
                  <a:pt x="119062" y="636650"/>
                </a:lnTo>
                <a:lnTo>
                  <a:pt x="133350" y="679513"/>
                </a:lnTo>
                <a:lnTo>
                  <a:pt x="88106" y="693800"/>
                </a:lnTo>
                <a:lnTo>
                  <a:pt x="88106" y="655700"/>
                </a:lnTo>
                <a:lnTo>
                  <a:pt x="78581" y="569975"/>
                </a:lnTo>
                <a:lnTo>
                  <a:pt x="52387" y="519969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6437754" y="5538904"/>
            <a:ext cx="1229514" cy="1102280"/>
          </a:xfrm>
          <a:custGeom>
            <a:avLst/>
            <a:gdLst>
              <a:gd name="connsiteX0" fmla="*/ 359569 w 1550194"/>
              <a:gd name="connsiteY0" fmla="*/ 740569 h 1107282"/>
              <a:gd name="connsiteX1" fmla="*/ 330994 w 1550194"/>
              <a:gd name="connsiteY1" fmla="*/ 788194 h 1107282"/>
              <a:gd name="connsiteX2" fmla="*/ 297656 w 1550194"/>
              <a:gd name="connsiteY2" fmla="*/ 757238 h 1107282"/>
              <a:gd name="connsiteX3" fmla="*/ 264319 w 1550194"/>
              <a:gd name="connsiteY3" fmla="*/ 745332 h 1107282"/>
              <a:gd name="connsiteX4" fmla="*/ 200025 w 1550194"/>
              <a:gd name="connsiteY4" fmla="*/ 785813 h 1107282"/>
              <a:gd name="connsiteX5" fmla="*/ 233362 w 1550194"/>
              <a:gd name="connsiteY5" fmla="*/ 814388 h 1107282"/>
              <a:gd name="connsiteX6" fmla="*/ 219075 w 1550194"/>
              <a:gd name="connsiteY6" fmla="*/ 845344 h 1107282"/>
              <a:gd name="connsiteX7" fmla="*/ 188119 w 1550194"/>
              <a:gd name="connsiteY7" fmla="*/ 821532 h 1107282"/>
              <a:gd name="connsiteX8" fmla="*/ 157162 w 1550194"/>
              <a:gd name="connsiteY8" fmla="*/ 823913 h 1107282"/>
              <a:gd name="connsiteX9" fmla="*/ 107156 w 1550194"/>
              <a:gd name="connsiteY9" fmla="*/ 892969 h 1107282"/>
              <a:gd name="connsiteX10" fmla="*/ 83344 w 1550194"/>
              <a:gd name="connsiteY10" fmla="*/ 940594 h 1107282"/>
              <a:gd name="connsiteX11" fmla="*/ 76200 w 1550194"/>
              <a:gd name="connsiteY11" fmla="*/ 1026319 h 1107282"/>
              <a:gd name="connsiteX12" fmla="*/ 14287 w 1550194"/>
              <a:gd name="connsiteY12" fmla="*/ 1095375 h 1107282"/>
              <a:gd name="connsiteX13" fmla="*/ 0 w 1550194"/>
              <a:gd name="connsiteY13" fmla="*/ 1107282 h 1107282"/>
              <a:gd name="connsiteX14" fmla="*/ 1550194 w 1550194"/>
              <a:gd name="connsiteY14" fmla="*/ 566738 h 1107282"/>
              <a:gd name="connsiteX15" fmla="*/ 1512094 w 1550194"/>
              <a:gd name="connsiteY15" fmla="*/ 502444 h 1107282"/>
              <a:gd name="connsiteX16" fmla="*/ 1483519 w 1550194"/>
              <a:gd name="connsiteY16" fmla="*/ 469107 h 1107282"/>
              <a:gd name="connsiteX17" fmla="*/ 1500187 w 1550194"/>
              <a:gd name="connsiteY17" fmla="*/ 390525 h 1107282"/>
              <a:gd name="connsiteX18" fmla="*/ 1457325 w 1550194"/>
              <a:gd name="connsiteY18" fmla="*/ 352425 h 1107282"/>
              <a:gd name="connsiteX19" fmla="*/ 1476375 w 1550194"/>
              <a:gd name="connsiteY19" fmla="*/ 273844 h 1107282"/>
              <a:gd name="connsiteX20" fmla="*/ 1454944 w 1550194"/>
              <a:gd name="connsiteY20" fmla="*/ 242888 h 1107282"/>
              <a:gd name="connsiteX21" fmla="*/ 1438275 w 1550194"/>
              <a:gd name="connsiteY21" fmla="*/ 192882 h 1107282"/>
              <a:gd name="connsiteX22" fmla="*/ 1462087 w 1550194"/>
              <a:gd name="connsiteY22" fmla="*/ 142875 h 1107282"/>
              <a:gd name="connsiteX23" fmla="*/ 1450181 w 1550194"/>
              <a:gd name="connsiteY23" fmla="*/ 52388 h 1107282"/>
              <a:gd name="connsiteX24" fmla="*/ 1419225 w 1550194"/>
              <a:gd name="connsiteY24" fmla="*/ 7144 h 1107282"/>
              <a:gd name="connsiteX25" fmla="*/ 1357312 w 1550194"/>
              <a:gd name="connsiteY25" fmla="*/ 0 h 1107282"/>
              <a:gd name="connsiteX26" fmla="*/ 1276350 w 1550194"/>
              <a:gd name="connsiteY26" fmla="*/ 4763 h 1107282"/>
              <a:gd name="connsiteX27" fmla="*/ 1266825 w 1550194"/>
              <a:gd name="connsiteY27" fmla="*/ 4763 h 1107282"/>
              <a:gd name="connsiteX28" fmla="*/ 1247775 w 1550194"/>
              <a:gd name="connsiteY28" fmla="*/ 4763 h 1107282"/>
              <a:gd name="connsiteX29" fmla="*/ 1190625 w 1550194"/>
              <a:gd name="connsiteY29" fmla="*/ 4763 h 1107282"/>
              <a:gd name="connsiteX30" fmla="*/ 1128712 w 1550194"/>
              <a:gd name="connsiteY30" fmla="*/ 4763 h 1107282"/>
              <a:gd name="connsiteX31" fmla="*/ 1066800 w 1550194"/>
              <a:gd name="connsiteY31" fmla="*/ 11907 h 1107282"/>
              <a:gd name="connsiteX32" fmla="*/ 1014412 w 1550194"/>
              <a:gd name="connsiteY32" fmla="*/ 2382 h 1107282"/>
              <a:gd name="connsiteX33" fmla="*/ 1002506 w 1550194"/>
              <a:gd name="connsiteY33" fmla="*/ 21432 h 1107282"/>
              <a:gd name="connsiteX34" fmla="*/ 1045369 w 1550194"/>
              <a:gd name="connsiteY34" fmla="*/ 116682 h 1107282"/>
              <a:gd name="connsiteX35" fmla="*/ 1052512 w 1550194"/>
              <a:gd name="connsiteY35" fmla="*/ 142875 h 1107282"/>
              <a:gd name="connsiteX36" fmla="*/ 938212 w 1550194"/>
              <a:gd name="connsiteY36" fmla="*/ 183357 h 1107282"/>
              <a:gd name="connsiteX37" fmla="*/ 964406 w 1550194"/>
              <a:gd name="connsiteY37" fmla="*/ 259557 h 1107282"/>
              <a:gd name="connsiteX38" fmla="*/ 857250 w 1550194"/>
              <a:gd name="connsiteY38" fmla="*/ 264319 h 1107282"/>
              <a:gd name="connsiteX39" fmla="*/ 735806 w 1550194"/>
              <a:gd name="connsiteY39" fmla="*/ 352425 h 1107282"/>
              <a:gd name="connsiteX40" fmla="*/ 664369 w 1550194"/>
              <a:gd name="connsiteY40" fmla="*/ 502444 h 1107282"/>
              <a:gd name="connsiteX41" fmla="*/ 542925 w 1550194"/>
              <a:gd name="connsiteY41" fmla="*/ 552450 h 1107282"/>
              <a:gd name="connsiteX42" fmla="*/ 476250 w 1550194"/>
              <a:gd name="connsiteY42" fmla="*/ 673894 h 1107282"/>
              <a:gd name="connsiteX43" fmla="*/ 447675 w 1550194"/>
              <a:gd name="connsiteY43" fmla="*/ 654844 h 1107282"/>
              <a:gd name="connsiteX44" fmla="*/ 402431 w 1550194"/>
              <a:gd name="connsiteY44" fmla="*/ 669132 h 1107282"/>
              <a:gd name="connsiteX45" fmla="*/ 404812 w 1550194"/>
              <a:gd name="connsiteY45" fmla="*/ 697707 h 1107282"/>
              <a:gd name="connsiteX46" fmla="*/ 359569 w 1550194"/>
              <a:gd name="connsiteY46" fmla="*/ 740569 h 1107282"/>
              <a:gd name="connsiteX0" fmla="*/ 359569 w 1550194"/>
              <a:gd name="connsiteY0" fmla="*/ 857250 h 1223963"/>
              <a:gd name="connsiteX1" fmla="*/ 330994 w 1550194"/>
              <a:gd name="connsiteY1" fmla="*/ 904875 h 1223963"/>
              <a:gd name="connsiteX2" fmla="*/ 297656 w 1550194"/>
              <a:gd name="connsiteY2" fmla="*/ 873919 h 1223963"/>
              <a:gd name="connsiteX3" fmla="*/ 264319 w 1550194"/>
              <a:gd name="connsiteY3" fmla="*/ 862013 h 1223963"/>
              <a:gd name="connsiteX4" fmla="*/ 200025 w 1550194"/>
              <a:gd name="connsiteY4" fmla="*/ 902494 h 1223963"/>
              <a:gd name="connsiteX5" fmla="*/ 233362 w 1550194"/>
              <a:gd name="connsiteY5" fmla="*/ 931069 h 1223963"/>
              <a:gd name="connsiteX6" fmla="*/ 219075 w 1550194"/>
              <a:gd name="connsiteY6" fmla="*/ 962025 h 1223963"/>
              <a:gd name="connsiteX7" fmla="*/ 188119 w 1550194"/>
              <a:gd name="connsiteY7" fmla="*/ 938213 h 1223963"/>
              <a:gd name="connsiteX8" fmla="*/ 157162 w 1550194"/>
              <a:gd name="connsiteY8" fmla="*/ 940594 h 1223963"/>
              <a:gd name="connsiteX9" fmla="*/ 107156 w 1550194"/>
              <a:gd name="connsiteY9" fmla="*/ 1009650 h 1223963"/>
              <a:gd name="connsiteX10" fmla="*/ 83344 w 1550194"/>
              <a:gd name="connsiteY10" fmla="*/ 1057275 h 1223963"/>
              <a:gd name="connsiteX11" fmla="*/ 76200 w 1550194"/>
              <a:gd name="connsiteY11" fmla="*/ 1143000 h 1223963"/>
              <a:gd name="connsiteX12" fmla="*/ 14287 w 1550194"/>
              <a:gd name="connsiteY12" fmla="*/ 1212056 h 1223963"/>
              <a:gd name="connsiteX13" fmla="*/ 0 w 1550194"/>
              <a:gd name="connsiteY13" fmla="*/ 1223963 h 1223963"/>
              <a:gd name="connsiteX14" fmla="*/ 1550194 w 1550194"/>
              <a:gd name="connsiteY14" fmla="*/ 683419 h 1223963"/>
              <a:gd name="connsiteX15" fmla="*/ 1512094 w 1550194"/>
              <a:gd name="connsiteY15" fmla="*/ 619125 h 1223963"/>
              <a:gd name="connsiteX16" fmla="*/ 1483519 w 1550194"/>
              <a:gd name="connsiteY16" fmla="*/ 585788 h 1223963"/>
              <a:gd name="connsiteX17" fmla="*/ 1500187 w 1550194"/>
              <a:gd name="connsiteY17" fmla="*/ 507206 h 1223963"/>
              <a:gd name="connsiteX18" fmla="*/ 1457325 w 1550194"/>
              <a:gd name="connsiteY18" fmla="*/ 469106 h 1223963"/>
              <a:gd name="connsiteX19" fmla="*/ 1476375 w 1550194"/>
              <a:gd name="connsiteY19" fmla="*/ 390525 h 1223963"/>
              <a:gd name="connsiteX20" fmla="*/ 1454944 w 1550194"/>
              <a:gd name="connsiteY20" fmla="*/ 359569 h 1223963"/>
              <a:gd name="connsiteX21" fmla="*/ 1438275 w 1550194"/>
              <a:gd name="connsiteY21" fmla="*/ 309563 h 1223963"/>
              <a:gd name="connsiteX22" fmla="*/ 1462087 w 1550194"/>
              <a:gd name="connsiteY22" fmla="*/ 259556 h 1223963"/>
              <a:gd name="connsiteX23" fmla="*/ 1450181 w 1550194"/>
              <a:gd name="connsiteY23" fmla="*/ 169069 h 1223963"/>
              <a:gd name="connsiteX24" fmla="*/ 1419225 w 1550194"/>
              <a:gd name="connsiteY24" fmla="*/ 123825 h 1223963"/>
              <a:gd name="connsiteX25" fmla="*/ 1357312 w 1550194"/>
              <a:gd name="connsiteY25" fmla="*/ 116681 h 1223963"/>
              <a:gd name="connsiteX26" fmla="*/ 1276350 w 1550194"/>
              <a:gd name="connsiteY26" fmla="*/ 121444 h 1223963"/>
              <a:gd name="connsiteX27" fmla="*/ 1266825 w 1550194"/>
              <a:gd name="connsiteY27" fmla="*/ 121444 h 1223963"/>
              <a:gd name="connsiteX28" fmla="*/ 1247775 w 1550194"/>
              <a:gd name="connsiteY28" fmla="*/ 121444 h 1223963"/>
              <a:gd name="connsiteX29" fmla="*/ 1190625 w 1550194"/>
              <a:gd name="connsiteY29" fmla="*/ 121444 h 1223963"/>
              <a:gd name="connsiteX30" fmla="*/ 1128712 w 1550194"/>
              <a:gd name="connsiteY30" fmla="*/ 121444 h 1223963"/>
              <a:gd name="connsiteX31" fmla="*/ 1066800 w 1550194"/>
              <a:gd name="connsiteY31" fmla="*/ 128588 h 1223963"/>
              <a:gd name="connsiteX32" fmla="*/ 962025 w 1550194"/>
              <a:gd name="connsiteY32" fmla="*/ 0 h 1223963"/>
              <a:gd name="connsiteX33" fmla="*/ 1002506 w 1550194"/>
              <a:gd name="connsiteY33" fmla="*/ 138113 h 1223963"/>
              <a:gd name="connsiteX34" fmla="*/ 1045369 w 1550194"/>
              <a:gd name="connsiteY34" fmla="*/ 233363 h 1223963"/>
              <a:gd name="connsiteX35" fmla="*/ 1052512 w 1550194"/>
              <a:gd name="connsiteY35" fmla="*/ 259556 h 1223963"/>
              <a:gd name="connsiteX36" fmla="*/ 938212 w 1550194"/>
              <a:gd name="connsiteY36" fmla="*/ 300038 h 1223963"/>
              <a:gd name="connsiteX37" fmla="*/ 964406 w 1550194"/>
              <a:gd name="connsiteY37" fmla="*/ 376238 h 1223963"/>
              <a:gd name="connsiteX38" fmla="*/ 857250 w 1550194"/>
              <a:gd name="connsiteY38" fmla="*/ 381000 h 1223963"/>
              <a:gd name="connsiteX39" fmla="*/ 735806 w 1550194"/>
              <a:gd name="connsiteY39" fmla="*/ 469106 h 1223963"/>
              <a:gd name="connsiteX40" fmla="*/ 664369 w 1550194"/>
              <a:gd name="connsiteY40" fmla="*/ 619125 h 1223963"/>
              <a:gd name="connsiteX41" fmla="*/ 542925 w 1550194"/>
              <a:gd name="connsiteY41" fmla="*/ 669131 h 1223963"/>
              <a:gd name="connsiteX42" fmla="*/ 476250 w 1550194"/>
              <a:gd name="connsiteY42" fmla="*/ 790575 h 1223963"/>
              <a:gd name="connsiteX43" fmla="*/ 447675 w 1550194"/>
              <a:gd name="connsiteY43" fmla="*/ 771525 h 1223963"/>
              <a:gd name="connsiteX44" fmla="*/ 402431 w 1550194"/>
              <a:gd name="connsiteY44" fmla="*/ 785813 h 1223963"/>
              <a:gd name="connsiteX45" fmla="*/ 404812 w 1550194"/>
              <a:gd name="connsiteY45" fmla="*/ 814388 h 1223963"/>
              <a:gd name="connsiteX46" fmla="*/ 359569 w 1550194"/>
              <a:gd name="connsiteY46" fmla="*/ 857250 h 1223963"/>
              <a:gd name="connsiteX0" fmla="*/ 359569 w 1550194"/>
              <a:gd name="connsiteY0" fmla="*/ 871537 h 1238250"/>
              <a:gd name="connsiteX1" fmla="*/ 330994 w 1550194"/>
              <a:gd name="connsiteY1" fmla="*/ 919162 h 1238250"/>
              <a:gd name="connsiteX2" fmla="*/ 297656 w 1550194"/>
              <a:gd name="connsiteY2" fmla="*/ 888206 h 1238250"/>
              <a:gd name="connsiteX3" fmla="*/ 264319 w 1550194"/>
              <a:gd name="connsiteY3" fmla="*/ 876300 h 1238250"/>
              <a:gd name="connsiteX4" fmla="*/ 200025 w 1550194"/>
              <a:gd name="connsiteY4" fmla="*/ 916781 h 1238250"/>
              <a:gd name="connsiteX5" fmla="*/ 233362 w 1550194"/>
              <a:gd name="connsiteY5" fmla="*/ 945356 h 1238250"/>
              <a:gd name="connsiteX6" fmla="*/ 219075 w 1550194"/>
              <a:gd name="connsiteY6" fmla="*/ 976312 h 1238250"/>
              <a:gd name="connsiteX7" fmla="*/ 188119 w 1550194"/>
              <a:gd name="connsiteY7" fmla="*/ 952500 h 1238250"/>
              <a:gd name="connsiteX8" fmla="*/ 157162 w 1550194"/>
              <a:gd name="connsiteY8" fmla="*/ 954881 h 1238250"/>
              <a:gd name="connsiteX9" fmla="*/ 107156 w 1550194"/>
              <a:gd name="connsiteY9" fmla="*/ 1023937 h 1238250"/>
              <a:gd name="connsiteX10" fmla="*/ 83344 w 1550194"/>
              <a:gd name="connsiteY10" fmla="*/ 1071562 h 1238250"/>
              <a:gd name="connsiteX11" fmla="*/ 76200 w 1550194"/>
              <a:gd name="connsiteY11" fmla="*/ 1157287 h 1238250"/>
              <a:gd name="connsiteX12" fmla="*/ 14287 w 1550194"/>
              <a:gd name="connsiteY12" fmla="*/ 1226343 h 1238250"/>
              <a:gd name="connsiteX13" fmla="*/ 0 w 1550194"/>
              <a:gd name="connsiteY13" fmla="*/ 1238250 h 1238250"/>
              <a:gd name="connsiteX14" fmla="*/ 1550194 w 1550194"/>
              <a:gd name="connsiteY14" fmla="*/ 697706 h 1238250"/>
              <a:gd name="connsiteX15" fmla="*/ 1512094 w 1550194"/>
              <a:gd name="connsiteY15" fmla="*/ 633412 h 1238250"/>
              <a:gd name="connsiteX16" fmla="*/ 1483519 w 1550194"/>
              <a:gd name="connsiteY16" fmla="*/ 600075 h 1238250"/>
              <a:gd name="connsiteX17" fmla="*/ 1500187 w 1550194"/>
              <a:gd name="connsiteY17" fmla="*/ 521493 h 1238250"/>
              <a:gd name="connsiteX18" fmla="*/ 1457325 w 1550194"/>
              <a:gd name="connsiteY18" fmla="*/ 483393 h 1238250"/>
              <a:gd name="connsiteX19" fmla="*/ 1476375 w 1550194"/>
              <a:gd name="connsiteY19" fmla="*/ 404812 h 1238250"/>
              <a:gd name="connsiteX20" fmla="*/ 1454944 w 1550194"/>
              <a:gd name="connsiteY20" fmla="*/ 373856 h 1238250"/>
              <a:gd name="connsiteX21" fmla="*/ 1438275 w 1550194"/>
              <a:gd name="connsiteY21" fmla="*/ 323850 h 1238250"/>
              <a:gd name="connsiteX22" fmla="*/ 1462087 w 1550194"/>
              <a:gd name="connsiteY22" fmla="*/ 273843 h 1238250"/>
              <a:gd name="connsiteX23" fmla="*/ 1450181 w 1550194"/>
              <a:gd name="connsiteY23" fmla="*/ 183356 h 1238250"/>
              <a:gd name="connsiteX24" fmla="*/ 1419225 w 1550194"/>
              <a:gd name="connsiteY24" fmla="*/ 138112 h 1238250"/>
              <a:gd name="connsiteX25" fmla="*/ 1357312 w 1550194"/>
              <a:gd name="connsiteY25" fmla="*/ 130968 h 1238250"/>
              <a:gd name="connsiteX26" fmla="*/ 1276350 w 1550194"/>
              <a:gd name="connsiteY26" fmla="*/ 135731 h 1238250"/>
              <a:gd name="connsiteX27" fmla="*/ 1266825 w 1550194"/>
              <a:gd name="connsiteY27" fmla="*/ 135731 h 1238250"/>
              <a:gd name="connsiteX28" fmla="*/ 1247775 w 1550194"/>
              <a:gd name="connsiteY28" fmla="*/ 135731 h 1238250"/>
              <a:gd name="connsiteX29" fmla="*/ 1190625 w 1550194"/>
              <a:gd name="connsiteY29" fmla="*/ 135731 h 1238250"/>
              <a:gd name="connsiteX30" fmla="*/ 1128712 w 1550194"/>
              <a:gd name="connsiteY30" fmla="*/ 135731 h 1238250"/>
              <a:gd name="connsiteX31" fmla="*/ 1004887 w 1550194"/>
              <a:gd name="connsiteY31" fmla="*/ 0 h 1238250"/>
              <a:gd name="connsiteX32" fmla="*/ 962025 w 1550194"/>
              <a:gd name="connsiteY32" fmla="*/ 14287 h 1238250"/>
              <a:gd name="connsiteX33" fmla="*/ 1002506 w 1550194"/>
              <a:gd name="connsiteY33" fmla="*/ 152400 h 1238250"/>
              <a:gd name="connsiteX34" fmla="*/ 1045369 w 1550194"/>
              <a:gd name="connsiteY34" fmla="*/ 247650 h 1238250"/>
              <a:gd name="connsiteX35" fmla="*/ 1052512 w 1550194"/>
              <a:gd name="connsiteY35" fmla="*/ 273843 h 1238250"/>
              <a:gd name="connsiteX36" fmla="*/ 938212 w 1550194"/>
              <a:gd name="connsiteY36" fmla="*/ 314325 h 1238250"/>
              <a:gd name="connsiteX37" fmla="*/ 964406 w 1550194"/>
              <a:gd name="connsiteY37" fmla="*/ 390525 h 1238250"/>
              <a:gd name="connsiteX38" fmla="*/ 857250 w 1550194"/>
              <a:gd name="connsiteY38" fmla="*/ 395287 h 1238250"/>
              <a:gd name="connsiteX39" fmla="*/ 735806 w 1550194"/>
              <a:gd name="connsiteY39" fmla="*/ 483393 h 1238250"/>
              <a:gd name="connsiteX40" fmla="*/ 664369 w 1550194"/>
              <a:gd name="connsiteY40" fmla="*/ 633412 h 1238250"/>
              <a:gd name="connsiteX41" fmla="*/ 542925 w 1550194"/>
              <a:gd name="connsiteY41" fmla="*/ 683418 h 1238250"/>
              <a:gd name="connsiteX42" fmla="*/ 476250 w 1550194"/>
              <a:gd name="connsiteY42" fmla="*/ 804862 h 1238250"/>
              <a:gd name="connsiteX43" fmla="*/ 447675 w 1550194"/>
              <a:gd name="connsiteY43" fmla="*/ 785812 h 1238250"/>
              <a:gd name="connsiteX44" fmla="*/ 402431 w 1550194"/>
              <a:gd name="connsiteY44" fmla="*/ 800100 h 1238250"/>
              <a:gd name="connsiteX45" fmla="*/ 404812 w 1550194"/>
              <a:gd name="connsiteY45" fmla="*/ 828675 h 1238250"/>
              <a:gd name="connsiteX46" fmla="*/ 359569 w 1550194"/>
              <a:gd name="connsiteY46" fmla="*/ 871537 h 1238250"/>
              <a:gd name="connsiteX0" fmla="*/ 359569 w 1550194"/>
              <a:gd name="connsiteY0" fmla="*/ 957262 h 1323975"/>
              <a:gd name="connsiteX1" fmla="*/ 330994 w 1550194"/>
              <a:gd name="connsiteY1" fmla="*/ 1004887 h 1323975"/>
              <a:gd name="connsiteX2" fmla="*/ 297656 w 1550194"/>
              <a:gd name="connsiteY2" fmla="*/ 973931 h 1323975"/>
              <a:gd name="connsiteX3" fmla="*/ 264319 w 1550194"/>
              <a:gd name="connsiteY3" fmla="*/ 962025 h 1323975"/>
              <a:gd name="connsiteX4" fmla="*/ 200025 w 1550194"/>
              <a:gd name="connsiteY4" fmla="*/ 1002506 h 1323975"/>
              <a:gd name="connsiteX5" fmla="*/ 233362 w 1550194"/>
              <a:gd name="connsiteY5" fmla="*/ 1031081 h 1323975"/>
              <a:gd name="connsiteX6" fmla="*/ 219075 w 1550194"/>
              <a:gd name="connsiteY6" fmla="*/ 1062037 h 1323975"/>
              <a:gd name="connsiteX7" fmla="*/ 188119 w 1550194"/>
              <a:gd name="connsiteY7" fmla="*/ 1038225 h 1323975"/>
              <a:gd name="connsiteX8" fmla="*/ 157162 w 1550194"/>
              <a:gd name="connsiteY8" fmla="*/ 1040606 h 1323975"/>
              <a:gd name="connsiteX9" fmla="*/ 107156 w 1550194"/>
              <a:gd name="connsiteY9" fmla="*/ 1109662 h 1323975"/>
              <a:gd name="connsiteX10" fmla="*/ 83344 w 1550194"/>
              <a:gd name="connsiteY10" fmla="*/ 1157287 h 1323975"/>
              <a:gd name="connsiteX11" fmla="*/ 76200 w 1550194"/>
              <a:gd name="connsiteY11" fmla="*/ 1243012 h 1323975"/>
              <a:gd name="connsiteX12" fmla="*/ 14287 w 1550194"/>
              <a:gd name="connsiteY12" fmla="*/ 1312068 h 1323975"/>
              <a:gd name="connsiteX13" fmla="*/ 0 w 1550194"/>
              <a:gd name="connsiteY13" fmla="*/ 1323975 h 1323975"/>
              <a:gd name="connsiteX14" fmla="*/ 1550194 w 1550194"/>
              <a:gd name="connsiteY14" fmla="*/ 783431 h 1323975"/>
              <a:gd name="connsiteX15" fmla="*/ 1512094 w 1550194"/>
              <a:gd name="connsiteY15" fmla="*/ 719137 h 1323975"/>
              <a:gd name="connsiteX16" fmla="*/ 1483519 w 1550194"/>
              <a:gd name="connsiteY16" fmla="*/ 685800 h 1323975"/>
              <a:gd name="connsiteX17" fmla="*/ 1500187 w 1550194"/>
              <a:gd name="connsiteY17" fmla="*/ 607218 h 1323975"/>
              <a:gd name="connsiteX18" fmla="*/ 1457325 w 1550194"/>
              <a:gd name="connsiteY18" fmla="*/ 569118 h 1323975"/>
              <a:gd name="connsiteX19" fmla="*/ 1476375 w 1550194"/>
              <a:gd name="connsiteY19" fmla="*/ 490537 h 1323975"/>
              <a:gd name="connsiteX20" fmla="*/ 1454944 w 1550194"/>
              <a:gd name="connsiteY20" fmla="*/ 459581 h 1323975"/>
              <a:gd name="connsiteX21" fmla="*/ 1438275 w 1550194"/>
              <a:gd name="connsiteY21" fmla="*/ 409575 h 1323975"/>
              <a:gd name="connsiteX22" fmla="*/ 1462087 w 1550194"/>
              <a:gd name="connsiteY22" fmla="*/ 359568 h 1323975"/>
              <a:gd name="connsiteX23" fmla="*/ 1450181 w 1550194"/>
              <a:gd name="connsiteY23" fmla="*/ 269081 h 1323975"/>
              <a:gd name="connsiteX24" fmla="*/ 1419225 w 1550194"/>
              <a:gd name="connsiteY24" fmla="*/ 223837 h 1323975"/>
              <a:gd name="connsiteX25" fmla="*/ 1357312 w 1550194"/>
              <a:gd name="connsiteY25" fmla="*/ 216693 h 1323975"/>
              <a:gd name="connsiteX26" fmla="*/ 1276350 w 1550194"/>
              <a:gd name="connsiteY26" fmla="*/ 221456 h 1323975"/>
              <a:gd name="connsiteX27" fmla="*/ 1266825 w 1550194"/>
              <a:gd name="connsiteY27" fmla="*/ 221456 h 1323975"/>
              <a:gd name="connsiteX28" fmla="*/ 1247775 w 1550194"/>
              <a:gd name="connsiteY28" fmla="*/ 221456 h 1323975"/>
              <a:gd name="connsiteX29" fmla="*/ 1190625 w 1550194"/>
              <a:gd name="connsiteY29" fmla="*/ 221456 h 1323975"/>
              <a:gd name="connsiteX30" fmla="*/ 1092993 w 1550194"/>
              <a:gd name="connsiteY30" fmla="*/ 0 h 1323975"/>
              <a:gd name="connsiteX31" fmla="*/ 1004887 w 1550194"/>
              <a:gd name="connsiteY31" fmla="*/ 85725 h 1323975"/>
              <a:gd name="connsiteX32" fmla="*/ 962025 w 1550194"/>
              <a:gd name="connsiteY32" fmla="*/ 100012 h 1323975"/>
              <a:gd name="connsiteX33" fmla="*/ 1002506 w 1550194"/>
              <a:gd name="connsiteY33" fmla="*/ 238125 h 1323975"/>
              <a:gd name="connsiteX34" fmla="*/ 1045369 w 1550194"/>
              <a:gd name="connsiteY34" fmla="*/ 333375 h 1323975"/>
              <a:gd name="connsiteX35" fmla="*/ 1052512 w 1550194"/>
              <a:gd name="connsiteY35" fmla="*/ 359568 h 1323975"/>
              <a:gd name="connsiteX36" fmla="*/ 938212 w 1550194"/>
              <a:gd name="connsiteY36" fmla="*/ 400050 h 1323975"/>
              <a:gd name="connsiteX37" fmla="*/ 964406 w 1550194"/>
              <a:gd name="connsiteY37" fmla="*/ 476250 h 1323975"/>
              <a:gd name="connsiteX38" fmla="*/ 857250 w 1550194"/>
              <a:gd name="connsiteY38" fmla="*/ 481012 h 1323975"/>
              <a:gd name="connsiteX39" fmla="*/ 735806 w 1550194"/>
              <a:gd name="connsiteY39" fmla="*/ 569118 h 1323975"/>
              <a:gd name="connsiteX40" fmla="*/ 664369 w 1550194"/>
              <a:gd name="connsiteY40" fmla="*/ 719137 h 1323975"/>
              <a:gd name="connsiteX41" fmla="*/ 542925 w 1550194"/>
              <a:gd name="connsiteY41" fmla="*/ 769143 h 1323975"/>
              <a:gd name="connsiteX42" fmla="*/ 476250 w 1550194"/>
              <a:gd name="connsiteY42" fmla="*/ 890587 h 1323975"/>
              <a:gd name="connsiteX43" fmla="*/ 447675 w 1550194"/>
              <a:gd name="connsiteY43" fmla="*/ 871537 h 1323975"/>
              <a:gd name="connsiteX44" fmla="*/ 402431 w 1550194"/>
              <a:gd name="connsiteY44" fmla="*/ 885825 h 1323975"/>
              <a:gd name="connsiteX45" fmla="*/ 404812 w 1550194"/>
              <a:gd name="connsiteY45" fmla="*/ 914400 h 1323975"/>
              <a:gd name="connsiteX46" fmla="*/ 359569 w 1550194"/>
              <a:gd name="connsiteY46" fmla="*/ 957262 h 1323975"/>
              <a:gd name="connsiteX0" fmla="*/ 359569 w 1550194"/>
              <a:gd name="connsiteY0" fmla="*/ 1024418 h 1391131"/>
              <a:gd name="connsiteX1" fmla="*/ 330994 w 1550194"/>
              <a:gd name="connsiteY1" fmla="*/ 1072043 h 1391131"/>
              <a:gd name="connsiteX2" fmla="*/ 297656 w 1550194"/>
              <a:gd name="connsiteY2" fmla="*/ 1041087 h 1391131"/>
              <a:gd name="connsiteX3" fmla="*/ 264319 w 1550194"/>
              <a:gd name="connsiteY3" fmla="*/ 1029181 h 1391131"/>
              <a:gd name="connsiteX4" fmla="*/ 200025 w 1550194"/>
              <a:gd name="connsiteY4" fmla="*/ 1069662 h 1391131"/>
              <a:gd name="connsiteX5" fmla="*/ 233362 w 1550194"/>
              <a:gd name="connsiteY5" fmla="*/ 1098237 h 1391131"/>
              <a:gd name="connsiteX6" fmla="*/ 219075 w 1550194"/>
              <a:gd name="connsiteY6" fmla="*/ 1129193 h 1391131"/>
              <a:gd name="connsiteX7" fmla="*/ 188119 w 1550194"/>
              <a:gd name="connsiteY7" fmla="*/ 1105381 h 1391131"/>
              <a:gd name="connsiteX8" fmla="*/ 157162 w 1550194"/>
              <a:gd name="connsiteY8" fmla="*/ 1107762 h 1391131"/>
              <a:gd name="connsiteX9" fmla="*/ 107156 w 1550194"/>
              <a:gd name="connsiteY9" fmla="*/ 1176818 h 1391131"/>
              <a:gd name="connsiteX10" fmla="*/ 83344 w 1550194"/>
              <a:gd name="connsiteY10" fmla="*/ 1224443 h 1391131"/>
              <a:gd name="connsiteX11" fmla="*/ 76200 w 1550194"/>
              <a:gd name="connsiteY11" fmla="*/ 1310168 h 1391131"/>
              <a:gd name="connsiteX12" fmla="*/ 14287 w 1550194"/>
              <a:gd name="connsiteY12" fmla="*/ 1379224 h 1391131"/>
              <a:gd name="connsiteX13" fmla="*/ 0 w 1550194"/>
              <a:gd name="connsiteY13" fmla="*/ 1391131 h 1391131"/>
              <a:gd name="connsiteX14" fmla="*/ 1550194 w 1550194"/>
              <a:gd name="connsiteY14" fmla="*/ 850587 h 1391131"/>
              <a:gd name="connsiteX15" fmla="*/ 1512094 w 1550194"/>
              <a:gd name="connsiteY15" fmla="*/ 786293 h 1391131"/>
              <a:gd name="connsiteX16" fmla="*/ 1483519 w 1550194"/>
              <a:gd name="connsiteY16" fmla="*/ 752956 h 1391131"/>
              <a:gd name="connsiteX17" fmla="*/ 1500187 w 1550194"/>
              <a:gd name="connsiteY17" fmla="*/ 674374 h 1391131"/>
              <a:gd name="connsiteX18" fmla="*/ 1457325 w 1550194"/>
              <a:gd name="connsiteY18" fmla="*/ 636274 h 1391131"/>
              <a:gd name="connsiteX19" fmla="*/ 1476375 w 1550194"/>
              <a:gd name="connsiteY19" fmla="*/ 557693 h 1391131"/>
              <a:gd name="connsiteX20" fmla="*/ 1454944 w 1550194"/>
              <a:gd name="connsiteY20" fmla="*/ 526737 h 1391131"/>
              <a:gd name="connsiteX21" fmla="*/ 1438275 w 1550194"/>
              <a:gd name="connsiteY21" fmla="*/ 476731 h 1391131"/>
              <a:gd name="connsiteX22" fmla="*/ 1462087 w 1550194"/>
              <a:gd name="connsiteY22" fmla="*/ 426724 h 1391131"/>
              <a:gd name="connsiteX23" fmla="*/ 1450181 w 1550194"/>
              <a:gd name="connsiteY23" fmla="*/ 336237 h 1391131"/>
              <a:gd name="connsiteX24" fmla="*/ 1419225 w 1550194"/>
              <a:gd name="connsiteY24" fmla="*/ 290993 h 1391131"/>
              <a:gd name="connsiteX25" fmla="*/ 1357312 w 1550194"/>
              <a:gd name="connsiteY25" fmla="*/ 283849 h 1391131"/>
              <a:gd name="connsiteX26" fmla="*/ 1276350 w 1550194"/>
              <a:gd name="connsiteY26" fmla="*/ 288612 h 1391131"/>
              <a:gd name="connsiteX27" fmla="*/ 1266825 w 1550194"/>
              <a:gd name="connsiteY27" fmla="*/ 288612 h 1391131"/>
              <a:gd name="connsiteX28" fmla="*/ 1247775 w 1550194"/>
              <a:gd name="connsiteY28" fmla="*/ 288612 h 1391131"/>
              <a:gd name="connsiteX29" fmla="*/ 1152525 w 1550194"/>
              <a:gd name="connsiteY29" fmla="*/ 5243 h 1391131"/>
              <a:gd name="connsiteX30" fmla="*/ 1092993 w 1550194"/>
              <a:gd name="connsiteY30" fmla="*/ 67156 h 1391131"/>
              <a:gd name="connsiteX31" fmla="*/ 1004887 w 1550194"/>
              <a:gd name="connsiteY31" fmla="*/ 152881 h 1391131"/>
              <a:gd name="connsiteX32" fmla="*/ 962025 w 1550194"/>
              <a:gd name="connsiteY32" fmla="*/ 167168 h 1391131"/>
              <a:gd name="connsiteX33" fmla="*/ 1002506 w 1550194"/>
              <a:gd name="connsiteY33" fmla="*/ 305281 h 1391131"/>
              <a:gd name="connsiteX34" fmla="*/ 1045369 w 1550194"/>
              <a:gd name="connsiteY34" fmla="*/ 400531 h 1391131"/>
              <a:gd name="connsiteX35" fmla="*/ 1052512 w 1550194"/>
              <a:gd name="connsiteY35" fmla="*/ 426724 h 1391131"/>
              <a:gd name="connsiteX36" fmla="*/ 938212 w 1550194"/>
              <a:gd name="connsiteY36" fmla="*/ 467206 h 1391131"/>
              <a:gd name="connsiteX37" fmla="*/ 964406 w 1550194"/>
              <a:gd name="connsiteY37" fmla="*/ 543406 h 1391131"/>
              <a:gd name="connsiteX38" fmla="*/ 857250 w 1550194"/>
              <a:gd name="connsiteY38" fmla="*/ 548168 h 1391131"/>
              <a:gd name="connsiteX39" fmla="*/ 735806 w 1550194"/>
              <a:gd name="connsiteY39" fmla="*/ 636274 h 1391131"/>
              <a:gd name="connsiteX40" fmla="*/ 664369 w 1550194"/>
              <a:gd name="connsiteY40" fmla="*/ 786293 h 1391131"/>
              <a:gd name="connsiteX41" fmla="*/ 542925 w 1550194"/>
              <a:gd name="connsiteY41" fmla="*/ 836299 h 1391131"/>
              <a:gd name="connsiteX42" fmla="*/ 476250 w 1550194"/>
              <a:gd name="connsiteY42" fmla="*/ 957743 h 1391131"/>
              <a:gd name="connsiteX43" fmla="*/ 447675 w 1550194"/>
              <a:gd name="connsiteY43" fmla="*/ 938693 h 1391131"/>
              <a:gd name="connsiteX44" fmla="*/ 402431 w 1550194"/>
              <a:gd name="connsiteY44" fmla="*/ 952981 h 1391131"/>
              <a:gd name="connsiteX45" fmla="*/ 404812 w 1550194"/>
              <a:gd name="connsiteY45" fmla="*/ 981556 h 1391131"/>
              <a:gd name="connsiteX46" fmla="*/ 359569 w 1550194"/>
              <a:gd name="connsiteY46" fmla="*/ 1024418 h 1391131"/>
              <a:gd name="connsiteX0" fmla="*/ 359569 w 1550194"/>
              <a:gd name="connsiteY0" fmla="*/ 1034705 h 1401418"/>
              <a:gd name="connsiteX1" fmla="*/ 330994 w 1550194"/>
              <a:gd name="connsiteY1" fmla="*/ 1082330 h 1401418"/>
              <a:gd name="connsiteX2" fmla="*/ 297656 w 1550194"/>
              <a:gd name="connsiteY2" fmla="*/ 1051374 h 1401418"/>
              <a:gd name="connsiteX3" fmla="*/ 264319 w 1550194"/>
              <a:gd name="connsiteY3" fmla="*/ 1039468 h 1401418"/>
              <a:gd name="connsiteX4" fmla="*/ 200025 w 1550194"/>
              <a:gd name="connsiteY4" fmla="*/ 1079949 h 1401418"/>
              <a:gd name="connsiteX5" fmla="*/ 233362 w 1550194"/>
              <a:gd name="connsiteY5" fmla="*/ 1108524 h 1401418"/>
              <a:gd name="connsiteX6" fmla="*/ 219075 w 1550194"/>
              <a:gd name="connsiteY6" fmla="*/ 1139480 h 1401418"/>
              <a:gd name="connsiteX7" fmla="*/ 188119 w 1550194"/>
              <a:gd name="connsiteY7" fmla="*/ 1115668 h 1401418"/>
              <a:gd name="connsiteX8" fmla="*/ 157162 w 1550194"/>
              <a:gd name="connsiteY8" fmla="*/ 1118049 h 1401418"/>
              <a:gd name="connsiteX9" fmla="*/ 107156 w 1550194"/>
              <a:gd name="connsiteY9" fmla="*/ 1187105 h 1401418"/>
              <a:gd name="connsiteX10" fmla="*/ 83344 w 1550194"/>
              <a:gd name="connsiteY10" fmla="*/ 1234730 h 1401418"/>
              <a:gd name="connsiteX11" fmla="*/ 76200 w 1550194"/>
              <a:gd name="connsiteY11" fmla="*/ 1320455 h 1401418"/>
              <a:gd name="connsiteX12" fmla="*/ 14287 w 1550194"/>
              <a:gd name="connsiteY12" fmla="*/ 1389511 h 1401418"/>
              <a:gd name="connsiteX13" fmla="*/ 0 w 1550194"/>
              <a:gd name="connsiteY13" fmla="*/ 1401418 h 1401418"/>
              <a:gd name="connsiteX14" fmla="*/ 1550194 w 1550194"/>
              <a:gd name="connsiteY14" fmla="*/ 860874 h 1401418"/>
              <a:gd name="connsiteX15" fmla="*/ 1512094 w 1550194"/>
              <a:gd name="connsiteY15" fmla="*/ 796580 h 1401418"/>
              <a:gd name="connsiteX16" fmla="*/ 1483519 w 1550194"/>
              <a:gd name="connsiteY16" fmla="*/ 763243 h 1401418"/>
              <a:gd name="connsiteX17" fmla="*/ 1500187 w 1550194"/>
              <a:gd name="connsiteY17" fmla="*/ 684661 h 1401418"/>
              <a:gd name="connsiteX18" fmla="*/ 1457325 w 1550194"/>
              <a:gd name="connsiteY18" fmla="*/ 646561 h 1401418"/>
              <a:gd name="connsiteX19" fmla="*/ 1476375 w 1550194"/>
              <a:gd name="connsiteY19" fmla="*/ 567980 h 1401418"/>
              <a:gd name="connsiteX20" fmla="*/ 1454944 w 1550194"/>
              <a:gd name="connsiteY20" fmla="*/ 537024 h 1401418"/>
              <a:gd name="connsiteX21" fmla="*/ 1438275 w 1550194"/>
              <a:gd name="connsiteY21" fmla="*/ 487018 h 1401418"/>
              <a:gd name="connsiteX22" fmla="*/ 1462087 w 1550194"/>
              <a:gd name="connsiteY22" fmla="*/ 437011 h 1401418"/>
              <a:gd name="connsiteX23" fmla="*/ 1450181 w 1550194"/>
              <a:gd name="connsiteY23" fmla="*/ 346524 h 1401418"/>
              <a:gd name="connsiteX24" fmla="*/ 1419225 w 1550194"/>
              <a:gd name="connsiteY24" fmla="*/ 301280 h 1401418"/>
              <a:gd name="connsiteX25" fmla="*/ 1357312 w 1550194"/>
              <a:gd name="connsiteY25" fmla="*/ 294136 h 1401418"/>
              <a:gd name="connsiteX26" fmla="*/ 1276350 w 1550194"/>
              <a:gd name="connsiteY26" fmla="*/ 298899 h 1401418"/>
              <a:gd name="connsiteX27" fmla="*/ 1266825 w 1550194"/>
              <a:gd name="connsiteY27" fmla="*/ 298899 h 1401418"/>
              <a:gd name="connsiteX28" fmla="*/ 1247775 w 1550194"/>
              <a:gd name="connsiteY28" fmla="*/ 298899 h 1401418"/>
              <a:gd name="connsiteX29" fmla="*/ 1152525 w 1550194"/>
              <a:gd name="connsiteY29" fmla="*/ 15530 h 1401418"/>
              <a:gd name="connsiteX30" fmla="*/ 1092993 w 1550194"/>
              <a:gd name="connsiteY30" fmla="*/ 77443 h 1401418"/>
              <a:gd name="connsiteX31" fmla="*/ 1004887 w 1550194"/>
              <a:gd name="connsiteY31" fmla="*/ 163168 h 1401418"/>
              <a:gd name="connsiteX32" fmla="*/ 962025 w 1550194"/>
              <a:gd name="connsiteY32" fmla="*/ 177455 h 1401418"/>
              <a:gd name="connsiteX33" fmla="*/ 1002506 w 1550194"/>
              <a:gd name="connsiteY33" fmla="*/ 315568 h 1401418"/>
              <a:gd name="connsiteX34" fmla="*/ 1045369 w 1550194"/>
              <a:gd name="connsiteY34" fmla="*/ 410818 h 1401418"/>
              <a:gd name="connsiteX35" fmla="*/ 1052512 w 1550194"/>
              <a:gd name="connsiteY35" fmla="*/ 437011 h 1401418"/>
              <a:gd name="connsiteX36" fmla="*/ 938212 w 1550194"/>
              <a:gd name="connsiteY36" fmla="*/ 477493 h 1401418"/>
              <a:gd name="connsiteX37" fmla="*/ 964406 w 1550194"/>
              <a:gd name="connsiteY37" fmla="*/ 553693 h 1401418"/>
              <a:gd name="connsiteX38" fmla="*/ 857250 w 1550194"/>
              <a:gd name="connsiteY38" fmla="*/ 558455 h 1401418"/>
              <a:gd name="connsiteX39" fmla="*/ 735806 w 1550194"/>
              <a:gd name="connsiteY39" fmla="*/ 646561 h 1401418"/>
              <a:gd name="connsiteX40" fmla="*/ 664369 w 1550194"/>
              <a:gd name="connsiteY40" fmla="*/ 796580 h 1401418"/>
              <a:gd name="connsiteX41" fmla="*/ 542925 w 1550194"/>
              <a:gd name="connsiteY41" fmla="*/ 846586 h 1401418"/>
              <a:gd name="connsiteX42" fmla="*/ 476250 w 1550194"/>
              <a:gd name="connsiteY42" fmla="*/ 968030 h 1401418"/>
              <a:gd name="connsiteX43" fmla="*/ 447675 w 1550194"/>
              <a:gd name="connsiteY43" fmla="*/ 948980 h 1401418"/>
              <a:gd name="connsiteX44" fmla="*/ 402431 w 1550194"/>
              <a:gd name="connsiteY44" fmla="*/ 963268 h 1401418"/>
              <a:gd name="connsiteX45" fmla="*/ 404812 w 1550194"/>
              <a:gd name="connsiteY45" fmla="*/ 991843 h 1401418"/>
              <a:gd name="connsiteX46" fmla="*/ 359569 w 1550194"/>
              <a:gd name="connsiteY46" fmla="*/ 1034705 h 1401418"/>
              <a:gd name="connsiteX0" fmla="*/ 359569 w 1550194"/>
              <a:gd name="connsiteY0" fmla="*/ 1021766 h 1388479"/>
              <a:gd name="connsiteX1" fmla="*/ 330994 w 1550194"/>
              <a:gd name="connsiteY1" fmla="*/ 1069391 h 1388479"/>
              <a:gd name="connsiteX2" fmla="*/ 297656 w 1550194"/>
              <a:gd name="connsiteY2" fmla="*/ 1038435 h 1388479"/>
              <a:gd name="connsiteX3" fmla="*/ 264319 w 1550194"/>
              <a:gd name="connsiteY3" fmla="*/ 1026529 h 1388479"/>
              <a:gd name="connsiteX4" fmla="*/ 200025 w 1550194"/>
              <a:gd name="connsiteY4" fmla="*/ 1067010 h 1388479"/>
              <a:gd name="connsiteX5" fmla="*/ 233362 w 1550194"/>
              <a:gd name="connsiteY5" fmla="*/ 1095585 h 1388479"/>
              <a:gd name="connsiteX6" fmla="*/ 219075 w 1550194"/>
              <a:gd name="connsiteY6" fmla="*/ 1126541 h 1388479"/>
              <a:gd name="connsiteX7" fmla="*/ 188119 w 1550194"/>
              <a:gd name="connsiteY7" fmla="*/ 1102729 h 1388479"/>
              <a:gd name="connsiteX8" fmla="*/ 157162 w 1550194"/>
              <a:gd name="connsiteY8" fmla="*/ 1105110 h 1388479"/>
              <a:gd name="connsiteX9" fmla="*/ 107156 w 1550194"/>
              <a:gd name="connsiteY9" fmla="*/ 1174166 h 1388479"/>
              <a:gd name="connsiteX10" fmla="*/ 83344 w 1550194"/>
              <a:gd name="connsiteY10" fmla="*/ 1221791 h 1388479"/>
              <a:gd name="connsiteX11" fmla="*/ 76200 w 1550194"/>
              <a:gd name="connsiteY11" fmla="*/ 1307516 h 1388479"/>
              <a:gd name="connsiteX12" fmla="*/ 14287 w 1550194"/>
              <a:gd name="connsiteY12" fmla="*/ 1376572 h 1388479"/>
              <a:gd name="connsiteX13" fmla="*/ 0 w 1550194"/>
              <a:gd name="connsiteY13" fmla="*/ 1388479 h 1388479"/>
              <a:gd name="connsiteX14" fmla="*/ 1550194 w 1550194"/>
              <a:gd name="connsiteY14" fmla="*/ 847935 h 1388479"/>
              <a:gd name="connsiteX15" fmla="*/ 1512094 w 1550194"/>
              <a:gd name="connsiteY15" fmla="*/ 783641 h 1388479"/>
              <a:gd name="connsiteX16" fmla="*/ 1483519 w 1550194"/>
              <a:gd name="connsiteY16" fmla="*/ 750304 h 1388479"/>
              <a:gd name="connsiteX17" fmla="*/ 1500187 w 1550194"/>
              <a:gd name="connsiteY17" fmla="*/ 671722 h 1388479"/>
              <a:gd name="connsiteX18" fmla="*/ 1457325 w 1550194"/>
              <a:gd name="connsiteY18" fmla="*/ 633622 h 1388479"/>
              <a:gd name="connsiteX19" fmla="*/ 1476375 w 1550194"/>
              <a:gd name="connsiteY19" fmla="*/ 555041 h 1388479"/>
              <a:gd name="connsiteX20" fmla="*/ 1454944 w 1550194"/>
              <a:gd name="connsiteY20" fmla="*/ 524085 h 1388479"/>
              <a:gd name="connsiteX21" fmla="*/ 1438275 w 1550194"/>
              <a:gd name="connsiteY21" fmla="*/ 474079 h 1388479"/>
              <a:gd name="connsiteX22" fmla="*/ 1462087 w 1550194"/>
              <a:gd name="connsiteY22" fmla="*/ 424072 h 1388479"/>
              <a:gd name="connsiteX23" fmla="*/ 1450181 w 1550194"/>
              <a:gd name="connsiteY23" fmla="*/ 333585 h 1388479"/>
              <a:gd name="connsiteX24" fmla="*/ 1419225 w 1550194"/>
              <a:gd name="connsiteY24" fmla="*/ 288341 h 1388479"/>
              <a:gd name="connsiteX25" fmla="*/ 1357312 w 1550194"/>
              <a:gd name="connsiteY25" fmla="*/ 281197 h 1388479"/>
              <a:gd name="connsiteX26" fmla="*/ 1276350 w 1550194"/>
              <a:gd name="connsiteY26" fmla="*/ 285960 h 1388479"/>
              <a:gd name="connsiteX27" fmla="*/ 1266825 w 1550194"/>
              <a:gd name="connsiteY27" fmla="*/ 285960 h 1388479"/>
              <a:gd name="connsiteX28" fmla="*/ 1214438 w 1550194"/>
              <a:gd name="connsiteY28" fmla="*/ 104985 h 1388479"/>
              <a:gd name="connsiteX29" fmla="*/ 1152525 w 1550194"/>
              <a:gd name="connsiteY29" fmla="*/ 2591 h 1388479"/>
              <a:gd name="connsiteX30" fmla="*/ 1092993 w 1550194"/>
              <a:gd name="connsiteY30" fmla="*/ 64504 h 1388479"/>
              <a:gd name="connsiteX31" fmla="*/ 1004887 w 1550194"/>
              <a:gd name="connsiteY31" fmla="*/ 150229 h 1388479"/>
              <a:gd name="connsiteX32" fmla="*/ 962025 w 1550194"/>
              <a:gd name="connsiteY32" fmla="*/ 164516 h 1388479"/>
              <a:gd name="connsiteX33" fmla="*/ 1002506 w 1550194"/>
              <a:gd name="connsiteY33" fmla="*/ 302629 h 1388479"/>
              <a:gd name="connsiteX34" fmla="*/ 1045369 w 1550194"/>
              <a:gd name="connsiteY34" fmla="*/ 397879 h 1388479"/>
              <a:gd name="connsiteX35" fmla="*/ 1052512 w 1550194"/>
              <a:gd name="connsiteY35" fmla="*/ 424072 h 1388479"/>
              <a:gd name="connsiteX36" fmla="*/ 938212 w 1550194"/>
              <a:gd name="connsiteY36" fmla="*/ 464554 h 1388479"/>
              <a:gd name="connsiteX37" fmla="*/ 964406 w 1550194"/>
              <a:gd name="connsiteY37" fmla="*/ 540754 h 1388479"/>
              <a:gd name="connsiteX38" fmla="*/ 857250 w 1550194"/>
              <a:gd name="connsiteY38" fmla="*/ 545516 h 1388479"/>
              <a:gd name="connsiteX39" fmla="*/ 735806 w 1550194"/>
              <a:gd name="connsiteY39" fmla="*/ 633622 h 1388479"/>
              <a:gd name="connsiteX40" fmla="*/ 664369 w 1550194"/>
              <a:gd name="connsiteY40" fmla="*/ 783641 h 1388479"/>
              <a:gd name="connsiteX41" fmla="*/ 542925 w 1550194"/>
              <a:gd name="connsiteY41" fmla="*/ 833647 h 1388479"/>
              <a:gd name="connsiteX42" fmla="*/ 476250 w 1550194"/>
              <a:gd name="connsiteY42" fmla="*/ 955091 h 1388479"/>
              <a:gd name="connsiteX43" fmla="*/ 447675 w 1550194"/>
              <a:gd name="connsiteY43" fmla="*/ 936041 h 1388479"/>
              <a:gd name="connsiteX44" fmla="*/ 402431 w 1550194"/>
              <a:gd name="connsiteY44" fmla="*/ 950329 h 1388479"/>
              <a:gd name="connsiteX45" fmla="*/ 404812 w 1550194"/>
              <a:gd name="connsiteY45" fmla="*/ 978904 h 1388479"/>
              <a:gd name="connsiteX46" fmla="*/ 359569 w 1550194"/>
              <a:gd name="connsiteY46" fmla="*/ 1021766 h 1388479"/>
              <a:gd name="connsiteX0" fmla="*/ 359569 w 1550194"/>
              <a:gd name="connsiteY0" fmla="*/ 1021766 h 1388479"/>
              <a:gd name="connsiteX1" fmla="*/ 330994 w 1550194"/>
              <a:gd name="connsiteY1" fmla="*/ 1069391 h 1388479"/>
              <a:gd name="connsiteX2" fmla="*/ 297656 w 1550194"/>
              <a:gd name="connsiteY2" fmla="*/ 1038435 h 1388479"/>
              <a:gd name="connsiteX3" fmla="*/ 264319 w 1550194"/>
              <a:gd name="connsiteY3" fmla="*/ 1026529 h 1388479"/>
              <a:gd name="connsiteX4" fmla="*/ 200025 w 1550194"/>
              <a:gd name="connsiteY4" fmla="*/ 1067010 h 1388479"/>
              <a:gd name="connsiteX5" fmla="*/ 233362 w 1550194"/>
              <a:gd name="connsiteY5" fmla="*/ 1095585 h 1388479"/>
              <a:gd name="connsiteX6" fmla="*/ 219075 w 1550194"/>
              <a:gd name="connsiteY6" fmla="*/ 1126541 h 1388479"/>
              <a:gd name="connsiteX7" fmla="*/ 188119 w 1550194"/>
              <a:gd name="connsiteY7" fmla="*/ 1102729 h 1388479"/>
              <a:gd name="connsiteX8" fmla="*/ 157162 w 1550194"/>
              <a:gd name="connsiteY8" fmla="*/ 1105110 h 1388479"/>
              <a:gd name="connsiteX9" fmla="*/ 107156 w 1550194"/>
              <a:gd name="connsiteY9" fmla="*/ 1174166 h 1388479"/>
              <a:gd name="connsiteX10" fmla="*/ 83344 w 1550194"/>
              <a:gd name="connsiteY10" fmla="*/ 1221791 h 1388479"/>
              <a:gd name="connsiteX11" fmla="*/ 76200 w 1550194"/>
              <a:gd name="connsiteY11" fmla="*/ 1307516 h 1388479"/>
              <a:gd name="connsiteX12" fmla="*/ 14287 w 1550194"/>
              <a:gd name="connsiteY12" fmla="*/ 1376572 h 1388479"/>
              <a:gd name="connsiteX13" fmla="*/ 0 w 1550194"/>
              <a:gd name="connsiteY13" fmla="*/ 1388479 h 1388479"/>
              <a:gd name="connsiteX14" fmla="*/ 1550194 w 1550194"/>
              <a:gd name="connsiteY14" fmla="*/ 847935 h 1388479"/>
              <a:gd name="connsiteX15" fmla="*/ 1512094 w 1550194"/>
              <a:gd name="connsiteY15" fmla="*/ 783641 h 1388479"/>
              <a:gd name="connsiteX16" fmla="*/ 1483519 w 1550194"/>
              <a:gd name="connsiteY16" fmla="*/ 750304 h 1388479"/>
              <a:gd name="connsiteX17" fmla="*/ 1500187 w 1550194"/>
              <a:gd name="connsiteY17" fmla="*/ 671722 h 1388479"/>
              <a:gd name="connsiteX18" fmla="*/ 1457325 w 1550194"/>
              <a:gd name="connsiteY18" fmla="*/ 633622 h 1388479"/>
              <a:gd name="connsiteX19" fmla="*/ 1476375 w 1550194"/>
              <a:gd name="connsiteY19" fmla="*/ 555041 h 1388479"/>
              <a:gd name="connsiteX20" fmla="*/ 1454944 w 1550194"/>
              <a:gd name="connsiteY20" fmla="*/ 524085 h 1388479"/>
              <a:gd name="connsiteX21" fmla="*/ 1438275 w 1550194"/>
              <a:gd name="connsiteY21" fmla="*/ 474079 h 1388479"/>
              <a:gd name="connsiteX22" fmla="*/ 1462087 w 1550194"/>
              <a:gd name="connsiteY22" fmla="*/ 424072 h 1388479"/>
              <a:gd name="connsiteX23" fmla="*/ 1450181 w 1550194"/>
              <a:gd name="connsiteY23" fmla="*/ 333585 h 1388479"/>
              <a:gd name="connsiteX24" fmla="*/ 1419225 w 1550194"/>
              <a:gd name="connsiteY24" fmla="*/ 288341 h 1388479"/>
              <a:gd name="connsiteX25" fmla="*/ 1357312 w 1550194"/>
              <a:gd name="connsiteY25" fmla="*/ 281197 h 1388479"/>
              <a:gd name="connsiteX26" fmla="*/ 1276350 w 1550194"/>
              <a:gd name="connsiteY26" fmla="*/ 285960 h 1388479"/>
              <a:gd name="connsiteX27" fmla="*/ 1228725 w 1550194"/>
              <a:gd name="connsiteY27" fmla="*/ 95460 h 1388479"/>
              <a:gd name="connsiteX28" fmla="*/ 1214438 w 1550194"/>
              <a:gd name="connsiteY28" fmla="*/ 104985 h 1388479"/>
              <a:gd name="connsiteX29" fmla="*/ 1152525 w 1550194"/>
              <a:gd name="connsiteY29" fmla="*/ 2591 h 1388479"/>
              <a:gd name="connsiteX30" fmla="*/ 1092993 w 1550194"/>
              <a:gd name="connsiteY30" fmla="*/ 64504 h 1388479"/>
              <a:gd name="connsiteX31" fmla="*/ 1004887 w 1550194"/>
              <a:gd name="connsiteY31" fmla="*/ 150229 h 1388479"/>
              <a:gd name="connsiteX32" fmla="*/ 962025 w 1550194"/>
              <a:gd name="connsiteY32" fmla="*/ 164516 h 1388479"/>
              <a:gd name="connsiteX33" fmla="*/ 1002506 w 1550194"/>
              <a:gd name="connsiteY33" fmla="*/ 302629 h 1388479"/>
              <a:gd name="connsiteX34" fmla="*/ 1045369 w 1550194"/>
              <a:gd name="connsiteY34" fmla="*/ 397879 h 1388479"/>
              <a:gd name="connsiteX35" fmla="*/ 1052512 w 1550194"/>
              <a:gd name="connsiteY35" fmla="*/ 424072 h 1388479"/>
              <a:gd name="connsiteX36" fmla="*/ 938212 w 1550194"/>
              <a:gd name="connsiteY36" fmla="*/ 464554 h 1388479"/>
              <a:gd name="connsiteX37" fmla="*/ 964406 w 1550194"/>
              <a:gd name="connsiteY37" fmla="*/ 540754 h 1388479"/>
              <a:gd name="connsiteX38" fmla="*/ 857250 w 1550194"/>
              <a:gd name="connsiteY38" fmla="*/ 545516 h 1388479"/>
              <a:gd name="connsiteX39" fmla="*/ 735806 w 1550194"/>
              <a:gd name="connsiteY39" fmla="*/ 633622 h 1388479"/>
              <a:gd name="connsiteX40" fmla="*/ 664369 w 1550194"/>
              <a:gd name="connsiteY40" fmla="*/ 783641 h 1388479"/>
              <a:gd name="connsiteX41" fmla="*/ 542925 w 1550194"/>
              <a:gd name="connsiteY41" fmla="*/ 833647 h 1388479"/>
              <a:gd name="connsiteX42" fmla="*/ 476250 w 1550194"/>
              <a:gd name="connsiteY42" fmla="*/ 955091 h 1388479"/>
              <a:gd name="connsiteX43" fmla="*/ 447675 w 1550194"/>
              <a:gd name="connsiteY43" fmla="*/ 936041 h 1388479"/>
              <a:gd name="connsiteX44" fmla="*/ 402431 w 1550194"/>
              <a:gd name="connsiteY44" fmla="*/ 950329 h 1388479"/>
              <a:gd name="connsiteX45" fmla="*/ 404812 w 1550194"/>
              <a:gd name="connsiteY45" fmla="*/ 978904 h 1388479"/>
              <a:gd name="connsiteX46" fmla="*/ 359569 w 1550194"/>
              <a:gd name="connsiteY46" fmla="*/ 1021766 h 1388479"/>
              <a:gd name="connsiteX0" fmla="*/ 359569 w 1550194"/>
              <a:gd name="connsiteY0" fmla="*/ 1021766 h 1388479"/>
              <a:gd name="connsiteX1" fmla="*/ 330994 w 1550194"/>
              <a:gd name="connsiteY1" fmla="*/ 1069391 h 1388479"/>
              <a:gd name="connsiteX2" fmla="*/ 297656 w 1550194"/>
              <a:gd name="connsiteY2" fmla="*/ 1038435 h 1388479"/>
              <a:gd name="connsiteX3" fmla="*/ 264319 w 1550194"/>
              <a:gd name="connsiteY3" fmla="*/ 1026529 h 1388479"/>
              <a:gd name="connsiteX4" fmla="*/ 200025 w 1550194"/>
              <a:gd name="connsiteY4" fmla="*/ 1067010 h 1388479"/>
              <a:gd name="connsiteX5" fmla="*/ 233362 w 1550194"/>
              <a:gd name="connsiteY5" fmla="*/ 1095585 h 1388479"/>
              <a:gd name="connsiteX6" fmla="*/ 219075 w 1550194"/>
              <a:gd name="connsiteY6" fmla="*/ 1126541 h 1388479"/>
              <a:gd name="connsiteX7" fmla="*/ 188119 w 1550194"/>
              <a:gd name="connsiteY7" fmla="*/ 1102729 h 1388479"/>
              <a:gd name="connsiteX8" fmla="*/ 157162 w 1550194"/>
              <a:gd name="connsiteY8" fmla="*/ 1105110 h 1388479"/>
              <a:gd name="connsiteX9" fmla="*/ 107156 w 1550194"/>
              <a:gd name="connsiteY9" fmla="*/ 1174166 h 1388479"/>
              <a:gd name="connsiteX10" fmla="*/ 83344 w 1550194"/>
              <a:gd name="connsiteY10" fmla="*/ 1221791 h 1388479"/>
              <a:gd name="connsiteX11" fmla="*/ 76200 w 1550194"/>
              <a:gd name="connsiteY11" fmla="*/ 1307516 h 1388479"/>
              <a:gd name="connsiteX12" fmla="*/ 14287 w 1550194"/>
              <a:gd name="connsiteY12" fmla="*/ 1376572 h 1388479"/>
              <a:gd name="connsiteX13" fmla="*/ 0 w 1550194"/>
              <a:gd name="connsiteY13" fmla="*/ 1388479 h 1388479"/>
              <a:gd name="connsiteX14" fmla="*/ 1550194 w 1550194"/>
              <a:gd name="connsiteY14" fmla="*/ 847935 h 1388479"/>
              <a:gd name="connsiteX15" fmla="*/ 1512094 w 1550194"/>
              <a:gd name="connsiteY15" fmla="*/ 783641 h 1388479"/>
              <a:gd name="connsiteX16" fmla="*/ 1483519 w 1550194"/>
              <a:gd name="connsiteY16" fmla="*/ 750304 h 1388479"/>
              <a:gd name="connsiteX17" fmla="*/ 1500187 w 1550194"/>
              <a:gd name="connsiteY17" fmla="*/ 671722 h 1388479"/>
              <a:gd name="connsiteX18" fmla="*/ 1457325 w 1550194"/>
              <a:gd name="connsiteY18" fmla="*/ 633622 h 1388479"/>
              <a:gd name="connsiteX19" fmla="*/ 1476375 w 1550194"/>
              <a:gd name="connsiteY19" fmla="*/ 555041 h 1388479"/>
              <a:gd name="connsiteX20" fmla="*/ 1454944 w 1550194"/>
              <a:gd name="connsiteY20" fmla="*/ 524085 h 1388479"/>
              <a:gd name="connsiteX21" fmla="*/ 1438275 w 1550194"/>
              <a:gd name="connsiteY21" fmla="*/ 474079 h 1388479"/>
              <a:gd name="connsiteX22" fmla="*/ 1462087 w 1550194"/>
              <a:gd name="connsiteY22" fmla="*/ 424072 h 1388479"/>
              <a:gd name="connsiteX23" fmla="*/ 1450181 w 1550194"/>
              <a:gd name="connsiteY23" fmla="*/ 333585 h 1388479"/>
              <a:gd name="connsiteX24" fmla="*/ 1419225 w 1550194"/>
              <a:gd name="connsiteY24" fmla="*/ 288341 h 1388479"/>
              <a:gd name="connsiteX25" fmla="*/ 1357312 w 1550194"/>
              <a:gd name="connsiteY25" fmla="*/ 281197 h 1388479"/>
              <a:gd name="connsiteX26" fmla="*/ 1276350 w 1550194"/>
              <a:gd name="connsiteY26" fmla="*/ 152610 h 1388479"/>
              <a:gd name="connsiteX27" fmla="*/ 1228725 w 1550194"/>
              <a:gd name="connsiteY27" fmla="*/ 95460 h 1388479"/>
              <a:gd name="connsiteX28" fmla="*/ 1214438 w 1550194"/>
              <a:gd name="connsiteY28" fmla="*/ 104985 h 1388479"/>
              <a:gd name="connsiteX29" fmla="*/ 1152525 w 1550194"/>
              <a:gd name="connsiteY29" fmla="*/ 2591 h 1388479"/>
              <a:gd name="connsiteX30" fmla="*/ 1092993 w 1550194"/>
              <a:gd name="connsiteY30" fmla="*/ 64504 h 1388479"/>
              <a:gd name="connsiteX31" fmla="*/ 1004887 w 1550194"/>
              <a:gd name="connsiteY31" fmla="*/ 150229 h 1388479"/>
              <a:gd name="connsiteX32" fmla="*/ 962025 w 1550194"/>
              <a:gd name="connsiteY32" fmla="*/ 164516 h 1388479"/>
              <a:gd name="connsiteX33" fmla="*/ 1002506 w 1550194"/>
              <a:gd name="connsiteY33" fmla="*/ 302629 h 1388479"/>
              <a:gd name="connsiteX34" fmla="*/ 1045369 w 1550194"/>
              <a:gd name="connsiteY34" fmla="*/ 397879 h 1388479"/>
              <a:gd name="connsiteX35" fmla="*/ 1052512 w 1550194"/>
              <a:gd name="connsiteY35" fmla="*/ 424072 h 1388479"/>
              <a:gd name="connsiteX36" fmla="*/ 938212 w 1550194"/>
              <a:gd name="connsiteY36" fmla="*/ 464554 h 1388479"/>
              <a:gd name="connsiteX37" fmla="*/ 964406 w 1550194"/>
              <a:gd name="connsiteY37" fmla="*/ 540754 h 1388479"/>
              <a:gd name="connsiteX38" fmla="*/ 857250 w 1550194"/>
              <a:gd name="connsiteY38" fmla="*/ 545516 h 1388479"/>
              <a:gd name="connsiteX39" fmla="*/ 735806 w 1550194"/>
              <a:gd name="connsiteY39" fmla="*/ 633622 h 1388479"/>
              <a:gd name="connsiteX40" fmla="*/ 664369 w 1550194"/>
              <a:gd name="connsiteY40" fmla="*/ 783641 h 1388479"/>
              <a:gd name="connsiteX41" fmla="*/ 542925 w 1550194"/>
              <a:gd name="connsiteY41" fmla="*/ 833647 h 1388479"/>
              <a:gd name="connsiteX42" fmla="*/ 476250 w 1550194"/>
              <a:gd name="connsiteY42" fmla="*/ 955091 h 1388479"/>
              <a:gd name="connsiteX43" fmla="*/ 447675 w 1550194"/>
              <a:gd name="connsiteY43" fmla="*/ 936041 h 1388479"/>
              <a:gd name="connsiteX44" fmla="*/ 402431 w 1550194"/>
              <a:gd name="connsiteY44" fmla="*/ 950329 h 1388479"/>
              <a:gd name="connsiteX45" fmla="*/ 404812 w 1550194"/>
              <a:gd name="connsiteY45" fmla="*/ 978904 h 1388479"/>
              <a:gd name="connsiteX46" fmla="*/ 359569 w 1550194"/>
              <a:gd name="connsiteY46" fmla="*/ 1021766 h 1388479"/>
              <a:gd name="connsiteX0" fmla="*/ 359569 w 1550194"/>
              <a:gd name="connsiteY0" fmla="*/ 1021766 h 1388479"/>
              <a:gd name="connsiteX1" fmla="*/ 330994 w 1550194"/>
              <a:gd name="connsiteY1" fmla="*/ 1069391 h 1388479"/>
              <a:gd name="connsiteX2" fmla="*/ 297656 w 1550194"/>
              <a:gd name="connsiteY2" fmla="*/ 1038435 h 1388479"/>
              <a:gd name="connsiteX3" fmla="*/ 264319 w 1550194"/>
              <a:gd name="connsiteY3" fmla="*/ 1026529 h 1388479"/>
              <a:gd name="connsiteX4" fmla="*/ 200025 w 1550194"/>
              <a:gd name="connsiteY4" fmla="*/ 1067010 h 1388479"/>
              <a:gd name="connsiteX5" fmla="*/ 233362 w 1550194"/>
              <a:gd name="connsiteY5" fmla="*/ 1095585 h 1388479"/>
              <a:gd name="connsiteX6" fmla="*/ 219075 w 1550194"/>
              <a:gd name="connsiteY6" fmla="*/ 1126541 h 1388479"/>
              <a:gd name="connsiteX7" fmla="*/ 188119 w 1550194"/>
              <a:gd name="connsiteY7" fmla="*/ 1102729 h 1388479"/>
              <a:gd name="connsiteX8" fmla="*/ 157162 w 1550194"/>
              <a:gd name="connsiteY8" fmla="*/ 1105110 h 1388479"/>
              <a:gd name="connsiteX9" fmla="*/ 107156 w 1550194"/>
              <a:gd name="connsiteY9" fmla="*/ 1174166 h 1388479"/>
              <a:gd name="connsiteX10" fmla="*/ 83344 w 1550194"/>
              <a:gd name="connsiteY10" fmla="*/ 1221791 h 1388479"/>
              <a:gd name="connsiteX11" fmla="*/ 76200 w 1550194"/>
              <a:gd name="connsiteY11" fmla="*/ 1307516 h 1388479"/>
              <a:gd name="connsiteX12" fmla="*/ 14287 w 1550194"/>
              <a:gd name="connsiteY12" fmla="*/ 1376572 h 1388479"/>
              <a:gd name="connsiteX13" fmla="*/ 0 w 1550194"/>
              <a:gd name="connsiteY13" fmla="*/ 1388479 h 1388479"/>
              <a:gd name="connsiteX14" fmla="*/ 1550194 w 1550194"/>
              <a:gd name="connsiteY14" fmla="*/ 847935 h 1388479"/>
              <a:gd name="connsiteX15" fmla="*/ 1512094 w 1550194"/>
              <a:gd name="connsiteY15" fmla="*/ 783641 h 1388479"/>
              <a:gd name="connsiteX16" fmla="*/ 1483519 w 1550194"/>
              <a:gd name="connsiteY16" fmla="*/ 750304 h 1388479"/>
              <a:gd name="connsiteX17" fmla="*/ 1500187 w 1550194"/>
              <a:gd name="connsiteY17" fmla="*/ 671722 h 1388479"/>
              <a:gd name="connsiteX18" fmla="*/ 1457325 w 1550194"/>
              <a:gd name="connsiteY18" fmla="*/ 633622 h 1388479"/>
              <a:gd name="connsiteX19" fmla="*/ 1476375 w 1550194"/>
              <a:gd name="connsiteY19" fmla="*/ 555041 h 1388479"/>
              <a:gd name="connsiteX20" fmla="*/ 1454944 w 1550194"/>
              <a:gd name="connsiteY20" fmla="*/ 524085 h 1388479"/>
              <a:gd name="connsiteX21" fmla="*/ 1438275 w 1550194"/>
              <a:gd name="connsiteY21" fmla="*/ 474079 h 1388479"/>
              <a:gd name="connsiteX22" fmla="*/ 1462087 w 1550194"/>
              <a:gd name="connsiteY22" fmla="*/ 424072 h 1388479"/>
              <a:gd name="connsiteX23" fmla="*/ 1450181 w 1550194"/>
              <a:gd name="connsiteY23" fmla="*/ 333585 h 1388479"/>
              <a:gd name="connsiteX24" fmla="*/ 1419225 w 1550194"/>
              <a:gd name="connsiteY24" fmla="*/ 288341 h 1388479"/>
              <a:gd name="connsiteX25" fmla="*/ 1414462 w 1550194"/>
              <a:gd name="connsiteY25" fmla="*/ 214522 h 1388479"/>
              <a:gd name="connsiteX26" fmla="*/ 1276350 w 1550194"/>
              <a:gd name="connsiteY26" fmla="*/ 152610 h 1388479"/>
              <a:gd name="connsiteX27" fmla="*/ 1228725 w 1550194"/>
              <a:gd name="connsiteY27" fmla="*/ 95460 h 1388479"/>
              <a:gd name="connsiteX28" fmla="*/ 1214438 w 1550194"/>
              <a:gd name="connsiteY28" fmla="*/ 104985 h 1388479"/>
              <a:gd name="connsiteX29" fmla="*/ 1152525 w 1550194"/>
              <a:gd name="connsiteY29" fmla="*/ 2591 h 1388479"/>
              <a:gd name="connsiteX30" fmla="*/ 1092993 w 1550194"/>
              <a:gd name="connsiteY30" fmla="*/ 64504 h 1388479"/>
              <a:gd name="connsiteX31" fmla="*/ 1004887 w 1550194"/>
              <a:gd name="connsiteY31" fmla="*/ 150229 h 1388479"/>
              <a:gd name="connsiteX32" fmla="*/ 962025 w 1550194"/>
              <a:gd name="connsiteY32" fmla="*/ 164516 h 1388479"/>
              <a:gd name="connsiteX33" fmla="*/ 1002506 w 1550194"/>
              <a:gd name="connsiteY33" fmla="*/ 302629 h 1388479"/>
              <a:gd name="connsiteX34" fmla="*/ 1045369 w 1550194"/>
              <a:gd name="connsiteY34" fmla="*/ 397879 h 1388479"/>
              <a:gd name="connsiteX35" fmla="*/ 1052512 w 1550194"/>
              <a:gd name="connsiteY35" fmla="*/ 424072 h 1388479"/>
              <a:gd name="connsiteX36" fmla="*/ 938212 w 1550194"/>
              <a:gd name="connsiteY36" fmla="*/ 464554 h 1388479"/>
              <a:gd name="connsiteX37" fmla="*/ 964406 w 1550194"/>
              <a:gd name="connsiteY37" fmla="*/ 540754 h 1388479"/>
              <a:gd name="connsiteX38" fmla="*/ 857250 w 1550194"/>
              <a:gd name="connsiteY38" fmla="*/ 545516 h 1388479"/>
              <a:gd name="connsiteX39" fmla="*/ 735806 w 1550194"/>
              <a:gd name="connsiteY39" fmla="*/ 633622 h 1388479"/>
              <a:gd name="connsiteX40" fmla="*/ 664369 w 1550194"/>
              <a:gd name="connsiteY40" fmla="*/ 783641 h 1388479"/>
              <a:gd name="connsiteX41" fmla="*/ 542925 w 1550194"/>
              <a:gd name="connsiteY41" fmla="*/ 833647 h 1388479"/>
              <a:gd name="connsiteX42" fmla="*/ 476250 w 1550194"/>
              <a:gd name="connsiteY42" fmla="*/ 955091 h 1388479"/>
              <a:gd name="connsiteX43" fmla="*/ 447675 w 1550194"/>
              <a:gd name="connsiteY43" fmla="*/ 936041 h 1388479"/>
              <a:gd name="connsiteX44" fmla="*/ 402431 w 1550194"/>
              <a:gd name="connsiteY44" fmla="*/ 950329 h 1388479"/>
              <a:gd name="connsiteX45" fmla="*/ 404812 w 1550194"/>
              <a:gd name="connsiteY45" fmla="*/ 978904 h 1388479"/>
              <a:gd name="connsiteX46" fmla="*/ 359569 w 1550194"/>
              <a:gd name="connsiteY46" fmla="*/ 1021766 h 1388479"/>
              <a:gd name="connsiteX0" fmla="*/ 359569 w 1550194"/>
              <a:gd name="connsiteY0" fmla="*/ 1021766 h 1388479"/>
              <a:gd name="connsiteX1" fmla="*/ 330994 w 1550194"/>
              <a:gd name="connsiteY1" fmla="*/ 1069391 h 1388479"/>
              <a:gd name="connsiteX2" fmla="*/ 297656 w 1550194"/>
              <a:gd name="connsiteY2" fmla="*/ 1038435 h 1388479"/>
              <a:gd name="connsiteX3" fmla="*/ 264319 w 1550194"/>
              <a:gd name="connsiteY3" fmla="*/ 1026529 h 1388479"/>
              <a:gd name="connsiteX4" fmla="*/ 200025 w 1550194"/>
              <a:gd name="connsiteY4" fmla="*/ 1067010 h 1388479"/>
              <a:gd name="connsiteX5" fmla="*/ 233362 w 1550194"/>
              <a:gd name="connsiteY5" fmla="*/ 1095585 h 1388479"/>
              <a:gd name="connsiteX6" fmla="*/ 219075 w 1550194"/>
              <a:gd name="connsiteY6" fmla="*/ 1126541 h 1388479"/>
              <a:gd name="connsiteX7" fmla="*/ 188119 w 1550194"/>
              <a:gd name="connsiteY7" fmla="*/ 1102729 h 1388479"/>
              <a:gd name="connsiteX8" fmla="*/ 157162 w 1550194"/>
              <a:gd name="connsiteY8" fmla="*/ 1105110 h 1388479"/>
              <a:gd name="connsiteX9" fmla="*/ 107156 w 1550194"/>
              <a:gd name="connsiteY9" fmla="*/ 1174166 h 1388479"/>
              <a:gd name="connsiteX10" fmla="*/ 83344 w 1550194"/>
              <a:gd name="connsiteY10" fmla="*/ 1221791 h 1388479"/>
              <a:gd name="connsiteX11" fmla="*/ 76200 w 1550194"/>
              <a:gd name="connsiteY11" fmla="*/ 1307516 h 1388479"/>
              <a:gd name="connsiteX12" fmla="*/ 14287 w 1550194"/>
              <a:gd name="connsiteY12" fmla="*/ 1376572 h 1388479"/>
              <a:gd name="connsiteX13" fmla="*/ 0 w 1550194"/>
              <a:gd name="connsiteY13" fmla="*/ 1388479 h 1388479"/>
              <a:gd name="connsiteX14" fmla="*/ 1550194 w 1550194"/>
              <a:gd name="connsiteY14" fmla="*/ 847935 h 1388479"/>
              <a:gd name="connsiteX15" fmla="*/ 1512094 w 1550194"/>
              <a:gd name="connsiteY15" fmla="*/ 783641 h 1388479"/>
              <a:gd name="connsiteX16" fmla="*/ 1483519 w 1550194"/>
              <a:gd name="connsiteY16" fmla="*/ 750304 h 1388479"/>
              <a:gd name="connsiteX17" fmla="*/ 1500187 w 1550194"/>
              <a:gd name="connsiteY17" fmla="*/ 671722 h 1388479"/>
              <a:gd name="connsiteX18" fmla="*/ 1457325 w 1550194"/>
              <a:gd name="connsiteY18" fmla="*/ 633622 h 1388479"/>
              <a:gd name="connsiteX19" fmla="*/ 1476375 w 1550194"/>
              <a:gd name="connsiteY19" fmla="*/ 555041 h 1388479"/>
              <a:gd name="connsiteX20" fmla="*/ 1454944 w 1550194"/>
              <a:gd name="connsiteY20" fmla="*/ 524085 h 1388479"/>
              <a:gd name="connsiteX21" fmla="*/ 1438275 w 1550194"/>
              <a:gd name="connsiteY21" fmla="*/ 474079 h 1388479"/>
              <a:gd name="connsiteX22" fmla="*/ 1462087 w 1550194"/>
              <a:gd name="connsiteY22" fmla="*/ 424072 h 1388479"/>
              <a:gd name="connsiteX23" fmla="*/ 1450181 w 1550194"/>
              <a:gd name="connsiteY23" fmla="*/ 333585 h 1388479"/>
              <a:gd name="connsiteX24" fmla="*/ 1419225 w 1550194"/>
              <a:gd name="connsiteY24" fmla="*/ 288341 h 1388479"/>
              <a:gd name="connsiteX25" fmla="*/ 1414462 w 1550194"/>
              <a:gd name="connsiteY25" fmla="*/ 214522 h 1388479"/>
              <a:gd name="connsiteX26" fmla="*/ 1276350 w 1550194"/>
              <a:gd name="connsiteY26" fmla="*/ 152610 h 1388479"/>
              <a:gd name="connsiteX27" fmla="*/ 1369219 w 1550194"/>
              <a:gd name="connsiteY27" fmla="*/ 202618 h 1388479"/>
              <a:gd name="connsiteX28" fmla="*/ 1228725 w 1550194"/>
              <a:gd name="connsiteY28" fmla="*/ 95460 h 1388479"/>
              <a:gd name="connsiteX29" fmla="*/ 1214438 w 1550194"/>
              <a:gd name="connsiteY29" fmla="*/ 104985 h 1388479"/>
              <a:gd name="connsiteX30" fmla="*/ 1152525 w 1550194"/>
              <a:gd name="connsiteY30" fmla="*/ 2591 h 1388479"/>
              <a:gd name="connsiteX31" fmla="*/ 1092993 w 1550194"/>
              <a:gd name="connsiteY31" fmla="*/ 64504 h 1388479"/>
              <a:gd name="connsiteX32" fmla="*/ 1004887 w 1550194"/>
              <a:gd name="connsiteY32" fmla="*/ 150229 h 1388479"/>
              <a:gd name="connsiteX33" fmla="*/ 962025 w 1550194"/>
              <a:gd name="connsiteY33" fmla="*/ 164516 h 1388479"/>
              <a:gd name="connsiteX34" fmla="*/ 1002506 w 1550194"/>
              <a:gd name="connsiteY34" fmla="*/ 302629 h 1388479"/>
              <a:gd name="connsiteX35" fmla="*/ 1045369 w 1550194"/>
              <a:gd name="connsiteY35" fmla="*/ 397879 h 1388479"/>
              <a:gd name="connsiteX36" fmla="*/ 1052512 w 1550194"/>
              <a:gd name="connsiteY36" fmla="*/ 424072 h 1388479"/>
              <a:gd name="connsiteX37" fmla="*/ 938212 w 1550194"/>
              <a:gd name="connsiteY37" fmla="*/ 464554 h 1388479"/>
              <a:gd name="connsiteX38" fmla="*/ 964406 w 1550194"/>
              <a:gd name="connsiteY38" fmla="*/ 540754 h 1388479"/>
              <a:gd name="connsiteX39" fmla="*/ 857250 w 1550194"/>
              <a:gd name="connsiteY39" fmla="*/ 545516 h 1388479"/>
              <a:gd name="connsiteX40" fmla="*/ 735806 w 1550194"/>
              <a:gd name="connsiteY40" fmla="*/ 633622 h 1388479"/>
              <a:gd name="connsiteX41" fmla="*/ 664369 w 1550194"/>
              <a:gd name="connsiteY41" fmla="*/ 783641 h 1388479"/>
              <a:gd name="connsiteX42" fmla="*/ 542925 w 1550194"/>
              <a:gd name="connsiteY42" fmla="*/ 833647 h 1388479"/>
              <a:gd name="connsiteX43" fmla="*/ 476250 w 1550194"/>
              <a:gd name="connsiteY43" fmla="*/ 955091 h 1388479"/>
              <a:gd name="connsiteX44" fmla="*/ 447675 w 1550194"/>
              <a:gd name="connsiteY44" fmla="*/ 936041 h 1388479"/>
              <a:gd name="connsiteX45" fmla="*/ 402431 w 1550194"/>
              <a:gd name="connsiteY45" fmla="*/ 950329 h 1388479"/>
              <a:gd name="connsiteX46" fmla="*/ 404812 w 1550194"/>
              <a:gd name="connsiteY46" fmla="*/ 978904 h 1388479"/>
              <a:gd name="connsiteX47" fmla="*/ 359569 w 1550194"/>
              <a:gd name="connsiteY47" fmla="*/ 1021766 h 1388479"/>
              <a:gd name="connsiteX0" fmla="*/ 359569 w 1550194"/>
              <a:gd name="connsiteY0" fmla="*/ 1021766 h 1388479"/>
              <a:gd name="connsiteX1" fmla="*/ 330994 w 1550194"/>
              <a:gd name="connsiteY1" fmla="*/ 1069391 h 1388479"/>
              <a:gd name="connsiteX2" fmla="*/ 297656 w 1550194"/>
              <a:gd name="connsiteY2" fmla="*/ 1038435 h 1388479"/>
              <a:gd name="connsiteX3" fmla="*/ 264319 w 1550194"/>
              <a:gd name="connsiteY3" fmla="*/ 1026529 h 1388479"/>
              <a:gd name="connsiteX4" fmla="*/ 200025 w 1550194"/>
              <a:gd name="connsiteY4" fmla="*/ 1067010 h 1388479"/>
              <a:gd name="connsiteX5" fmla="*/ 233362 w 1550194"/>
              <a:gd name="connsiteY5" fmla="*/ 1095585 h 1388479"/>
              <a:gd name="connsiteX6" fmla="*/ 219075 w 1550194"/>
              <a:gd name="connsiteY6" fmla="*/ 1126541 h 1388479"/>
              <a:gd name="connsiteX7" fmla="*/ 188119 w 1550194"/>
              <a:gd name="connsiteY7" fmla="*/ 1102729 h 1388479"/>
              <a:gd name="connsiteX8" fmla="*/ 157162 w 1550194"/>
              <a:gd name="connsiteY8" fmla="*/ 1105110 h 1388479"/>
              <a:gd name="connsiteX9" fmla="*/ 107156 w 1550194"/>
              <a:gd name="connsiteY9" fmla="*/ 1174166 h 1388479"/>
              <a:gd name="connsiteX10" fmla="*/ 83344 w 1550194"/>
              <a:gd name="connsiteY10" fmla="*/ 1221791 h 1388479"/>
              <a:gd name="connsiteX11" fmla="*/ 76200 w 1550194"/>
              <a:gd name="connsiteY11" fmla="*/ 1307516 h 1388479"/>
              <a:gd name="connsiteX12" fmla="*/ 14287 w 1550194"/>
              <a:gd name="connsiteY12" fmla="*/ 1376572 h 1388479"/>
              <a:gd name="connsiteX13" fmla="*/ 0 w 1550194"/>
              <a:gd name="connsiteY13" fmla="*/ 1388479 h 1388479"/>
              <a:gd name="connsiteX14" fmla="*/ 1550194 w 1550194"/>
              <a:gd name="connsiteY14" fmla="*/ 847935 h 1388479"/>
              <a:gd name="connsiteX15" fmla="*/ 1512094 w 1550194"/>
              <a:gd name="connsiteY15" fmla="*/ 783641 h 1388479"/>
              <a:gd name="connsiteX16" fmla="*/ 1483519 w 1550194"/>
              <a:gd name="connsiteY16" fmla="*/ 750304 h 1388479"/>
              <a:gd name="connsiteX17" fmla="*/ 1500187 w 1550194"/>
              <a:gd name="connsiteY17" fmla="*/ 671722 h 1388479"/>
              <a:gd name="connsiteX18" fmla="*/ 1457325 w 1550194"/>
              <a:gd name="connsiteY18" fmla="*/ 633622 h 1388479"/>
              <a:gd name="connsiteX19" fmla="*/ 1476375 w 1550194"/>
              <a:gd name="connsiteY19" fmla="*/ 555041 h 1388479"/>
              <a:gd name="connsiteX20" fmla="*/ 1454944 w 1550194"/>
              <a:gd name="connsiteY20" fmla="*/ 524085 h 1388479"/>
              <a:gd name="connsiteX21" fmla="*/ 1438275 w 1550194"/>
              <a:gd name="connsiteY21" fmla="*/ 474079 h 1388479"/>
              <a:gd name="connsiteX22" fmla="*/ 1462087 w 1550194"/>
              <a:gd name="connsiteY22" fmla="*/ 424072 h 1388479"/>
              <a:gd name="connsiteX23" fmla="*/ 1450181 w 1550194"/>
              <a:gd name="connsiteY23" fmla="*/ 333585 h 1388479"/>
              <a:gd name="connsiteX24" fmla="*/ 1419225 w 1550194"/>
              <a:gd name="connsiteY24" fmla="*/ 288341 h 1388479"/>
              <a:gd name="connsiteX25" fmla="*/ 1414462 w 1550194"/>
              <a:gd name="connsiteY25" fmla="*/ 214522 h 1388479"/>
              <a:gd name="connsiteX26" fmla="*/ 1347788 w 1550194"/>
              <a:gd name="connsiteY26" fmla="*/ 247860 h 1388479"/>
              <a:gd name="connsiteX27" fmla="*/ 1369219 w 1550194"/>
              <a:gd name="connsiteY27" fmla="*/ 202618 h 1388479"/>
              <a:gd name="connsiteX28" fmla="*/ 1228725 w 1550194"/>
              <a:gd name="connsiteY28" fmla="*/ 95460 h 1388479"/>
              <a:gd name="connsiteX29" fmla="*/ 1214438 w 1550194"/>
              <a:gd name="connsiteY29" fmla="*/ 104985 h 1388479"/>
              <a:gd name="connsiteX30" fmla="*/ 1152525 w 1550194"/>
              <a:gd name="connsiteY30" fmla="*/ 2591 h 1388479"/>
              <a:gd name="connsiteX31" fmla="*/ 1092993 w 1550194"/>
              <a:gd name="connsiteY31" fmla="*/ 64504 h 1388479"/>
              <a:gd name="connsiteX32" fmla="*/ 1004887 w 1550194"/>
              <a:gd name="connsiteY32" fmla="*/ 150229 h 1388479"/>
              <a:gd name="connsiteX33" fmla="*/ 962025 w 1550194"/>
              <a:gd name="connsiteY33" fmla="*/ 164516 h 1388479"/>
              <a:gd name="connsiteX34" fmla="*/ 1002506 w 1550194"/>
              <a:gd name="connsiteY34" fmla="*/ 302629 h 1388479"/>
              <a:gd name="connsiteX35" fmla="*/ 1045369 w 1550194"/>
              <a:gd name="connsiteY35" fmla="*/ 397879 h 1388479"/>
              <a:gd name="connsiteX36" fmla="*/ 1052512 w 1550194"/>
              <a:gd name="connsiteY36" fmla="*/ 424072 h 1388479"/>
              <a:gd name="connsiteX37" fmla="*/ 938212 w 1550194"/>
              <a:gd name="connsiteY37" fmla="*/ 464554 h 1388479"/>
              <a:gd name="connsiteX38" fmla="*/ 964406 w 1550194"/>
              <a:gd name="connsiteY38" fmla="*/ 540754 h 1388479"/>
              <a:gd name="connsiteX39" fmla="*/ 857250 w 1550194"/>
              <a:gd name="connsiteY39" fmla="*/ 545516 h 1388479"/>
              <a:gd name="connsiteX40" fmla="*/ 735806 w 1550194"/>
              <a:gd name="connsiteY40" fmla="*/ 633622 h 1388479"/>
              <a:gd name="connsiteX41" fmla="*/ 664369 w 1550194"/>
              <a:gd name="connsiteY41" fmla="*/ 783641 h 1388479"/>
              <a:gd name="connsiteX42" fmla="*/ 542925 w 1550194"/>
              <a:gd name="connsiteY42" fmla="*/ 833647 h 1388479"/>
              <a:gd name="connsiteX43" fmla="*/ 476250 w 1550194"/>
              <a:gd name="connsiteY43" fmla="*/ 955091 h 1388479"/>
              <a:gd name="connsiteX44" fmla="*/ 447675 w 1550194"/>
              <a:gd name="connsiteY44" fmla="*/ 936041 h 1388479"/>
              <a:gd name="connsiteX45" fmla="*/ 402431 w 1550194"/>
              <a:gd name="connsiteY45" fmla="*/ 950329 h 1388479"/>
              <a:gd name="connsiteX46" fmla="*/ 404812 w 1550194"/>
              <a:gd name="connsiteY46" fmla="*/ 978904 h 1388479"/>
              <a:gd name="connsiteX47" fmla="*/ 359569 w 1550194"/>
              <a:gd name="connsiteY47" fmla="*/ 1021766 h 1388479"/>
              <a:gd name="connsiteX0" fmla="*/ 359569 w 1550194"/>
              <a:gd name="connsiteY0" fmla="*/ 1021766 h 1388479"/>
              <a:gd name="connsiteX1" fmla="*/ 330994 w 1550194"/>
              <a:gd name="connsiteY1" fmla="*/ 1069391 h 1388479"/>
              <a:gd name="connsiteX2" fmla="*/ 297656 w 1550194"/>
              <a:gd name="connsiteY2" fmla="*/ 1038435 h 1388479"/>
              <a:gd name="connsiteX3" fmla="*/ 264319 w 1550194"/>
              <a:gd name="connsiteY3" fmla="*/ 1026529 h 1388479"/>
              <a:gd name="connsiteX4" fmla="*/ 200025 w 1550194"/>
              <a:gd name="connsiteY4" fmla="*/ 1067010 h 1388479"/>
              <a:gd name="connsiteX5" fmla="*/ 233362 w 1550194"/>
              <a:gd name="connsiteY5" fmla="*/ 1095585 h 1388479"/>
              <a:gd name="connsiteX6" fmla="*/ 219075 w 1550194"/>
              <a:gd name="connsiteY6" fmla="*/ 1126541 h 1388479"/>
              <a:gd name="connsiteX7" fmla="*/ 188119 w 1550194"/>
              <a:gd name="connsiteY7" fmla="*/ 1102729 h 1388479"/>
              <a:gd name="connsiteX8" fmla="*/ 157162 w 1550194"/>
              <a:gd name="connsiteY8" fmla="*/ 1105110 h 1388479"/>
              <a:gd name="connsiteX9" fmla="*/ 107156 w 1550194"/>
              <a:gd name="connsiteY9" fmla="*/ 1174166 h 1388479"/>
              <a:gd name="connsiteX10" fmla="*/ 83344 w 1550194"/>
              <a:gd name="connsiteY10" fmla="*/ 1221791 h 1388479"/>
              <a:gd name="connsiteX11" fmla="*/ 76200 w 1550194"/>
              <a:gd name="connsiteY11" fmla="*/ 1307516 h 1388479"/>
              <a:gd name="connsiteX12" fmla="*/ 14287 w 1550194"/>
              <a:gd name="connsiteY12" fmla="*/ 1376572 h 1388479"/>
              <a:gd name="connsiteX13" fmla="*/ 0 w 1550194"/>
              <a:gd name="connsiteY13" fmla="*/ 1388479 h 1388479"/>
              <a:gd name="connsiteX14" fmla="*/ 1550194 w 1550194"/>
              <a:gd name="connsiteY14" fmla="*/ 847935 h 1388479"/>
              <a:gd name="connsiteX15" fmla="*/ 1512094 w 1550194"/>
              <a:gd name="connsiteY15" fmla="*/ 783641 h 1388479"/>
              <a:gd name="connsiteX16" fmla="*/ 1483519 w 1550194"/>
              <a:gd name="connsiteY16" fmla="*/ 750304 h 1388479"/>
              <a:gd name="connsiteX17" fmla="*/ 1500187 w 1550194"/>
              <a:gd name="connsiteY17" fmla="*/ 671722 h 1388479"/>
              <a:gd name="connsiteX18" fmla="*/ 1457325 w 1550194"/>
              <a:gd name="connsiteY18" fmla="*/ 633622 h 1388479"/>
              <a:gd name="connsiteX19" fmla="*/ 1476375 w 1550194"/>
              <a:gd name="connsiteY19" fmla="*/ 555041 h 1388479"/>
              <a:gd name="connsiteX20" fmla="*/ 1454944 w 1550194"/>
              <a:gd name="connsiteY20" fmla="*/ 524085 h 1388479"/>
              <a:gd name="connsiteX21" fmla="*/ 1438275 w 1550194"/>
              <a:gd name="connsiteY21" fmla="*/ 474079 h 1388479"/>
              <a:gd name="connsiteX22" fmla="*/ 1462087 w 1550194"/>
              <a:gd name="connsiteY22" fmla="*/ 424072 h 1388479"/>
              <a:gd name="connsiteX23" fmla="*/ 1450181 w 1550194"/>
              <a:gd name="connsiteY23" fmla="*/ 333585 h 1388479"/>
              <a:gd name="connsiteX24" fmla="*/ 1419225 w 1550194"/>
              <a:gd name="connsiteY24" fmla="*/ 288341 h 1388479"/>
              <a:gd name="connsiteX25" fmla="*/ 1414462 w 1550194"/>
              <a:gd name="connsiteY25" fmla="*/ 214522 h 1388479"/>
              <a:gd name="connsiteX26" fmla="*/ 1347788 w 1550194"/>
              <a:gd name="connsiteY26" fmla="*/ 247860 h 1388479"/>
              <a:gd name="connsiteX27" fmla="*/ 1283494 w 1550194"/>
              <a:gd name="connsiteY27" fmla="*/ 128799 h 1388479"/>
              <a:gd name="connsiteX28" fmla="*/ 1228725 w 1550194"/>
              <a:gd name="connsiteY28" fmla="*/ 95460 h 1388479"/>
              <a:gd name="connsiteX29" fmla="*/ 1214438 w 1550194"/>
              <a:gd name="connsiteY29" fmla="*/ 104985 h 1388479"/>
              <a:gd name="connsiteX30" fmla="*/ 1152525 w 1550194"/>
              <a:gd name="connsiteY30" fmla="*/ 2591 h 1388479"/>
              <a:gd name="connsiteX31" fmla="*/ 1092993 w 1550194"/>
              <a:gd name="connsiteY31" fmla="*/ 64504 h 1388479"/>
              <a:gd name="connsiteX32" fmla="*/ 1004887 w 1550194"/>
              <a:gd name="connsiteY32" fmla="*/ 150229 h 1388479"/>
              <a:gd name="connsiteX33" fmla="*/ 962025 w 1550194"/>
              <a:gd name="connsiteY33" fmla="*/ 164516 h 1388479"/>
              <a:gd name="connsiteX34" fmla="*/ 1002506 w 1550194"/>
              <a:gd name="connsiteY34" fmla="*/ 302629 h 1388479"/>
              <a:gd name="connsiteX35" fmla="*/ 1045369 w 1550194"/>
              <a:gd name="connsiteY35" fmla="*/ 397879 h 1388479"/>
              <a:gd name="connsiteX36" fmla="*/ 1052512 w 1550194"/>
              <a:gd name="connsiteY36" fmla="*/ 424072 h 1388479"/>
              <a:gd name="connsiteX37" fmla="*/ 938212 w 1550194"/>
              <a:gd name="connsiteY37" fmla="*/ 464554 h 1388479"/>
              <a:gd name="connsiteX38" fmla="*/ 964406 w 1550194"/>
              <a:gd name="connsiteY38" fmla="*/ 540754 h 1388479"/>
              <a:gd name="connsiteX39" fmla="*/ 857250 w 1550194"/>
              <a:gd name="connsiteY39" fmla="*/ 545516 h 1388479"/>
              <a:gd name="connsiteX40" fmla="*/ 735806 w 1550194"/>
              <a:gd name="connsiteY40" fmla="*/ 633622 h 1388479"/>
              <a:gd name="connsiteX41" fmla="*/ 664369 w 1550194"/>
              <a:gd name="connsiteY41" fmla="*/ 783641 h 1388479"/>
              <a:gd name="connsiteX42" fmla="*/ 542925 w 1550194"/>
              <a:gd name="connsiteY42" fmla="*/ 833647 h 1388479"/>
              <a:gd name="connsiteX43" fmla="*/ 476250 w 1550194"/>
              <a:gd name="connsiteY43" fmla="*/ 955091 h 1388479"/>
              <a:gd name="connsiteX44" fmla="*/ 447675 w 1550194"/>
              <a:gd name="connsiteY44" fmla="*/ 936041 h 1388479"/>
              <a:gd name="connsiteX45" fmla="*/ 402431 w 1550194"/>
              <a:gd name="connsiteY45" fmla="*/ 950329 h 1388479"/>
              <a:gd name="connsiteX46" fmla="*/ 404812 w 1550194"/>
              <a:gd name="connsiteY46" fmla="*/ 978904 h 1388479"/>
              <a:gd name="connsiteX47" fmla="*/ 359569 w 1550194"/>
              <a:gd name="connsiteY47" fmla="*/ 1021766 h 1388479"/>
              <a:gd name="connsiteX0" fmla="*/ 359569 w 1550194"/>
              <a:gd name="connsiteY0" fmla="*/ 1021766 h 1388479"/>
              <a:gd name="connsiteX1" fmla="*/ 330994 w 1550194"/>
              <a:gd name="connsiteY1" fmla="*/ 1069391 h 1388479"/>
              <a:gd name="connsiteX2" fmla="*/ 297656 w 1550194"/>
              <a:gd name="connsiteY2" fmla="*/ 1038435 h 1388479"/>
              <a:gd name="connsiteX3" fmla="*/ 264319 w 1550194"/>
              <a:gd name="connsiteY3" fmla="*/ 1026529 h 1388479"/>
              <a:gd name="connsiteX4" fmla="*/ 200025 w 1550194"/>
              <a:gd name="connsiteY4" fmla="*/ 1067010 h 1388479"/>
              <a:gd name="connsiteX5" fmla="*/ 233362 w 1550194"/>
              <a:gd name="connsiteY5" fmla="*/ 1095585 h 1388479"/>
              <a:gd name="connsiteX6" fmla="*/ 219075 w 1550194"/>
              <a:gd name="connsiteY6" fmla="*/ 1126541 h 1388479"/>
              <a:gd name="connsiteX7" fmla="*/ 188119 w 1550194"/>
              <a:gd name="connsiteY7" fmla="*/ 1102729 h 1388479"/>
              <a:gd name="connsiteX8" fmla="*/ 157162 w 1550194"/>
              <a:gd name="connsiteY8" fmla="*/ 1105110 h 1388479"/>
              <a:gd name="connsiteX9" fmla="*/ 107156 w 1550194"/>
              <a:gd name="connsiteY9" fmla="*/ 1174166 h 1388479"/>
              <a:gd name="connsiteX10" fmla="*/ 83344 w 1550194"/>
              <a:gd name="connsiteY10" fmla="*/ 1221791 h 1388479"/>
              <a:gd name="connsiteX11" fmla="*/ 76200 w 1550194"/>
              <a:gd name="connsiteY11" fmla="*/ 1307516 h 1388479"/>
              <a:gd name="connsiteX12" fmla="*/ 14287 w 1550194"/>
              <a:gd name="connsiteY12" fmla="*/ 1376572 h 1388479"/>
              <a:gd name="connsiteX13" fmla="*/ 0 w 1550194"/>
              <a:gd name="connsiteY13" fmla="*/ 1388479 h 1388479"/>
              <a:gd name="connsiteX14" fmla="*/ 1550194 w 1550194"/>
              <a:gd name="connsiteY14" fmla="*/ 847935 h 1388479"/>
              <a:gd name="connsiteX15" fmla="*/ 1512094 w 1550194"/>
              <a:gd name="connsiteY15" fmla="*/ 783641 h 1388479"/>
              <a:gd name="connsiteX16" fmla="*/ 1483519 w 1550194"/>
              <a:gd name="connsiteY16" fmla="*/ 750304 h 1388479"/>
              <a:gd name="connsiteX17" fmla="*/ 1500187 w 1550194"/>
              <a:gd name="connsiteY17" fmla="*/ 671722 h 1388479"/>
              <a:gd name="connsiteX18" fmla="*/ 1457325 w 1550194"/>
              <a:gd name="connsiteY18" fmla="*/ 633622 h 1388479"/>
              <a:gd name="connsiteX19" fmla="*/ 1476375 w 1550194"/>
              <a:gd name="connsiteY19" fmla="*/ 555041 h 1388479"/>
              <a:gd name="connsiteX20" fmla="*/ 1454944 w 1550194"/>
              <a:gd name="connsiteY20" fmla="*/ 524085 h 1388479"/>
              <a:gd name="connsiteX21" fmla="*/ 1438275 w 1550194"/>
              <a:gd name="connsiteY21" fmla="*/ 474079 h 1388479"/>
              <a:gd name="connsiteX22" fmla="*/ 1462087 w 1550194"/>
              <a:gd name="connsiteY22" fmla="*/ 424072 h 1388479"/>
              <a:gd name="connsiteX23" fmla="*/ 1450181 w 1550194"/>
              <a:gd name="connsiteY23" fmla="*/ 333585 h 1388479"/>
              <a:gd name="connsiteX24" fmla="*/ 1419225 w 1550194"/>
              <a:gd name="connsiteY24" fmla="*/ 288341 h 1388479"/>
              <a:gd name="connsiteX25" fmla="*/ 1414462 w 1550194"/>
              <a:gd name="connsiteY25" fmla="*/ 214522 h 1388479"/>
              <a:gd name="connsiteX26" fmla="*/ 1359694 w 1550194"/>
              <a:gd name="connsiteY26" fmla="*/ 181185 h 1388479"/>
              <a:gd name="connsiteX27" fmla="*/ 1283494 w 1550194"/>
              <a:gd name="connsiteY27" fmla="*/ 128799 h 1388479"/>
              <a:gd name="connsiteX28" fmla="*/ 1228725 w 1550194"/>
              <a:gd name="connsiteY28" fmla="*/ 95460 h 1388479"/>
              <a:gd name="connsiteX29" fmla="*/ 1214438 w 1550194"/>
              <a:gd name="connsiteY29" fmla="*/ 104985 h 1388479"/>
              <a:gd name="connsiteX30" fmla="*/ 1152525 w 1550194"/>
              <a:gd name="connsiteY30" fmla="*/ 2591 h 1388479"/>
              <a:gd name="connsiteX31" fmla="*/ 1092993 w 1550194"/>
              <a:gd name="connsiteY31" fmla="*/ 64504 h 1388479"/>
              <a:gd name="connsiteX32" fmla="*/ 1004887 w 1550194"/>
              <a:gd name="connsiteY32" fmla="*/ 150229 h 1388479"/>
              <a:gd name="connsiteX33" fmla="*/ 962025 w 1550194"/>
              <a:gd name="connsiteY33" fmla="*/ 164516 h 1388479"/>
              <a:gd name="connsiteX34" fmla="*/ 1002506 w 1550194"/>
              <a:gd name="connsiteY34" fmla="*/ 302629 h 1388479"/>
              <a:gd name="connsiteX35" fmla="*/ 1045369 w 1550194"/>
              <a:gd name="connsiteY35" fmla="*/ 397879 h 1388479"/>
              <a:gd name="connsiteX36" fmla="*/ 1052512 w 1550194"/>
              <a:gd name="connsiteY36" fmla="*/ 424072 h 1388479"/>
              <a:gd name="connsiteX37" fmla="*/ 938212 w 1550194"/>
              <a:gd name="connsiteY37" fmla="*/ 464554 h 1388479"/>
              <a:gd name="connsiteX38" fmla="*/ 964406 w 1550194"/>
              <a:gd name="connsiteY38" fmla="*/ 540754 h 1388479"/>
              <a:gd name="connsiteX39" fmla="*/ 857250 w 1550194"/>
              <a:gd name="connsiteY39" fmla="*/ 545516 h 1388479"/>
              <a:gd name="connsiteX40" fmla="*/ 735806 w 1550194"/>
              <a:gd name="connsiteY40" fmla="*/ 633622 h 1388479"/>
              <a:gd name="connsiteX41" fmla="*/ 664369 w 1550194"/>
              <a:gd name="connsiteY41" fmla="*/ 783641 h 1388479"/>
              <a:gd name="connsiteX42" fmla="*/ 542925 w 1550194"/>
              <a:gd name="connsiteY42" fmla="*/ 833647 h 1388479"/>
              <a:gd name="connsiteX43" fmla="*/ 476250 w 1550194"/>
              <a:gd name="connsiteY43" fmla="*/ 955091 h 1388479"/>
              <a:gd name="connsiteX44" fmla="*/ 447675 w 1550194"/>
              <a:gd name="connsiteY44" fmla="*/ 936041 h 1388479"/>
              <a:gd name="connsiteX45" fmla="*/ 402431 w 1550194"/>
              <a:gd name="connsiteY45" fmla="*/ 950329 h 1388479"/>
              <a:gd name="connsiteX46" fmla="*/ 404812 w 1550194"/>
              <a:gd name="connsiteY46" fmla="*/ 978904 h 1388479"/>
              <a:gd name="connsiteX47" fmla="*/ 359569 w 1550194"/>
              <a:gd name="connsiteY47" fmla="*/ 1021766 h 138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550194" h="1388479">
                <a:moveTo>
                  <a:pt x="359569" y="1021766"/>
                </a:moveTo>
                <a:lnTo>
                  <a:pt x="330994" y="1069391"/>
                </a:lnTo>
                <a:lnTo>
                  <a:pt x="297656" y="1038435"/>
                </a:lnTo>
                <a:lnTo>
                  <a:pt x="264319" y="1026529"/>
                </a:lnTo>
                <a:lnTo>
                  <a:pt x="200025" y="1067010"/>
                </a:lnTo>
                <a:lnTo>
                  <a:pt x="233362" y="1095585"/>
                </a:lnTo>
                <a:lnTo>
                  <a:pt x="219075" y="1126541"/>
                </a:lnTo>
                <a:lnTo>
                  <a:pt x="188119" y="1102729"/>
                </a:lnTo>
                <a:lnTo>
                  <a:pt x="157162" y="1105110"/>
                </a:lnTo>
                <a:lnTo>
                  <a:pt x="107156" y="1174166"/>
                </a:lnTo>
                <a:lnTo>
                  <a:pt x="83344" y="1221791"/>
                </a:lnTo>
                <a:lnTo>
                  <a:pt x="76200" y="1307516"/>
                </a:lnTo>
                <a:lnTo>
                  <a:pt x="14287" y="1376572"/>
                </a:lnTo>
                <a:lnTo>
                  <a:pt x="0" y="1388479"/>
                </a:lnTo>
                <a:lnTo>
                  <a:pt x="1550194" y="847935"/>
                </a:lnTo>
                <a:lnTo>
                  <a:pt x="1512094" y="783641"/>
                </a:lnTo>
                <a:lnTo>
                  <a:pt x="1483519" y="750304"/>
                </a:lnTo>
                <a:lnTo>
                  <a:pt x="1500187" y="671722"/>
                </a:lnTo>
                <a:lnTo>
                  <a:pt x="1457325" y="633622"/>
                </a:lnTo>
                <a:lnTo>
                  <a:pt x="1476375" y="555041"/>
                </a:lnTo>
                <a:lnTo>
                  <a:pt x="1454944" y="524085"/>
                </a:lnTo>
                <a:lnTo>
                  <a:pt x="1438275" y="474079"/>
                </a:lnTo>
                <a:lnTo>
                  <a:pt x="1462087" y="424072"/>
                </a:lnTo>
                <a:lnTo>
                  <a:pt x="1450181" y="333585"/>
                </a:lnTo>
                <a:lnTo>
                  <a:pt x="1419225" y="288341"/>
                </a:lnTo>
                <a:lnTo>
                  <a:pt x="1414462" y="214522"/>
                </a:lnTo>
                <a:lnTo>
                  <a:pt x="1359694" y="181185"/>
                </a:lnTo>
                <a:cubicBezTo>
                  <a:pt x="1352154" y="179201"/>
                  <a:pt x="1291431" y="138324"/>
                  <a:pt x="1283494" y="128799"/>
                </a:cubicBezTo>
                <a:cubicBezTo>
                  <a:pt x="1275557" y="119274"/>
                  <a:pt x="1240234" y="99429"/>
                  <a:pt x="1228725" y="95460"/>
                </a:cubicBezTo>
                <a:cubicBezTo>
                  <a:pt x="1217216" y="91491"/>
                  <a:pt x="1227138" y="120463"/>
                  <a:pt x="1214438" y="104985"/>
                </a:cubicBezTo>
                <a:cubicBezTo>
                  <a:pt x="1201738" y="89507"/>
                  <a:pt x="1172766" y="9338"/>
                  <a:pt x="1152525" y="2591"/>
                </a:cubicBezTo>
                <a:cubicBezTo>
                  <a:pt x="1132284" y="-4156"/>
                  <a:pt x="1132681" y="-2171"/>
                  <a:pt x="1092993" y="64504"/>
                </a:cubicBezTo>
                <a:lnTo>
                  <a:pt x="1004887" y="150229"/>
                </a:lnTo>
                <a:lnTo>
                  <a:pt x="962025" y="164516"/>
                </a:lnTo>
                <a:lnTo>
                  <a:pt x="1002506" y="302629"/>
                </a:lnTo>
                <a:lnTo>
                  <a:pt x="1045369" y="397879"/>
                </a:lnTo>
                <a:lnTo>
                  <a:pt x="1052512" y="424072"/>
                </a:lnTo>
                <a:lnTo>
                  <a:pt x="938212" y="464554"/>
                </a:lnTo>
                <a:lnTo>
                  <a:pt x="964406" y="540754"/>
                </a:lnTo>
                <a:lnTo>
                  <a:pt x="857250" y="545516"/>
                </a:lnTo>
                <a:lnTo>
                  <a:pt x="735806" y="633622"/>
                </a:lnTo>
                <a:lnTo>
                  <a:pt x="664369" y="783641"/>
                </a:lnTo>
                <a:lnTo>
                  <a:pt x="542925" y="833647"/>
                </a:lnTo>
                <a:lnTo>
                  <a:pt x="476250" y="955091"/>
                </a:lnTo>
                <a:lnTo>
                  <a:pt x="447675" y="936041"/>
                </a:lnTo>
                <a:lnTo>
                  <a:pt x="402431" y="950329"/>
                </a:lnTo>
                <a:lnTo>
                  <a:pt x="404812" y="978904"/>
                </a:lnTo>
                <a:lnTo>
                  <a:pt x="359569" y="10217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400" b="1">
              <a:latin typeface="Arial"/>
              <a:cs typeface="Arial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5132656" y="4607951"/>
            <a:ext cx="773485" cy="1365567"/>
          </a:xfrm>
          <a:custGeom>
            <a:avLst/>
            <a:gdLst>
              <a:gd name="connsiteX0" fmla="*/ 934453 w 974558"/>
              <a:gd name="connsiteY0" fmla="*/ 24064 h 1720516"/>
              <a:gd name="connsiteX1" fmla="*/ 858253 w 974558"/>
              <a:gd name="connsiteY1" fmla="*/ 72190 h 1720516"/>
              <a:gd name="connsiteX2" fmla="*/ 713874 w 974558"/>
              <a:gd name="connsiteY2" fmla="*/ 84222 h 1720516"/>
              <a:gd name="connsiteX3" fmla="*/ 677779 w 974558"/>
              <a:gd name="connsiteY3" fmla="*/ 108285 h 1720516"/>
              <a:gd name="connsiteX4" fmla="*/ 653716 w 974558"/>
              <a:gd name="connsiteY4" fmla="*/ 36095 h 1720516"/>
              <a:gd name="connsiteX5" fmla="*/ 665747 w 974558"/>
              <a:gd name="connsiteY5" fmla="*/ 4011 h 1720516"/>
              <a:gd name="connsiteX6" fmla="*/ 597568 w 974558"/>
              <a:gd name="connsiteY6" fmla="*/ 4011 h 1720516"/>
              <a:gd name="connsiteX7" fmla="*/ 565484 w 974558"/>
              <a:gd name="connsiteY7" fmla="*/ 20053 h 1720516"/>
              <a:gd name="connsiteX8" fmla="*/ 485274 w 974558"/>
              <a:gd name="connsiteY8" fmla="*/ 0 h 1720516"/>
              <a:gd name="connsiteX9" fmla="*/ 409074 w 974558"/>
              <a:gd name="connsiteY9" fmla="*/ 84222 h 1720516"/>
              <a:gd name="connsiteX10" fmla="*/ 409074 w 974558"/>
              <a:gd name="connsiteY10" fmla="*/ 84222 h 1720516"/>
              <a:gd name="connsiteX11" fmla="*/ 413084 w 974558"/>
              <a:gd name="connsiteY11" fmla="*/ 124327 h 1720516"/>
              <a:gd name="connsiteX12" fmla="*/ 473242 w 974558"/>
              <a:gd name="connsiteY12" fmla="*/ 112295 h 1720516"/>
              <a:gd name="connsiteX13" fmla="*/ 401053 w 974558"/>
              <a:gd name="connsiteY13" fmla="*/ 156411 h 1720516"/>
              <a:gd name="connsiteX14" fmla="*/ 364958 w 974558"/>
              <a:gd name="connsiteY14" fmla="*/ 208548 h 1720516"/>
              <a:gd name="connsiteX15" fmla="*/ 401053 w 974558"/>
              <a:gd name="connsiteY15" fmla="*/ 212558 h 1720516"/>
              <a:gd name="connsiteX16" fmla="*/ 489284 w 974558"/>
              <a:gd name="connsiteY16" fmla="*/ 224590 h 1720516"/>
              <a:gd name="connsiteX17" fmla="*/ 533400 w 974558"/>
              <a:gd name="connsiteY17" fmla="*/ 228600 h 1720516"/>
              <a:gd name="connsiteX18" fmla="*/ 597568 w 974558"/>
              <a:gd name="connsiteY18" fmla="*/ 164432 h 1720516"/>
              <a:gd name="connsiteX19" fmla="*/ 633663 w 974558"/>
              <a:gd name="connsiteY19" fmla="*/ 120316 h 1720516"/>
              <a:gd name="connsiteX20" fmla="*/ 641684 w 974558"/>
              <a:gd name="connsiteY20" fmla="*/ 172453 h 1720516"/>
              <a:gd name="connsiteX21" fmla="*/ 553453 w 974558"/>
              <a:gd name="connsiteY21" fmla="*/ 252664 h 1720516"/>
              <a:gd name="connsiteX22" fmla="*/ 521368 w 974558"/>
              <a:gd name="connsiteY22" fmla="*/ 268706 h 1720516"/>
              <a:gd name="connsiteX23" fmla="*/ 457200 w 974558"/>
              <a:gd name="connsiteY23" fmla="*/ 240632 h 1720516"/>
              <a:gd name="connsiteX24" fmla="*/ 401053 w 974558"/>
              <a:gd name="connsiteY24" fmla="*/ 256674 h 1720516"/>
              <a:gd name="connsiteX25" fmla="*/ 381000 w 974558"/>
              <a:gd name="connsiteY25" fmla="*/ 244643 h 1720516"/>
              <a:gd name="connsiteX26" fmla="*/ 300789 w 974558"/>
              <a:gd name="connsiteY26" fmla="*/ 336885 h 1720516"/>
              <a:gd name="connsiteX27" fmla="*/ 332874 w 974558"/>
              <a:gd name="connsiteY27" fmla="*/ 368969 h 1720516"/>
              <a:gd name="connsiteX28" fmla="*/ 256674 w 974558"/>
              <a:gd name="connsiteY28" fmla="*/ 401053 h 1720516"/>
              <a:gd name="connsiteX29" fmla="*/ 256674 w 974558"/>
              <a:gd name="connsiteY29" fmla="*/ 401053 h 1720516"/>
              <a:gd name="connsiteX30" fmla="*/ 212558 w 974558"/>
              <a:gd name="connsiteY30" fmla="*/ 441158 h 1720516"/>
              <a:gd name="connsiteX31" fmla="*/ 240632 w 974558"/>
              <a:gd name="connsiteY31" fmla="*/ 461211 h 1720516"/>
              <a:gd name="connsiteX32" fmla="*/ 292768 w 974558"/>
              <a:gd name="connsiteY32" fmla="*/ 477253 h 1720516"/>
              <a:gd name="connsiteX33" fmla="*/ 324853 w 974558"/>
              <a:gd name="connsiteY33" fmla="*/ 469232 h 1720516"/>
              <a:gd name="connsiteX34" fmla="*/ 280737 w 974558"/>
              <a:gd name="connsiteY34" fmla="*/ 505327 h 1720516"/>
              <a:gd name="connsiteX35" fmla="*/ 300789 w 974558"/>
              <a:gd name="connsiteY35" fmla="*/ 541422 h 1720516"/>
              <a:gd name="connsiteX36" fmla="*/ 216568 w 974558"/>
              <a:gd name="connsiteY36" fmla="*/ 613611 h 1720516"/>
              <a:gd name="connsiteX37" fmla="*/ 304800 w 974558"/>
              <a:gd name="connsiteY37" fmla="*/ 593558 h 1720516"/>
              <a:gd name="connsiteX38" fmla="*/ 288758 w 974558"/>
              <a:gd name="connsiteY38" fmla="*/ 661737 h 1720516"/>
              <a:gd name="connsiteX39" fmla="*/ 264695 w 974558"/>
              <a:gd name="connsiteY39" fmla="*/ 677779 h 1720516"/>
              <a:gd name="connsiteX40" fmla="*/ 264695 w 974558"/>
              <a:gd name="connsiteY40" fmla="*/ 701843 h 1720516"/>
              <a:gd name="connsiteX41" fmla="*/ 200526 w 974558"/>
              <a:gd name="connsiteY41" fmla="*/ 733927 h 1720516"/>
              <a:gd name="connsiteX42" fmla="*/ 160421 w 974558"/>
              <a:gd name="connsiteY42" fmla="*/ 794085 h 1720516"/>
              <a:gd name="connsiteX43" fmla="*/ 148389 w 974558"/>
              <a:gd name="connsiteY43" fmla="*/ 854243 h 1720516"/>
              <a:gd name="connsiteX44" fmla="*/ 160421 w 974558"/>
              <a:gd name="connsiteY44" fmla="*/ 858253 h 1720516"/>
              <a:gd name="connsiteX45" fmla="*/ 244642 w 974558"/>
              <a:gd name="connsiteY45" fmla="*/ 778043 h 1720516"/>
              <a:gd name="connsiteX46" fmla="*/ 160421 w 974558"/>
              <a:gd name="connsiteY46" fmla="*/ 894348 h 1720516"/>
              <a:gd name="connsiteX47" fmla="*/ 160421 w 974558"/>
              <a:gd name="connsiteY47" fmla="*/ 962527 h 1720516"/>
              <a:gd name="connsiteX48" fmla="*/ 220579 w 974558"/>
              <a:gd name="connsiteY48" fmla="*/ 906379 h 1720516"/>
              <a:gd name="connsiteX49" fmla="*/ 184484 w 974558"/>
              <a:gd name="connsiteY49" fmla="*/ 994611 h 1720516"/>
              <a:gd name="connsiteX50" fmla="*/ 168442 w 974558"/>
              <a:gd name="connsiteY50" fmla="*/ 1066800 h 1720516"/>
              <a:gd name="connsiteX51" fmla="*/ 216568 w 974558"/>
              <a:gd name="connsiteY51" fmla="*/ 1086853 h 1720516"/>
              <a:gd name="connsiteX52" fmla="*/ 196516 w 974558"/>
              <a:gd name="connsiteY52" fmla="*/ 1118937 h 1720516"/>
              <a:gd name="connsiteX53" fmla="*/ 312821 w 974558"/>
              <a:gd name="connsiteY53" fmla="*/ 1018674 h 1720516"/>
              <a:gd name="connsiteX54" fmla="*/ 332874 w 974558"/>
              <a:gd name="connsiteY54" fmla="*/ 1054769 h 1720516"/>
              <a:gd name="connsiteX55" fmla="*/ 212558 w 974558"/>
              <a:gd name="connsiteY55" fmla="*/ 1143000 h 1720516"/>
              <a:gd name="connsiteX56" fmla="*/ 192505 w 974558"/>
              <a:gd name="connsiteY56" fmla="*/ 1179095 h 1720516"/>
              <a:gd name="connsiteX57" fmla="*/ 160421 w 974558"/>
              <a:gd name="connsiteY57" fmla="*/ 1223211 h 1720516"/>
              <a:gd name="connsiteX58" fmla="*/ 124326 w 974558"/>
              <a:gd name="connsiteY58" fmla="*/ 1279358 h 1720516"/>
              <a:gd name="connsiteX59" fmla="*/ 140368 w 974558"/>
              <a:gd name="connsiteY59" fmla="*/ 1303422 h 1720516"/>
              <a:gd name="connsiteX60" fmla="*/ 116305 w 974558"/>
              <a:gd name="connsiteY60" fmla="*/ 1367590 h 1720516"/>
              <a:gd name="connsiteX61" fmla="*/ 92242 w 974558"/>
              <a:gd name="connsiteY61" fmla="*/ 1483895 h 1720516"/>
              <a:gd name="connsiteX62" fmla="*/ 120316 w 974558"/>
              <a:gd name="connsiteY62" fmla="*/ 1503948 h 1720516"/>
              <a:gd name="connsiteX63" fmla="*/ 68179 w 974558"/>
              <a:gd name="connsiteY63" fmla="*/ 1576137 h 1720516"/>
              <a:gd name="connsiteX64" fmla="*/ 36095 w 974558"/>
              <a:gd name="connsiteY64" fmla="*/ 1592179 h 1720516"/>
              <a:gd name="connsiteX65" fmla="*/ 0 w 974558"/>
              <a:gd name="connsiteY65" fmla="*/ 1660358 h 1720516"/>
              <a:gd name="connsiteX66" fmla="*/ 36095 w 974558"/>
              <a:gd name="connsiteY66" fmla="*/ 1696453 h 1720516"/>
              <a:gd name="connsiteX67" fmla="*/ 88232 w 974558"/>
              <a:gd name="connsiteY67" fmla="*/ 1720516 h 1720516"/>
              <a:gd name="connsiteX68" fmla="*/ 112295 w 974558"/>
              <a:gd name="connsiteY68" fmla="*/ 1692443 h 1720516"/>
              <a:gd name="connsiteX69" fmla="*/ 128337 w 974558"/>
              <a:gd name="connsiteY69" fmla="*/ 1704474 h 1720516"/>
              <a:gd name="connsiteX70" fmla="*/ 172453 w 974558"/>
              <a:gd name="connsiteY70" fmla="*/ 1684422 h 1720516"/>
              <a:gd name="connsiteX71" fmla="*/ 204537 w 974558"/>
              <a:gd name="connsiteY71" fmla="*/ 1688432 h 1720516"/>
              <a:gd name="connsiteX72" fmla="*/ 244642 w 974558"/>
              <a:gd name="connsiteY72" fmla="*/ 1648327 h 1720516"/>
              <a:gd name="connsiteX73" fmla="*/ 228600 w 974558"/>
              <a:gd name="connsiteY73" fmla="*/ 1560095 h 1720516"/>
              <a:gd name="connsiteX74" fmla="*/ 180474 w 974558"/>
              <a:gd name="connsiteY74" fmla="*/ 1556085 h 1720516"/>
              <a:gd name="connsiteX75" fmla="*/ 228600 w 974558"/>
              <a:gd name="connsiteY75" fmla="*/ 1519990 h 1720516"/>
              <a:gd name="connsiteX76" fmla="*/ 252663 w 974558"/>
              <a:gd name="connsiteY76" fmla="*/ 1443790 h 1720516"/>
              <a:gd name="connsiteX77" fmla="*/ 280737 w 974558"/>
              <a:gd name="connsiteY77" fmla="*/ 1351548 h 1720516"/>
              <a:gd name="connsiteX78" fmla="*/ 284747 w 974558"/>
              <a:gd name="connsiteY78" fmla="*/ 1291390 h 1720516"/>
              <a:gd name="connsiteX79" fmla="*/ 304800 w 974558"/>
              <a:gd name="connsiteY79" fmla="*/ 1195137 h 1720516"/>
              <a:gd name="connsiteX80" fmla="*/ 344905 w 974558"/>
              <a:gd name="connsiteY80" fmla="*/ 1126958 h 1720516"/>
              <a:gd name="connsiteX81" fmla="*/ 405063 w 974558"/>
              <a:gd name="connsiteY81" fmla="*/ 1078832 h 1720516"/>
              <a:gd name="connsiteX82" fmla="*/ 372979 w 974558"/>
              <a:gd name="connsiteY82" fmla="*/ 994611 h 1720516"/>
              <a:gd name="connsiteX83" fmla="*/ 360947 w 974558"/>
              <a:gd name="connsiteY83" fmla="*/ 922422 h 1720516"/>
              <a:gd name="connsiteX84" fmla="*/ 352926 w 974558"/>
              <a:gd name="connsiteY84" fmla="*/ 870285 h 1720516"/>
              <a:gd name="connsiteX85" fmla="*/ 340895 w 974558"/>
              <a:gd name="connsiteY85" fmla="*/ 782053 h 1720516"/>
              <a:gd name="connsiteX86" fmla="*/ 360947 w 974558"/>
              <a:gd name="connsiteY86" fmla="*/ 806116 h 1720516"/>
              <a:gd name="connsiteX87" fmla="*/ 433137 w 974558"/>
              <a:gd name="connsiteY87" fmla="*/ 733927 h 1720516"/>
              <a:gd name="connsiteX88" fmla="*/ 513347 w 974558"/>
              <a:gd name="connsiteY88" fmla="*/ 649706 h 1720516"/>
              <a:gd name="connsiteX89" fmla="*/ 557463 w 974558"/>
              <a:gd name="connsiteY89" fmla="*/ 605590 h 1720516"/>
              <a:gd name="connsiteX90" fmla="*/ 625642 w 974558"/>
              <a:gd name="connsiteY90" fmla="*/ 525379 h 1720516"/>
              <a:gd name="connsiteX91" fmla="*/ 673768 w 974558"/>
              <a:gd name="connsiteY91" fmla="*/ 525379 h 1720516"/>
              <a:gd name="connsiteX92" fmla="*/ 729916 w 974558"/>
              <a:gd name="connsiteY92" fmla="*/ 493295 h 1720516"/>
              <a:gd name="connsiteX93" fmla="*/ 677779 w 974558"/>
              <a:gd name="connsiteY93" fmla="*/ 553453 h 1720516"/>
              <a:gd name="connsiteX94" fmla="*/ 617621 w 974558"/>
              <a:gd name="connsiteY94" fmla="*/ 577516 h 1720516"/>
              <a:gd name="connsiteX95" fmla="*/ 585537 w 974558"/>
              <a:gd name="connsiteY95" fmla="*/ 629653 h 1720516"/>
              <a:gd name="connsiteX96" fmla="*/ 485274 w 974558"/>
              <a:gd name="connsiteY96" fmla="*/ 689811 h 1720516"/>
              <a:gd name="connsiteX97" fmla="*/ 469232 w 974558"/>
              <a:gd name="connsiteY97" fmla="*/ 786064 h 1720516"/>
              <a:gd name="connsiteX98" fmla="*/ 397042 w 974558"/>
              <a:gd name="connsiteY98" fmla="*/ 818148 h 1720516"/>
              <a:gd name="connsiteX99" fmla="*/ 405063 w 974558"/>
              <a:gd name="connsiteY99" fmla="*/ 902369 h 1720516"/>
              <a:gd name="connsiteX100" fmla="*/ 385010 w 974558"/>
              <a:gd name="connsiteY100" fmla="*/ 946485 h 1720516"/>
              <a:gd name="connsiteX101" fmla="*/ 497305 w 974558"/>
              <a:gd name="connsiteY101" fmla="*/ 1042737 h 1720516"/>
              <a:gd name="connsiteX102" fmla="*/ 489284 w 974558"/>
              <a:gd name="connsiteY102" fmla="*/ 958516 h 1720516"/>
              <a:gd name="connsiteX103" fmla="*/ 485274 w 974558"/>
              <a:gd name="connsiteY103" fmla="*/ 922422 h 1720516"/>
              <a:gd name="connsiteX104" fmla="*/ 521368 w 974558"/>
              <a:gd name="connsiteY104" fmla="*/ 854243 h 1720516"/>
              <a:gd name="connsiteX105" fmla="*/ 553453 w 974558"/>
              <a:gd name="connsiteY105" fmla="*/ 910390 h 1720516"/>
              <a:gd name="connsiteX106" fmla="*/ 573505 w 974558"/>
              <a:gd name="connsiteY106" fmla="*/ 950495 h 1720516"/>
              <a:gd name="connsiteX107" fmla="*/ 593558 w 974558"/>
              <a:gd name="connsiteY107" fmla="*/ 950495 h 1720516"/>
              <a:gd name="connsiteX108" fmla="*/ 569495 w 974558"/>
              <a:gd name="connsiteY108" fmla="*/ 822158 h 1720516"/>
              <a:gd name="connsiteX109" fmla="*/ 609600 w 974558"/>
              <a:gd name="connsiteY109" fmla="*/ 914400 h 1720516"/>
              <a:gd name="connsiteX110" fmla="*/ 641684 w 974558"/>
              <a:gd name="connsiteY110" fmla="*/ 978569 h 1720516"/>
              <a:gd name="connsiteX111" fmla="*/ 673768 w 974558"/>
              <a:gd name="connsiteY111" fmla="*/ 998622 h 1720516"/>
              <a:gd name="connsiteX112" fmla="*/ 701842 w 974558"/>
              <a:gd name="connsiteY112" fmla="*/ 958516 h 1720516"/>
              <a:gd name="connsiteX113" fmla="*/ 701842 w 974558"/>
              <a:gd name="connsiteY113" fmla="*/ 866274 h 1720516"/>
              <a:gd name="connsiteX114" fmla="*/ 677779 w 974558"/>
              <a:gd name="connsiteY114" fmla="*/ 826169 h 1720516"/>
              <a:gd name="connsiteX115" fmla="*/ 737937 w 974558"/>
              <a:gd name="connsiteY115" fmla="*/ 850232 h 1720516"/>
              <a:gd name="connsiteX116" fmla="*/ 721895 w 974558"/>
              <a:gd name="connsiteY116" fmla="*/ 782053 h 1720516"/>
              <a:gd name="connsiteX117" fmla="*/ 749968 w 974558"/>
              <a:gd name="connsiteY117" fmla="*/ 729916 h 1720516"/>
              <a:gd name="connsiteX118" fmla="*/ 725905 w 974558"/>
              <a:gd name="connsiteY118" fmla="*/ 677779 h 1720516"/>
              <a:gd name="connsiteX119" fmla="*/ 741947 w 974558"/>
              <a:gd name="connsiteY119" fmla="*/ 645695 h 1720516"/>
              <a:gd name="connsiteX120" fmla="*/ 762000 w 974558"/>
              <a:gd name="connsiteY120" fmla="*/ 701843 h 1720516"/>
              <a:gd name="connsiteX121" fmla="*/ 822158 w 974558"/>
              <a:gd name="connsiteY121" fmla="*/ 557464 h 1720516"/>
              <a:gd name="connsiteX122" fmla="*/ 866274 w 974558"/>
              <a:gd name="connsiteY122" fmla="*/ 549443 h 1720516"/>
              <a:gd name="connsiteX123" fmla="*/ 826168 w 974558"/>
              <a:gd name="connsiteY123" fmla="*/ 613611 h 1720516"/>
              <a:gd name="connsiteX124" fmla="*/ 790074 w 974558"/>
              <a:gd name="connsiteY124" fmla="*/ 669758 h 1720516"/>
              <a:gd name="connsiteX125" fmla="*/ 794084 w 974558"/>
              <a:gd name="connsiteY125" fmla="*/ 729916 h 1720516"/>
              <a:gd name="connsiteX126" fmla="*/ 753979 w 974558"/>
              <a:gd name="connsiteY126" fmla="*/ 762000 h 1720516"/>
              <a:gd name="connsiteX127" fmla="*/ 770021 w 974558"/>
              <a:gd name="connsiteY127" fmla="*/ 838200 h 1720516"/>
              <a:gd name="connsiteX128" fmla="*/ 794084 w 974558"/>
              <a:gd name="connsiteY128" fmla="*/ 854243 h 1720516"/>
              <a:gd name="connsiteX129" fmla="*/ 794084 w 974558"/>
              <a:gd name="connsiteY129" fmla="*/ 814137 h 1720516"/>
              <a:gd name="connsiteX130" fmla="*/ 806116 w 974558"/>
              <a:gd name="connsiteY130" fmla="*/ 757990 h 1720516"/>
              <a:gd name="connsiteX131" fmla="*/ 854242 w 974558"/>
              <a:gd name="connsiteY131" fmla="*/ 830179 h 1720516"/>
              <a:gd name="connsiteX132" fmla="*/ 870284 w 974558"/>
              <a:gd name="connsiteY132" fmla="*/ 858253 h 1720516"/>
              <a:gd name="connsiteX133" fmla="*/ 886326 w 974558"/>
              <a:gd name="connsiteY133" fmla="*/ 898358 h 1720516"/>
              <a:gd name="connsiteX134" fmla="*/ 910389 w 974558"/>
              <a:gd name="connsiteY134" fmla="*/ 894348 h 1720516"/>
              <a:gd name="connsiteX135" fmla="*/ 930442 w 974558"/>
              <a:gd name="connsiteY135" fmla="*/ 926432 h 1720516"/>
              <a:gd name="connsiteX136" fmla="*/ 958516 w 974558"/>
              <a:gd name="connsiteY136" fmla="*/ 930443 h 1720516"/>
              <a:gd name="connsiteX137" fmla="*/ 974558 w 974558"/>
              <a:gd name="connsiteY137" fmla="*/ 886327 h 1720516"/>
              <a:gd name="connsiteX138" fmla="*/ 926432 w 974558"/>
              <a:gd name="connsiteY138" fmla="*/ 838200 h 1720516"/>
              <a:gd name="connsiteX139" fmla="*/ 942474 w 974558"/>
              <a:gd name="connsiteY139" fmla="*/ 749969 h 1720516"/>
              <a:gd name="connsiteX140" fmla="*/ 870284 w 974558"/>
              <a:gd name="connsiteY140" fmla="*/ 549443 h 1720516"/>
              <a:gd name="connsiteX141" fmla="*/ 894347 w 974558"/>
              <a:gd name="connsiteY141" fmla="*/ 509337 h 1720516"/>
              <a:gd name="connsiteX142" fmla="*/ 914400 w 974558"/>
              <a:gd name="connsiteY142" fmla="*/ 445169 h 1720516"/>
              <a:gd name="connsiteX143" fmla="*/ 874295 w 974558"/>
              <a:gd name="connsiteY143" fmla="*/ 401053 h 1720516"/>
              <a:gd name="connsiteX144" fmla="*/ 826168 w 974558"/>
              <a:gd name="connsiteY144" fmla="*/ 421106 h 1720516"/>
              <a:gd name="connsiteX145" fmla="*/ 794084 w 974558"/>
              <a:gd name="connsiteY145" fmla="*/ 360948 h 1720516"/>
              <a:gd name="connsiteX146" fmla="*/ 834189 w 974558"/>
              <a:gd name="connsiteY146" fmla="*/ 264695 h 1720516"/>
              <a:gd name="connsiteX147" fmla="*/ 930442 w 974558"/>
              <a:gd name="connsiteY147" fmla="*/ 208548 h 1720516"/>
              <a:gd name="connsiteX148" fmla="*/ 926432 w 974558"/>
              <a:gd name="connsiteY148" fmla="*/ 136358 h 1720516"/>
              <a:gd name="connsiteX149" fmla="*/ 966537 w 974558"/>
              <a:gd name="connsiteY149" fmla="*/ 104274 h 1720516"/>
              <a:gd name="connsiteX150" fmla="*/ 934453 w 974558"/>
              <a:gd name="connsiteY150" fmla="*/ 24064 h 172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974558" h="1720516">
                <a:moveTo>
                  <a:pt x="934453" y="24064"/>
                </a:moveTo>
                <a:lnTo>
                  <a:pt x="858253" y="72190"/>
                </a:lnTo>
                <a:lnTo>
                  <a:pt x="713874" y="84222"/>
                </a:lnTo>
                <a:lnTo>
                  <a:pt x="677779" y="108285"/>
                </a:lnTo>
                <a:lnTo>
                  <a:pt x="653716" y="36095"/>
                </a:lnTo>
                <a:lnTo>
                  <a:pt x="665747" y="4011"/>
                </a:lnTo>
                <a:lnTo>
                  <a:pt x="597568" y="4011"/>
                </a:lnTo>
                <a:lnTo>
                  <a:pt x="565484" y="20053"/>
                </a:lnTo>
                <a:lnTo>
                  <a:pt x="485274" y="0"/>
                </a:lnTo>
                <a:lnTo>
                  <a:pt x="409074" y="84222"/>
                </a:lnTo>
                <a:lnTo>
                  <a:pt x="409074" y="84222"/>
                </a:lnTo>
                <a:lnTo>
                  <a:pt x="413084" y="124327"/>
                </a:lnTo>
                <a:lnTo>
                  <a:pt x="473242" y="112295"/>
                </a:lnTo>
                <a:lnTo>
                  <a:pt x="401053" y="156411"/>
                </a:lnTo>
                <a:lnTo>
                  <a:pt x="364958" y="208548"/>
                </a:lnTo>
                <a:lnTo>
                  <a:pt x="401053" y="212558"/>
                </a:lnTo>
                <a:lnTo>
                  <a:pt x="489284" y="224590"/>
                </a:lnTo>
                <a:lnTo>
                  <a:pt x="533400" y="228600"/>
                </a:lnTo>
                <a:lnTo>
                  <a:pt x="597568" y="164432"/>
                </a:lnTo>
                <a:lnTo>
                  <a:pt x="633663" y="120316"/>
                </a:lnTo>
                <a:lnTo>
                  <a:pt x="641684" y="172453"/>
                </a:lnTo>
                <a:lnTo>
                  <a:pt x="553453" y="252664"/>
                </a:lnTo>
                <a:lnTo>
                  <a:pt x="521368" y="268706"/>
                </a:lnTo>
                <a:lnTo>
                  <a:pt x="457200" y="240632"/>
                </a:lnTo>
                <a:lnTo>
                  <a:pt x="401053" y="256674"/>
                </a:lnTo>
                <a:lnTo>
                  <a:pt x="381000" y="244643"/>
                </a:lnTo>
                <a:lnTo>
                  <a:pt x="300789" y="336885"/>
                </a:lnTo>
                <a:lnTo>
                  <a:pt x="332874" y="368969"/>
                </a:lnTo>
                <a:lnTo>
                  <a:pt x="256674" y="401053"/>
                </a:lnTo>
                <a:lnTo>
                  <a:pt x="256674" y="401053"/>
                </a:lnTo>
                <a:lnTo>
                  <a:pt x="212558" y="441158"/>
                </a:lnTo>
                <a:lnTo>
                  <a:pt x="240632" y="461211"/>
                </a:lnTo>
                <a:lnTo>
                  <a:pt x="292768" y="477253"/>
                </a:lnTo>
                <a:lnTo>
                  <a:pt x="324853" y="469232"/>
                </a:lnTo>
                <a:lnTo>
                  <a:pt x="280737" y="505327"/>
                </a:lnTo>
                <a:lnTo>
                  <a:pt x="300789" y="541422"/>
                </a:lnTo>
                <a:lnTo>
                  <a:pt x="216568" y="613611"/>
                </a:lnTo>
                <a:lnTo>
                  <a:pt x="304800" y="593558"/>
                </a:lnTo>
                <a:lnTo>
                  <a:pt x="288758" y="661737"/>
                </a:lnTo>
                <a:lnTo>
                  <a:pt x="264695" y="677779"/>
                </a:lnTo>
                <a:lnTo>
                  <a:pt x="264695" y="701843"/>
                </a:lnTo>
                <a:lnTo>
                  <a:pt x="200526" y="733927"/>
                </a:lnTo>
                <a:lnTo>
                  <a:pt x="160421" y="794085"/>
                </a:lnTo>
                <a:lnTo>
                  <a:pt x="148389" y="854243"/>
                </a:lnTo>
                <a:lnTo>
                  <a:pt x="160421" y="858253"/>
                </a:lnTo>
                <a:lnTo>
                  <a:pt x="244642" y="778043"/>
                </a:lnTo>
                <a:lnTo>
                  <a:pt x="160421" y="894348"/>
                </a:lnTo>
                <a:lnTo>
                  <a:pt x="160421" y="962527"/>
                </a:lnTo>
                <a:lnTo>
                  <a:pt x="220579" y="906379"/>
                </a:lnTo>
                <a:lnTo>
                  <a:pt x="184484" y="994611"/>
                </a:lnTo>
                <a:lnTo>
                  <a:pt x="168442" y="1066800"/>
                </a:lnTo>
                <a:lnTo>
                  <a:pt x="216568" y="1086853"/>
                </a:lnTo>
                <a:lnTo>
                  <a:pt x="196516" y="1118937"/>
                </a:lnTo>
                <a:lnTo>
                  <a:pt x="312821" y="1018674"/>
                </a:lnTo>
                <a:lnTo>
                  <a:pt x="332874" y="1054769"/>
                </a:lnTo>
                <a:lnTo>
                  <a:pt x="212558" y="1143000"/>
                </a:lnTo>
                <a:lnTo>
                  <a:pt x="192505" y="1179095"/>
                </a:lnTo>
                <a:lnTo>
                  <a:pt x="160421" y="1223211"/>
                </a:lnTo>
                <a:lnTo>
                  <a:pt x="124326" y="1279358"/>
                </a:lnTo>
                <a:lnTo>
                  <a:pt x="140368" y="1303422"/>
                </a:lnTo>
                <a:lnTo>
                  <a:pt x="116305" y="1367590"/>
                </a:lnTo>
                <a:lnTo>
                  <a:pt x="92242" y="1483895"/>
                </a:lnTo>
                <a:lnTo>
                  <a:pt x="120316" y="1503948"/>
                </a:lnTo>
                <a:lnTo>
                  <a:pt x="68179" y="1576137"/>
                </a:lnTo>
                <a:lnTo>
                  <a:pt x="36095" y="1592179"/>
                </a:lnTo>
                <a:lnTo>
                  <a:pt x="0" y="1660358"/>
                </a:lnTo>
                <a:lnTo>
                  <a:pt x="36095" y="1696453"/>
                </a:lnTo>
                <a:lnTo>
                  <a:pt x="88232" y="1720516"/>
                </a:lnTo>
                <a:lnTo>
                  <a:pt x="112295" y="1692443"/>
                </a:lnTo>
                <a:lnTo>
                  <a:pt x="128337" y="1704474"/>
                </a:lnTo>
                <a:lnTo>
                  <a:pt x="172453" y="1684422"/>
                </a:lnTo>
                <a:lnTo>
                  <a:pt x="204537" y="1688432"/>
                </a:lnTo>
                <a:lnTo>
                  <a:pt x="244642" y="1648327"/>
                </a:lnTo>
                <a:lnTo>
                  <a:pt x="228600" y="1560095"/>
                </a:lnTo>
                <a:lnTo>
                  <a:pt x="180474" y="1556085"/>
                </a:lnTo>
                <a:lnTo>
                  <a:pt x="228600" y="1519990"/>
                </a:lnTo>
                <a:lnTo>
                  <a:pt x="252663" y="1443790"/>
                </a:lnTo>
                <a:lnTo>
                  <a:pt x="280737" y="1351548"/>
                </a:lnTo>
                <a:lnTo>
                  <a:pt x="284747" y="1291390"/>
                </a:lnTo>
                <a:lnTo>
                  <a:pt x="304800" y="1195137"/>
                </a:lnTo>
                <a:lnTo>
                  <a:pt x="344905" y="1126958"/>
                </a:lnTo>
                <a:lnTo>
                  <a:pt x="405063" y="1078832"/>
                </a:lnTo>
                <a:lnTo>
                  <a:pt x="372979" y="994611"/>
                </a:lnTo>
                <a:lnTo>
                  <a:pt x="360947" y="922422"/>
                </a:lnTo>
                <a:lnTo>
                  <a:pt x="352926" y="870285"/>
                </a:lnTo>
                <a:lnTo>
                  <a:pt x="340895" y="782053"/>
                </a:lnTo>
                <a:lnTo>
                  <a:pt x="360947" y="806116"/>
                </a:lnTo>
                <a:lnTo>
                  <a:pt x="433137" y="733927"/>
                </a:lnTo>
                <a:lnTo>
                  <a:pt x="513347" y="649706"/>
                </a:lnTo>
                <a:lnTo>
                  <a:pt x="557463" y="605590"/>
                </a:lnTo>
                <a:lnTo>
                  <a:pt x="625642" y="525379"/>
                </a:lnTo>
                <a:lnTo>
                  <a:pt x="673768" y="525379"/>
                </a:lnTo>
                <a:lnTo>
                  <a:pt x="729916" y="493295"/>
                </a:lnTo>
                <a:lnTo>
                  <a:pt x="677779" y="553453"/>
                </a:lnTo>
                <a:lnTo>
                  <a:pt x="617621" y="577516"/>
                </a:lnTo>
                <a:lnTo>
                  <a:pt x="585537" y="629653"/>
                </a:lnTo>
                <a:lnTo>
                  <a:pt x="485274" y="689811"/>
                </a:lnTo>
                <a:lnTo>
                  <a:pt x="469232" y="786064"/>
                </a:lnTo>
                <a:lnTo>
                  <a:pt x="397042" y="818148"/>
                </a:lnTo>
                <a:lnTo>
                  <a:pt x="405063" y="902369"/>
                </a:lnTo>
                <a:lnTo>
                  <a:pt x="385010" y="946485"/>
                </a:lnTo>
                <a:lnTo>
                  <a:pt x="497305" y="1042737"/>
                </a:lnTo>
                <a:lnTo>
                  <a:pt x="489284" y="958516"/>
                </a:lnTo>
                <a:lnTo>
                  <a:pt x="485274" y="922422"/>
                </a:lnTo>
                <a:lnTo>
                  <a:pt x="521368" y="854243"/>
                </a:lnTo>
                <a:lnTo>
                  <a:pt x="553453" y="910390"/>
                </a:lnTo>
                <a:lnTo>
                  <a:pt x="573505" y="950495"/>
                </a:lnTo>
                <a:lnTo>
                  <a:pt x="593558" y="950495"/>
                </a:lnTo>
                <a:lnTo>
                  <a:pt x="569495" y="822158"/>
                </a:lnTo>
                <a:lnTo>
                  <a:pt x="609600" y="914400"/>
                </a:lnTo>
                <a:lnTo>
                  <a:pt x="641684" y="978569"/>
                </a:lnTo>
                <a:lnTo>
                  <a:pt x="673768" y="998622"/>
                </a:lnTo>
                <a:lnTo>
                  <a:pt x="701842" y="958516"/>
                </a:lnTo>
                <a:lnTo>
                  <a:pt x="701842" y="866274"/>
                </a:lnTo>
                <a:lnTo>
                  <a:pt x="677779" y="826169"/>
                </a:lnTo>
                <a:lnTo>
                  <a:pt x="737937" y="850232"/>
                </a:lnTo>
                <a:lnTo>
                  <a:pt x="721895" y="782053"/>
                </a:lnTo>
                <a:lnTo>
                  <a:pt x="749968" y="729916"/>
                </a:lnTo>
                <a:lnTo>
                  <a:pt x="725905" y="677779"/>
                </a:lnTo>
                <a:lnTo>
                  <a:pt x="741947" y="645695"/>
                </a:lnTo>
                <a:lnTo>
                  <a:pt x="762000" y="701843"/>
                </a:lnTo>
                <a:lnTo>
                  <a:pt x="822158" y="557464"/>
                </a:lnTo>
                <a:lnTo>
                  <a:pt x="866274" y="549443"/>
                </a:lnTo>
                <a:lnTo>
                  <a:pt x="826168" y="613611"/>
                </a:lnTo>
                <a:lnTo>
                  <a:pt x="790074" y="669758"/>
                </a:lnTo>
                <a:lnTo>
                  <a:pt x="794084" y="729916"/>
                </a:lnTo>
                <a:lnTo>
                  <a:pt x="753979" y="762000"/>
                </a:lnTo>
                <a:lnTo>
                  <a:pt x="770021" y="838200"/>
                </a:lnTo>
                <a:lnTo>
                  <a:pt x="794084" y="854243"/>
                </a:lnTo>
                <a:lnTo>
                  <a:pt x="794084" y="814137"/>
                </a:lnTo>
                <a:lnTo>
                  <a:pt x="806116" y="757990"/>
                </a:lnTo>
                <a:lnTo>
                  <a:pt x="854242" y="830179"/>
                </a:lnTo>
                <a:lnTo>
                  <a:pt x="870284" y="858253"/>
                </a:lnTo>
                <a:lnTo>
                  <a:pt x="886326" y="898358"/>
                </a:lnTo>
                <a:lnTo>
                  <a:pt x="910389" y="894348"/>
                </a:lnTo>
                <a:lnTo>
                  <a:pt x="930442" y="926432"/>
                </a:lnTo>
                <a:lnTo>
                  <a:pt x="958516" y="930443"/>
                </a:lnTo>
                <a:lnTo>
                  <a:pt x="974558" y="886327"/>
                </a:lnTo>
                <a:lnTo>
                  <a:pt x="926432" y="838200"/>
                </a:lnTo>
                <a:lnTo>
                  <a:pt x="942474" y="749969"/>
                </a:lnTo>
                <a:lnTo>
                  <a:pt x="870284" y="549443"/>
                </a:lnTo>
                <a:lnTo>
                  <a:pt x="894347" y="509337"/>
                </a:lnTo>
                <a:lnTo>
                  <a:pt x="914400" y="445169"/>
                </a:lnTo>
                <a:lnTo>
                  <a:pt x="874295" y="401053"/>
                </a:lnTo>
                <a:lnTo>
                  <a:pt x="826168" y="421106"/>
                </a:lnTo>
                <a:lnTo>
                  <a:pt x="794084" y="360948"/>
                </a:lnTo>
                <a:lnTo>
                  <a:pt x="834189" y="264695"/>
                </a:lnTo>
                <a:lnTo>
                  <a:pt x="930442" y="208548"/>
                </a:lnTo>
                <a:lnTo>
                  <a:pt x="926432" y="136358"/>
                </a:lnTo>
                <a:lnTo>
                  <a:pt x="966537" y="104274"/>
                </a:lnTo>
                <a:lnTo>
                  <a:pt x="934453" y="24064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5558451" y="5358760"/>
            <a:ext cx="115897" cy="209118"/>
          </a:xfrm>
          <a:custGeom>
            <a:avLst/>
            <a:gdLst>
              <a:gd name="connsiteX0" fmla="*/ 14287 w 145256"/>
              <a:gd name="connsiteY0" fmla="*/ 0 h 264319"/>
              <a:gd name="connsiteX1" fmla="*/ 0 w 145256"/>
              <a:gd name="connsiteY1" fmla="*/ 69056 h 264319"/>
              <a:gd name="connsiteX2" fmla="*/ 23812 w 145256"/>
              <a:gd name="connsiteY2" fmla="*/ 100012 h 264319"/>
              <a:gd name="connsiteX3" fmla="*/ 26193 w 145256"/>
              <a:gd name="connsiteY3" fmla="*/ 121444 h 264319"/>
              <a:gd name="connsiteX4" fmla="*/ 16668 w 145256"/>
              <a:gd name="connsiteY4" fmla="*/ 145256 h 264319"/>
              <a:gd name="connsiteX5" fmla="*/ 38100 w 145256"/>
              <a:gd name="connsiteY5" fmla="*/ 178594 h 264319"/>
              <a:gd name="connsiteX6" fmla="*/ 66675 w 145256"/>
              <a:gd name="connsiteY6" fmla="*/ 197644 h 264319"/>
              <a:gd name="connsiteX7" fmla="*/ 76200 w 145256"/>
              <a:gd name="connsiteY7" fmla="*/ 238125 h 264319"/>
              <a:gd name="connsiteX8" fmla="*/ 95250 w 145256"/>
              <a:gd name="connsiteY8" fmla="*/ 257175 h 264319"/>
              <a:gd name="connsiteX9" fmla="*/ 123825 w 145256"/>
              <a:gd name="connsiteY9" fmla="*/ 264319 h 264319"/>
              <a:gd name="connsiteX10" fmla="*/ 145256 w 145256"/>
              <a:gd name="connsiteY10" fmla="*/ 207169 h 264319"/>
              <a:gd name="connsiteX11" fmla="*/ 116681 w 145256"/>
              <a:gd name="connsiteY11" fmla="*/ 221456 h 264319"/>
              <a:gd name="connsiteX12" fmla="*/ 111918 w 145256"/>
              <a:gd name="connsiteY12" fmla="*/ 185737 h 264319"/>
              <a:gd name="connsiteX13" fmla="*/ 109537 w 145256"/>
              <a:gd name="connsiteY13" fmla="*/ 169069 h 264319"/>
              <a:gd name="connsiteX14" fmla="*/ 104775 w 145256"/>
              <a:gd name="connsiteY14" fmla="*/ 119062 h 264319"/>
              <a:gd name="connsiteX15" fmla="*/ 104775 w 145256"/>
              <a:gd name="connsiteY15" fmla="*/ 92869 h 264319"/>
              <a:gd name="connsiteX16" fmla="*/ 69056 w 145256"/>
              <a:gd name="connsiteY16" fmla="*/ 61912 h 264319"/>
              <a:gd name="connsiteX17" fmla="*/ 14287 w 145256"/>
              <a:gd name="connsiteY17" fmla="*/ 0 h 26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5256" h="264319">
                <a:moveTo>
                  <a:pt x="14287" y="0"/>
                </a:moveTo>
                <a:lnTo>
                  <a:pt x="0" y="69056"/>
                </a:lnTo>
                <a:lnTo>
                  <a:pt x="23812" y="100012"/>
                </a:lnTo>
                <a:lnTo>
                  <a:pt x="26193" y="121444"/>
                </a:lnTo>
                <a:lnTo>
                  <a:pt x="16668" y="145256"/>
                </a:lnTo>
                <a:lnTo>
                  <a:pt x="38100" y="178594"/>
                </a:lnTo>
                <a:lnTo>
                  <a:pt x="66675" y="197644"/>
                </a:lnTo>
                <a:lnTo>
                  <a:pt x="76200" y="238125"/>
                </a:lnTo>
                <a:lnTo>
                  <a:pt x="95250" y="257175"/>
                </a:lnTo>
                <a:lnTo>
                  <a:pt x="123825" y="264319"/>
                </a:lnTo>
                <a:lnTo>
                  <a:pt x="145256" y="207169"/>
                </a:lnTo>
                <a:lnTo>
                  <a:pt x="116681" y="221456"/>
                </a:lnTo>
                <a:lnTo>
                  <a:pt x="111918" y="185737"/>
                </a:lnTo>
                <a:lnTo>
                  <a:pt x="109537" y="169069"/>
                </a:lnTo>
                <a:lnTo>
                  <a:pt x="104775" y="119062"/>
                </a:lnTo>
                <a:lnTo>
                  <a:pt x="104775" y="92869"/>
                </a:lnTo>
                <a:lnTo>
                  <a:pt x="69056" y="61912"/>
                </a:lnTo>
                <a:lnTo>
                  <a:pt x="14287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5172968" y="5525048"/>
            <a:ext cx="45351" cy="83143"/>
          </a:xfrm>
          <a:custGeom>
            <a:avLst/>
            <a:gdLst>
              <a:gd name="connsiteX0" fmla="*/ 57150 w 57150"/>
              <a:gd name="connsiteY0" fmla="*/ 0 h 104775"/>
              <a:gd name="connsiteX1" fmla="*/ 21431 w 57150"/>
              <a:gd name="connsiteY1" fmla="*/ 52387 h 104775"/>
              <a:gd name="connsiteX2" fmla="*/ 0 w 57150"/>
              <a:gd name="connsiteY2" fmla="*/ 97631 h 104775"/>
              <a:gd name="connsiteX3" fmla="*/ 26193 w 57150"/>
              <a:gd name="connsiteY3" fmla="*/ 104775 h 104775"/>
              <a:gd name="connsiteX4" fmla="*/ 38100 w 57150"/>
              <a:gd name="connsiteY4" fmla="*/ 80962 h 104775"/>
              <a:gd name="connsiteX5" fmla="*/ 57150 w 57150"/>
              <a:gd name="connsiteY5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0" h="104775">
                <a:moveTo>
                  <a:pt x="57150" y="0"/>
                </a:moveTo>
                <a:lnTo>
                  <a:pt x="21431" y="52387"/>
                </a:lnTo>
                <a:lnTo>
                  <a:pt x="0" y="97631"/>
                </a:lnTo>
                <a:lnTo>
                  <a:pt x="26193" y="104775"/>
                </a:lnTo>
                <a:lnTo>
                  <a:pt x="38100" y="80962"/>
                </a:lnTo>
                <a:lnTo>
                  <a:pt x="57150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5004162" y="5095473"/>
            <a:ext cx="267067" cy="366587"/>
          </a:xfrm>
          <a:custGeom>
            <a:avLst/>
            <a:gdLst>
              <a:gd name="connsiteX0" fmla="*/ 335757 w 335757"/>
              <a:gd name="connsiteY0" fmla="*/ 64294 h 461963"/>
              <a:gd name="connsiteX1" fmla="*/ 316707 w 335757"/>
              <a:gd name="connsiteY1" fmla="*/ 0 h 461963"/>
              <a:gd name="connsiteX2" fmla="*/ 297657 w 335757"/>
              <a:gd name="connsiteY2" fmla="*/ 14288 h 461963"/>
              <a:gd name="connsiteX3" fmla="*/ 254794 w 335757"/>
              <a:gd name="connsiteY3" fmla="*/ 28575 h 461963"/>
              <a:gd name="connsiteX4" fmla="*/ 169069 w 335757"/>
              <a:gd name="connsiteY4" fmla="*/ 92869 h 461963"/>
              <a:gd name="connsiteX5" fmla="*/ 171450 w 335757"/>
              <a:gd name="connsiteY5" fmla="*/ 121444 h 461963"/>
              <a:gd name="connsiteX6" fmla="*/ 126207 w 335757"/>
              <a:gd name="connsiteY6" fmla="*/ 130969 h 461963"/>
              <a:gd name="connsiteX7" fmla="*/ 92869 w 335757"/>
              <a:gd name="connsiteY7" fmla="*/ 204788 h 461963"/>
              <a:gd name="connsiteX8" fmla="*/ 169069 w 335757"/>
              <a:gd name="connsiteY8" fmla="*/ 209550 h 461963"/>
              <a:gd name="connsiteX9" fmla="*/ 188119 w 335757"/>
              <a:gd name="connsiteY9" fmla="*/ 200025 h 461963"/>
              <a:gd name="connsiteX10" fmla="*/ 145257 w 335757"/>
              <a:gd name="connsiteY10" fmla="*/ 252413 h 461963"/>
              <a:gd name="connsiteX11" fmla="*/ 33338 w 335757"/>
              <a:gd name="connsiteY11" fmla="*/ 276225 h 461963"/>
              <a:gd name="connsiteX12" fmla="*/ 0 w 335757"/>
              <a:gd name="connsiteY12" fmla="*/ 359569 h 461963"/>
              <a:gd name="connsiteX13" fmla="*/ 52388 w 335757"/>
              <a:gd name="connsiteY13" fmla="*/ 426244 h 461963"/>
              <a:gd name="connsiteX14" fmla="*/ 100013 w 335757"/>
              <a:gd name="connsiteY14" fmla="*/ 461963 h 461963"/>
              <a:gd name="connsiteX15" fmla="*/ 121444 w 335757"/>
              <a:gd name="connsiteY15" fmla="*/ 404813 h 461963"/>
              <a:gd name="connsiteX16" fmla="*/ 145257 w 335757"/>
              <a:gd name="connsiteY16" fmla="*/ 338138 h 461963"/>
              <a:gd name="connsiteX17" fmla="*/ 171450 w 335757"/>
              <a:gd name="connsiteY17" fmla="*/ 304800 h 461963"/>
              <a:gd name="connsiteX18" fmla="*/ 216694 w 335757"/>
              <a:gd name="connsiteY18" fmla="*/ 226219 h 461963"/>
              <a:gd name="connsiteX19" fmla="*/ 240507 w 335757"/>
              <a:gd name="connsiteY19" fmla="*/ 183356 h 461963"/>
              <a:gd name="connsiteX20" fmla="*/ 297657 w 335757"/>
              <a:gd name="connsiteY20" fmla="*/ 100013 h 461963"/>
              <a:gd name="connsiteX21" fmla="*/ 335757 w 335757"/>
              <a:gd name="connsiteY21" fmla="*/ 64294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5757" h="461963">
                <a:moveTo>
                  <a:pt x="335757" y="64294"/>
                </a:moveTo>
                <a:lnTo>
                  <a:pt x="316707" y="0"/>
                </a:lnTo>
                <a:lnTo>
                  <a:pt x="297657" y="14288"/>
                </a:lnTo>
                <a:lnTo>
                  <a:pt x="254794" y="28575"/>
                </a:lnTo>
                <a:lnTo>
                  <a:pt x="169069" y="92869"/>
                </a:lnTo>
                <a:lnTo>
                  <a:pt x="171450" y="121444"/>
                </a:lnTo>
                <a:lnTo>
                  <a:pt x="126207" y="130969"/>
                </a:lnTo>
                <a:lnTo>
                  <a:pt x="92869" y="204788"/>
                </a:lnTo>
                <a:lnTo>
                  <a:pt x="169069" y="209550"/>
                </a:lnTo>
                <a:lnTo>
                  <a:pt x="188119" y="200025"/>
                </a:lnTo>
                <a:lnTo>
                  <a:pt x="145257" y="252413"/>
                </a:lnTo>
                <a:lnTo>
                  <a:pt x="33338" y="276225"/>
                </a:lnTo>
                <a:lnTo>
                  <a:pt x="0" y="359569"/>
                </a:lnTo>
                <a:lnTo>
                  <a:pt x="52388" y="426244"/>
                </a:lnTo>
                <a:lnTo>
                  <a:pt x="100013" y="461963"/>
                </a:lnTo>
                <a:lnTo>
                  <a:pt x="121444" y="404813"/>
                </a:lnTo>
                <a:lnTo>
                  <a:pt x="145257" y="338138"/>
                </a:lnTo>
                <a:lnTo>
                  <a:pt x="171450" y="304800"/>
                </a:lnTo>
                <a:lnTo>
                  <a:pt x="216694" y="226219"/>
                </a:lnTo>
                <a:lnTo>
                  <a:pt x="240507" y="183356"/>
                </a:lnTo>
                <a:lnTo>
                  <a:pt x="297657" y="100013"/>
                </a:lnTo>
                <a:lnTo>
                  <a:pt x="335757" y="64294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5286344" y="4978317"/>
            <a:ext cx="18896" cy="65507"/>
          </a:xfrm>
          <a:custGeom>
            <a:avLst/>
            <a:gdLst>
              <a:gd name="connsiteX0" fmla="*/ 23812 w 23812"/>
              <a:gd name="connsiteY0" fmla="*/ 0 h 83343"/>
              <a:gd name="connsiteX1" fmla="*/ 0 w 23812"/>
              <a:gd name="connsiteY1" fmla="*/ 40481 h 83343"/>
              <a:gd name="connsiteX2" fmla="*/ 11906 w 23812"/>
              <a:gd name="connsiteY2" fmla="*/ 83343 h 83343"/>
              <a:gd name="connsiteX3" fmla="*/ 23812 w 23812"/>
              <a:gd name="connsiteY3" fmla="*/ 0 h 8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2" h="83343">
                <a:moveTo>
                  <a:pt x="23812" y="0"/>
                </a:moveTo>
                <a:lnTo>
                  <a:pt x="0" y="40481"/>
                </a:lnTo>
                <a:lnTo>
                  <a:pt x="11906" y="83343"/>
                </a:lnTo>
                <a:lnTo>
                  <a:pt x="23812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4926057" y="5089175"/>
            <a:ext cx="103299" cy="113377"/>
          </a:xfrm>
          <a:custGeom>
            <a:avLst/>
            <a:gdLst>
              <a:gd name="connsiteX0" fmla="*/ 130969 w 130969"/>
              <a:gd name="connsiteY0" fmla="*/ 0 h 142875"/>
              <a:gd name="connsiteX1" fmla="*/ 130969 w 130969"/>
              <a:gd name="connsiteY1" fmla="*/ 0 h 142875"/>
              <a:gd name="connsiteX2" fmla="*/ 85725 w 130969"/>
              <a:gd name="connsiteY2" fmla="*/ 33338 h 142875"/>
              <a:gd name="connsiteX3" fmla="*/ 47625 w 130969"/>
              <a:gd name="connsiteY3" fmla="*/ 30957 h 142875"/>
              <a:gd name="connsiteX4" fmla="*/ 0 w 130969"/>
              <a:gd name="connsiteY4" fmla="*/ 128588 h 142875"/>
              <a:gd name="connsiteX5" fmla="*/ 33337 w 130969"/>
              <a:gd name="connsiteY5" fmla="*/ 126207 h 142875"/>
              <a:gd name="connsiteX6" fmla="*/ 66675 w 130969"/>
              <a:gd name="connsiteY6" fmla="*/ 142875 h 142875"/>
              <a:gd name="connsiteX7" fmla="*/ 76200 w 130969"/>
              <a:gd name="connsiteY7" fmla="*/ 104775 h 142875"/>
              <a:gd name="connsiteX8" fmla="*/ 130969 w 130969"/>
              <a:gd name="connsiteY8" fmla="*/ 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969" h="142875">
                <a:moveTo>
                  <a:pt x="130969" y="0"/>
                </a:moveTo>
                <a:lnTo>
                  <a:pt x="130969" y="0"/>
                </a:lnTo>
                <a:lnTo>
                  <a:pt x="85725" y="33338"/>
                </a:lnTo>
                <a:lnTo>
                  <a:pt x="47625" y="30957"/>
                </a:lnTo>
                <a:lnTo>
                  <a:pt x="0" y="128588"/>
                </a:lnTo>
                <a:lnTo>
                  <a:pt x="33337" y="126207"/>
                </a:lnTo>
                <a:lnTo>
                  <a:pt x="66675" y="142875"/>
                </a:lnTo>
                <a:lnTo>
                  <a:pt x="76200" y="104775"/>
                </a:lnTo>
                <a:lnTo>
                  <a:pt x="130969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4757251" y="5288215"/>
            <a:ext cx="291001" cy="362807"/>
          </a:xfrm>
          <a:custGeom>
            <a:avLst/>
            <a:gdLst>
              <a:gd name="connsiteX0" fmla="*/ 314325 w 366712"/>
              <a:gd name="connsiteY0" fmla="*/ 16668 h 457200"/>
              <a:gd name="connsiteX1" fmla="*/ 302418 w 366712"/>
              <a:gd name="connsiteY1" fmla="*/ 0 h 457200"/>
              <a:gd name="connsiteX2" fmla="*/ 252412 w 366712"/>
              <a:gd name="connsiteY2" fmla="*/ 19050 h 457200"/>
              <a:gd name="connsiteX3" fmla="*/ 245268 w 366712"/>
              <a:gd name="connsiteY3" fmla="*/ 38100 h 457200"/>
              <a:gd name="connsiteX4" fmla="*/ 216693 w 366712"/>
              <a:gd name="connsiteY4" fmla="*/ 50006 h 457200"/>
              <a:gd name="connsiteX5" fmla="*/ 188118 w 366712"/>
              <a:gd name="connsiteY5" fmla="*/ 76200 h 457200"/>
              <a:gd name="connsiteX6" fmla="*/ 171450 w 366712"/>
              <a:gd name="connsiteY6" fmla="*/ 92868 h 457200"/>
              <a:gd name="connsiteX7" fmla="*/ 166687 w 366712"/>
              <a:gd name="connsiteY7" fmla="*/ 116681 h 457200"/>
              <a:gd name="connsiteX8" fmla="*/ 145256 w 366712"/>
              <a:gd name="connsiteY8" fmla="*/ 140493 h 457200"/>
              <a:gd name="connsiteX9" fmla="*/ 145256 w 366712"/>
              <a:gd name="connsiteY9" fmla="*/ 97631 h 457200"/>
              <a:gd name="connsiteX10" fmla="*/ 164306 w 366712"/>
              <a:gd name="connsiteY10" fmla="*/ 57150 h 457200"/>
              <a:gd name="connsiteX11" fmla="*/ 145256 w 366712"/>
              <a:gd name="connsiteY11" fmla="*/ 52387 h 457200"/>
              <a:gd name="connsiteX12" fmla="*/ 102393 w 366712"/>
              <a:gd name="connsiteY12" fmla="*/ 97631 h 457200"/>
              <a:gd name="connsiteX13" fmla="*/ 83343 w 366712"/>
              <a:gd name="connsiteY13" fmla="*/ 80962 h 457200"/>
              <a:gd name="connsiteX14" fmla="*/ 38100 w 366712"/>
              <a:gd name="connsiteY14" fmla="*/ 152400 h 457200"/>
              <a:gd name="connsiteX15" fmla="*/ 21431 w 366712"/>
              <a:gd name="connsiteY15" fmla="*/ 171450 h 457200"/>
              <a:gd name="connsiteX16" fmla="*/ 52387 w 366712"/>
              <a:gd name="connsiteY16" fmla="*/ 195262 h 457200"/>
              <a:gd name="connsiteX17" fmla="*/ 54768 w 366712"/>
              <a:gd name="connsiteY17" fmla="*/ 211931 h 457200"/>
              <a:gd name="connsiteX18" fmla="*/ 21431 w 366712"/>
              <a:gd name="connsiteY18" fmla="*/ 254793 h 457200"/>
              <a:gd name="connsiteX19" fmla="*/ 9525 w 366712"/>
              <a:gd name="connsiteY19" fmla="*/ 283368 h 457200"/>
              <a:gd name="connsiteX20" fmla="*/ 0 w 366712"/>
              <a:gd name="connsiteY20" fmla="*/ 321468 h 457200"/>
              <a:gd name="connsiteX21" fmla="*/ 26193 w 366712"/>
              <a:gd name="connsiteY21" fmla="*/ 340518 h 457200"/>
              <a:gd name="connsiteX22" fmla="*/ 54768 w 366712"/>
              <a:gd name="connsiteY22" fmla="*/ 319087 h 457200"/>
              <a:gd name="connsiteX23" fmla="*/ 88106 w 366712"/>
              <a:gd name="connsiteY23" fmla="*/ 276225 h 457200"/>
              <a:gd name="connsiteX24" fmla="*/ 111918 w 366712"/>
              <a:gd name="connsiteY24" fmla="*/ 200025 h 457200"/>
              <a:gd name="connsiteX25" fmla="*/ 133350 w 366712"/>
              <a:gd name="connsiteY25" fmla="*/ 180975 h 457200"/>
              <a:gd name="connsiteX26" fmla="*/ 166687 w 366712"/>
              <a:gd name="connsiteY26" fmla="*/ 202406 h 457200"/>
              <a:gd name="connsiteX27" fmla="*/ 185737 w 366712"/>
              <a:gd name="connsiteY27" fmla="*/ 197643 h 457200"/>
              <a:gd name="connsiteX28" fmla="*/ 190500 w 366712"/>
              <a:gd name="connsiteY28" fmla="*/ 223837 h 457200"/>
              <a:gd name="connsiteX29" fmla="*/ 164306 w 366712"/>
              <a:gd name="connsiteY29" fmla="*/ 245268 h 457200"/>
              <a:gd name="connsiteX30" fmla="*/ 135731 w 366712"/>
              <a:gd name="connsiteY30" fmla="*/ 247650 h 457200"/>
              <a:gd name="connsiteX31" fmla="*/ 133350 w 366712"/>
              <a:gd name="connsiteY31" fmla="*/ 288131 h 457200"/>
              <a:gd name="connsiteX32" fmla="*/ 171450 w 366712"/>
              <a:gd name="connsiteY32" fmla="*/ 304800 h 457200"/>
              <a:gd name="connsiteX33" fmla="*/ 200025 w 366712"/>
              <a:gd name="connsiteY33" fmla="*/ 342900 h 457200"/>
              <a:gd name="connsiteX34" fmla="*/ 171450 w 366712"/>
              <a:gd name="connsiteY34" fmla="*/ 385762 h 457200"/>
              <a:gd name="connsiteX35" fmla="*/ 135731 w 366712"/>
              <a:gd name="connsiteY35" fmla="*/ 395287 h 457200"/>
              <a:gd name="connsiteX36" fmla="*/ 126206 w 366712"/>
              <a:gd name="connsiteY36" fmla="*/ 440531 h 457200"/>
              <a:gd name="connsiteX37" fmla="*/ 150018 w 366712"/>
              <a:gd name="connsiteY37" fmla="*/ 445293 h 457200"/>
              <a:gd name="connsiteX38" fmla="*/ 169068 w 366712"/>
              <a:gd name="connsiteY38" fmla="*/ 457200 h 457200"/>
              <a:gd name="connsiteX39" fmla="*/ 214312 w 366712"/>
              <a:gd name="connsiteY39" fmla="*/ 438150 h 457200"/>
              <a:gd name="connsiteX40" fmla="*/ 235743 w 366712"/>
              <a:gd name="connsiteY40" fmla="*/ 407193 h 457200"/>
              <a:gd name="connsiteX41" fmla="*/ 280987 w 366712"/>
              <a:gd name="connsiteY41" fmla="*/ 407193 h 457200"/>
              <a:gd name="connsiteX42" fmla="*/ 314325 w 366712"/>
              <a:gd name="connsiteY42" fmla="*/ 364331 h 457200"/>
              <a:gd name="connsiteX43" fmla="*/ 335756 w 366712"/>
              <a:gd name="connsiteY43" fmla="*/ 352425 h 457200"/>
              <a:gd name="connsiteX44" fmla="*/ 366712 w 366712"/>
              <a:gd name="connsiteY44" fmla="*/ 333375 h 457200"/>
              <a:gd name="connsiteX45" fmla="*/ 361950 w 366712"/>
              <a:gd name="connsiteY45" fmla="*/ 269081 h 457200"/>
              <a:gd name="connsiteX46" fmla="*/ 361950 w 366712"/>
              <a:gd name="connsiteY46" fmla="*/ 221456 h 457200"/>
              <a:gd name="connsiteX47" fmla="*/ 311943 w 366712"/>
              <a:gd name="connsiteY47" fmla="*/ 185737 h 457200"/>
              <a:gd name="connsiteX48" fmla="*/ 307181 w 366712"/>
              <a:gd name="connsiteY48" fmla="*/ 152400 h 457200"/>
              <a:gd name="connsiteX49" fmla="*/ 304800 w 366712"/>
              <a:gd name="connsiteY49" fmla="*/ 128587 h 457200"/>
              <a:gd name="connsiteX50" fmla="*/ 314325 w 366712"/>
              <a:gd name="connsiteY50" fmla="*/ 16668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66712" h="457200">
                <a:moveTo>
                  <a:pt x="314325" y="16668"/>
                </a:moveTo>
                <a:lnTo>
                  <a:pt x="302418" y="0"/>
                </a:lnTo>
                <a:lnTo>
                  <a:pt x="252412" y="19050"/>
                </a:lnTo>
                <a:lnTo>
                  <a:pt x="245268" y="38100"/>
                </a:lnTo>
                <a:lnTo>
                  <a:pt x="216693" y="50006"/>
                </a:lnTo>
                <a:lnTo>
                  <a:pt x="188118" y="76200"/>
                </a:lnTo>
                <a:lnTo>
                  <a:pt x="171450" y="92868"/>
                </a:lnTo>
                <a:lnTo>
                  <a:pt x="166687" y="116681"/>
                </a:lnTo>
                <a:lnTo>
                  <a:pt x="145256" y="140493"/>
                </a:lnTo>
                <a:lnTo>
                  <a:pt x="145256" y="97631"/>
                </a:lnTo>
                <a:lnTo>
                  <a:pt x="164306" y="57150"/>
                </a:lnTo>
                <a:lnTo>
                  <a:pt x="145256" y="52387"/>
                </a:lnTo>
                <a:lnTo>
                  <a:pt x="102393" y="97631"/>
                </a:lnTo>
                <a:lnTo>
                  <a:pt x="83343" y="80962"/>
                </a:lnTo>
                <a:lnTo>
                  <a:pt x="38100" y="152400"/>
                </a:lnTo>
                <a:lnTo>
                  <a:pt x="21431" y="171450"/>
                </a:lnTo>
                <a:lnTo>
                  <a:pt x="52387" y="195262"/>
                </a:lnTo>
                <a:lnTo>
                  <a:pt x="54768" y="211931"/>
                </a:lnTo>
                <a:lnTo>
                  <a:pt x="21431" y="254793"/>
                </a:lnTo>
                <a:lnTo>
                  <a:pt x="9525" y="283368"/>
                </a:lnTo>
                <a:lnTo>
                  <a:pt x="0" y="321468"/>
                </a:lnTo>
                <a:lnTo>
                  <a:pt x="26193" y="340518"/>
                </a:lnTo>
                <a:lnTo>
                  <a:pt x="54768" y="319087"/>
                </a:lnTo>
                <a:lnTo>
                  <a:pt x="88106" y="276225"/>
                </a:lnTo>
                <a:lnTo>
                  <a:pt x="111918" y="200025"/>
                </a:lnTo>
                <a:lnTo>
                  <a:pt x="133350" y="180975"/>
                </a:lnTo>
                <a:lnTo>
                  <a:pt x="166687" y="202406"/>
                </a:lnTo>
                <a:lnTo>
                  <a:pt x="185737" y="197643"/>
                </a:lnTo>
                <a:lnTo>
                  <a:pt x="190500" y="223837"/>
                </a:lnTo>
                <a:lnTo>
                  <a:pt x="164306" y="245268"/>
                </a:lnTo>
                <a:lnTo>
                  <a:pt x="135731" y="247650"/>
                </a:lnTo>
                <a:lnTo>
                  <a:pt x="133350" y="288131"/>
                </a:lnTo>
                <a:lnTo>
                  <a:pt x="171450" y="304800"/>
                </a:lnTo>
                <a:lnTo>
                  <a:pt x="200025" y="342900"/>
                </a:lnTo>
                <a:lnTo>
                  <a:pt x="171450" y="385762"/>
                </a:lnTo>
                <a:lnTo>
                  <a:pt x="135731" y="395287"/>
                </a:lnTo>
                <a:lnTo>
                  <a:pt x="126206" y="440531"/>
                </a:lnTo>
                <a:lnTo>
                  <a:pt x="150018" y="445293"/>
                </a:lnTo>
                <a:lnTo>
                  <a:pt x="169068" y="457200"/>
                </a:lnTo>
                <a:lnTo>
                  <a:pt x="214312" y="438150"/>
                </a:lnTo>
                <a:lnTo>
                  <a:pt x="235743" y="407193"/>
                </a:lnTo>
                <a:lnTo>
                  <a:pt x="280987" y="407193"/>
                </a:lnTo>
                <a:lnTo>
                  <a:pt x="314325" y="364331"/>
                </a:lnTo>
                <a:lnTo>
                  <a:pt x="335756" y="352425"/>
                </a:lnTo>
                <a:lnTo>
                  <a:pt x="366712" y="333375"/>
                </a:lnTo>
                <a:lnTo>
                  <a:pt x="361950" y="269081"/>
                </a:lnTo>
                <a:lnTo>
                  <a:pt x="361950" y="221456"/>
                </a:lnTo>
                <a:lnTo>
                  <a:pt x="311943" y="185737"/>
                </a:lnTo>
                <a:lnTo>
                  <a:pt x="307181" y="152400"/>
                </a:lnTo>
                <a:lnTo>
                  <a:pt x="304800" y="128587"/>
                </a:lnTo>
                <a:lnTo>
                  <a:pt x="314325" y="16668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4744653" y="4502131"/>
            <a:ext cx="120936" cy="118416"/>
          </a:xfrm>
          <a:custGeom>
            <a:avLst/>
            <a:gdLst>
              <a:gd name="connsiteX0" fmla="*/ 152400 w 152400"/>
              <a:gd name="connsiteY0" fmla="*/ 0 h 150018"/>
              <a:gd name="connsiteX1" fmla="*/ 114300 w 152400"/>
              <a:gd name="connsiteY1" fmla="*/ 35718 h 150018"/>
              <a:gd name="connsiteX2" fmla="*/ 88106 w 152400"/>
              <a:gd name="connsiteY2" fmla="*/ 47625 h 150018"/>
              <a:gd name="connsiteX3" fmla="*/ 73819 w 152400"/>
              <a:gd name="connsiteY3" fmla="*/ 54768 h 150018"/>
              <a:gd name="connsiteX4" fmla="*/ 16669 w 152400"/>
              <a:gd name="connsiteY4" fmla="*/ 95250 h 150018"/>
              <a:gd name="connsiteX5" fmla="*/ 16669 w 152400"/>
              <a:gd name="connsiteY5" fmla="*/ 95250 h 150018"/>
              <a:gd name="connsiteX6" fmla="*/ 0 w 152400"/>
              <a:gd name="connsiteY6" fmla="*/ 135731 h 150018"/>
              <a:gd name="connsiteX7" fmla="*/ 16669 w 152400"/>
              <a:gd name="connsiteY7" fmla="*/ 150018 h 150018"/>
              <a:gd name="connsiteX8" fmla="*/ 57150 w 152400"/>
              <a:gd name="connsiteY8" fmla="*/ 150018 h 150018"/>
              <a:gd name="connsiteX9" fmla="*/ 104775 w 152400"/>
              <a:gd name="connsiteY9" fmla="*/ 88106 h 150018"/>
              <a:gd name="connsiteX10" fmla="*/ 133350 w 152400"/>
              <a:gd name="connsiteY10" fmla="*/ 64293 h 150018"/>
              <a:gd name="connsiteX11" fmla="*/ 152400 w 152400"/>
              <a:gd name="connsiteY11" fmla="*/ 0 h 1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" h="150018">
                <a:moveTo>
                  <a:pt x="152400" y="0"/>
                </a:moveTo>
                <a:lnTo>
                  <a:pt x="114300" y="35718"/>
                </a:lnTo>
                <a:lnTo>
                  <a:pt x="88106" y="47625"/>
                </a:lnTo>
                <a:lnTo>
                  <a:pt x="73819" y="54768"/>
                </a:lnTo>
                <a:lnTo>
                  <a:pt x="16669" y="95250"/>
                </a:lnTo>
                <a:lnTo>
                  <a:pt x="16669" y="95250"/>
                </a:lnTo>
                <a:lnTo>
                  <a:pt x="0" y="135731"/>
                </a:lnTo>
                <a:lnTo>
                  <a:pt x="16669" y="150018"/>
                </a:lnTo>
                <a:lnTo>
                  <a:pt x="57150" y="150018"/>
                </a:lnTo>
                <a:lnTo>
                  <a:pt x="104775" y="88106"/>
                </a:lnTo>
                <a:lnTo>
                  <a:pt x="133350" y="64293"/>
                </a:lnTo>
                <a:lnTo>
                  <a:pt x="152400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4730795" y="4590314"/>
            <a:ext cx="0" cy="50390"/>
          </a:xfrm>
          <a:custGeom>
            <a:avLst/>
            <a:gdLst>
              <a:gd name="connsiteX0" fmla="*/ 0 w 0"/>
              <a:gd name="connsiteY0" fmla="*/ 0 h 61913"/>
              <a:gd name="connsiteX1" fmla="*/ 0 w 0"/>
              <a:gd name="connsiteY1" fmla="*/ 61913 h 61913"/>
              <a:gd name="connsiteX2" fmla="*/ 0 w 0"/>
              <a:gd name="connsiteY2" fmla="*/ 0 h 6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61913">
                <a:moveTo>
                  <a:pt x="0" y="0"/>
                </a:moveTo>
                <a:lnTo>
                  <a:pt x="0" y="61913"/>
                </a:lnTo>
                <a:lnTo>
                  <a:pt x="0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4558211" y="4635666"/>
            <a:ext cx="153689" cy="123455"/>
          </a:xfrm>
          <a:custGeom>
            <a:avLst/>
            <a:gdLst>
              <a:gd name="connsiteX0" fmla="*/ 192882 w 192882"/>
              <a:gd name="connsiteY0" fmla="*/ 0 h 154782"/>
              <a:gd name="connsiteX1" fmla="*/ 142875 w 192882"/>
              <a:gd name="connsiteY1" fmla="*/ 21432 h 154782"/>
              <a:gd name="connsiteX2" fmla="*/ 123825 w 192882"/>
              <a:gd name="connsiteY2" fmla="*/ 21432 h 154782"/>
              <a:gd name="connsiteX3" fmla="*/ 92869 w 192882"/>
              <a:gd name="connsiteY3" fmla="*/ 45244 h 154782"/>
              <a:gd name="connsiteX4" fmla="*/ 66675 w 192882"/>
              <a:gd name="connsiteY4" fmla="*/ 33338 h 154782"/>
              <a:gd name="connsiteX5" fmla="*/ 35719 w 192882"/>
              <a:gd name="connsiteY5" fmla="*/ 35719 h 154782"/>
              <a:gd name="connsiteX6" fmla="*/ 0 w 192882"/>
              <a:gd name="connsiteY6" fmla="*/ 69057 h 154782"/>
              <a:gd name="connsiteX7" fmla="*/ 11907 w 192882"/>
              <a:gd name="connsiteY7" fmla="*/ 95250 h 154782"/>
              <a:gd name="connsiteX8" fmla="*/ 9525 w 192882"/>
              <a:gd name="connsiteY8" fmla="*/ 133350 h 154782"/>
              <a:gd name="connsiteX9" fmla="*/ 64294 w 192882"/>
              <a:gd name="connsiteY9" fmla="*/ 154782 h 154782"/>
              <a:gd name="connsiteX10" fmla="*/ 71438 w 192882"/>
              <a:gd name="connsiteY10" fmla="*/ 92869 h 154782"/>
              <a:gd name="connsiteX11" fmla="*/ 126207 w 192882"/>
              <a:gd name="connsiteY11" fmla="*/ 92869 h 154782"/>
              <a:gd name="connsiteX12" fmla="*/ 135732 w 192882"/>
              <a:gd name="connsiteY12" fmla="*/ 61913 h 154782"/>
              <a:gd name="connsiteX13" fmla="*/ 166688 w 192882"/>
              <a:gd name="connsiteY13" fmla="*/ 66675 h 154782"/>
              <a:gd name="connsiteX14" fmla="*/ 192882 w 192882"/>
              <a:gd name="connsiteY14" fmla="*/ 0 h 154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882" h="154782">
                <a:moveTo>
                  <a:pt x="192882" y="0"/>
                </a:moveTo>
                <a:lnTo>
                  <a:pt x="142875" y="21432"/>
                </a:lnTo>
                <a:lnTo>
                  <a:pt x="123825" y="21432"/>
                </a:lnTo>
                <a:lnTo>
                  <a:pt x="92869" y="45244"/>
                </a:lnTo>
                <a:lnTo>
                  <a:pt x="66675" y="33338"/>
                </a:lnTo>
                <a:lnTo>
                  <a:pt x="35719" y="35719"/>
                </a:lnTo>
                <a:lnTo>
                  <a:pt x="0" y="69057"/>
                </a:lnTo>
                <a:lnTo>
                  <a:pt x="11907" y="95250"/>
                </a:lnTo>
                <a:lnTo>
                  <a:pt x="9525" y="133350"/>
                </a:lnTo>
                <a:lnTo>
                  <a:pt x="64294" y="154782"/>
                </a:lnTo>
                <a:lnTo>
                  <a:pt x="71438" y="92869"/>
                </a:lnTo>
                <a:lnTo>
                  <a:pt x="126207" y="92869"/>
                </a:lnTo>
                <a:lnTo>
                  <a:pt x="135732" y="61913"/>
                </a:lnTo>
                <a:lnTo>
                  <a:pt x="166688" y="66675"/>
                </a:lnTo>
                <a:lnTo>
                  <a:pt x="192882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885745" y="4567639"/>
            <a:ext cx="411937" cy="391781"/>
          </a:xfrm>
          <a:custGeom>
            <a:avLst/>
            <a:gdLst>
              <a:gd name="connsiteX0" fmla="*/ 330993 w 519112"/>
              <a:gd name="connsiteY0" fmla="*/ 173832 h 492919"/>
              <a:gd name="connsiteX1" fmla="*/ 309562 w 519112"/>
              <a:gd name="connsiteY1" fmla="*/ 147638 h 492919"/>
              <a:gd name="connsiteX2" fmla="*/ 288131 w 519112"/>
              <a:gd name="connsiteY2" fmla="*/ 88107 h 492919"/>
              <a:gd name="connsiteX3" fmla="*/ 257175 w 519112"/>
              <a:gd name="connsiteY3" fmla="*/ 33338 h 492919"/>
              <a:gd name="connsiteX4" fmla="*/ 214312 w 519112"/>
              <a:gd name="connsiteY4" fmla="*/ 11907 h 492919"/>
              <a:gd name="connsiteX5" fmla="*/ 195262 w 519112"/>
              <a:gd name="connsiteY5" fmla="*/ 0 h 492919"/>
              <a:gd name="connsiteX6" fmla="*/ 180975 w 519112"/>
              <a:gd name="connsiteY6" fmla="*/ 28575 h 492919"/>
              <a:gd name="connsiteX7" fmla="*/ 147637 w 519112"/>
              <a:gd name="connsiteY7" fmla="*/ 19050 h 492919"/>
              <a:gd name="connsiteX8" fmla="*/ 142875 w 519112"/>
              <a:gd name="connsiteY8" fmla="*/ 52388 h 492919"/>
              <a:gd name="connsiteX9" fmla="*/ 154781 w 519112"/>
              <a:gd name="connsiteY9" fmla="*/ 90488 h 492919"/>
              <a:gd name="connsiteX10" fmla="*/ 95250 w 519112"/>
              <a:gd name="connsiteY10" fmla="*/ 57150 h 492919"/>
              <a:gd name="connsiteX11" fmla="*/ 40481 w 519112"/>
              <a:gd name="connsiteY11" fmla="*/ 66675 h 492919"/>
              <a:gd name="connsiteX12" fmla="*/ 66675 w 519112"/>
              <a:gd name="connsiteY12" fmla="*/ 88107 h 492919"/>
              <a:gd name="connsiteX13" fmla="*/ 88106 w 519112"/>
              <a:gd name="connsiteY13" fmla="*/ 88107 h 492919"/>
              <a:gd name="connsiteX14" fmla="*/ 47625 w 519112"/>
              <a:gd name="connsiteY14" fmla="*/ 111919 h 492919"/>
              <a:gd name="connsiteX15" fmla="*/ 42862 w 519112"/>
              <a:gd name="connsiteY15" fmla="*/ 138113 h 492919"/>
              <a:gd name="connsiteX16" fmla="*/ 90487 w 519112"/>
              <a:gd name="connsiteY16" fmla="*/ 161925 h 492919"/>
              <a:gd name="connsiteX17" fmla="*/ 154781 w 519112"/>
              <a:gd name="connsiteY17" fmla="*/ 154782 h 492919"/>
              <a:gd name="connsiteX18" fmla="*/ 180975 w 519112"/>
              <a:gd name="connsiteY18" fmla="*/ 223838 h 492919"/>
              <a:gd name="connsiteX19" fmla="*/ 271462 w 519112"/>
              <a:gd name="connsiteY19" fmla="*/ 214313 h 492919"/>
              <a:gd name="connsiteX20" fmla="*/ 252412 w 519112"/>
              <a:gd name="connsiteY20" fmla="*/ 245269 h 492919"/>
              <a:gd name="connsiteX21" fmla="*/ 219075 w 519112"/>
              <a:gd name="connsiteY21" fmla="*/ 257175 h 492919"/>
              <a:gd name="connsiteX22" fmla="*/ 171450 w 519112"/>
              <a:gd name="connsiteY22" fmla="*/ 266700 h 492919"/>
              <a:gd name="connsiteX23" fmla="*/ 116681 w 519112"/>
              <a:gd name="connsiteY23" fmla="*/ 350044 h 492919"/>
              <a:gd name="connsiteX24" fmla="*/ 130968 w 519112"/>
              <a:gd name="connsiteY24" fmla="*/ 376238 h 492919"/>
              <a:gd name="connsiteX25" fmla="*/ 264318 w 519112"/>
              <a:gd name="connsiteY25" fmla="*/ 359569 h 492919"/>
              <a:gd name="connsiteX26" fmla="*/ 252412 w 519112"/>
              <a:gd name="connsiteY26" fmla="*/ 378619 h 492919"/>
              <a:gd name="connsiteX27" fmla="*/ 223837 w 519112"/>
              <a:gd name="connsiteY27" fmla="*/ 385763 h 492919"/>
              <a:gd name="connsiteX28" fmla="*/ 154781 w 519112"/>
              <a:gd name="connsiteY28" fmla="*/ 395288 h 492919"/>
              <a:gd name="connsiteX29" fmla="*/ 116681 w 519112"/>
              <a:gd name="connsiteY29" fmla="*/ 407194 h 492919"/>
              <a:gd name="connsiteX30" fmla="*/ 90487 w 519112"/>
              <a:gd name="connsiteY30" fmla="*/ 400050 h 492919"/>
              <a:gd name="connsiteX31" fmla="*/ 71437 w 519112"/>
              <a:gd name="connsiteY31" fmla="*/ 428625 h 492919"/>
              <a:gd name="connsiteX32" fmla="*/ 50006 w 519112"/>
              <a:gd name="connsiteY32" fmla="*/ 376238 h 492919"/>
              <a:gd name="connsiteX33" fmla="*/ 9525 w 519112"/>
              <a:gd name="connsiteY33" fmla="*/ 397669 h 492919"/>
              <a:gd name="connsiteX34" fmla="*/ 0 w 519112"/>
              <a:gd name="connsiteY34" fmla="*/ 414338 h 492919"/>
              <a:gd name="connsiteX35" fmla="*/ 7143 w 519112"/>
              <a:gd name="connsiteY35" fmla="*/ 450057 h 492919"/>
              <a:gd name="connsiteX36" fmla="*/ 11906 w 519112"/>
              <a:gd name="connsiteY36" fmla="*/ 473869 h 492919"/>
              <a:gd name="connsiteX37" fmla="*/ 80962 w 519112"/>
              <a:gd name="connsiteY37" fmla="*/ 492919 h 492919"/>
              <a:gd name="connsiteX38" fmla="*/ 138112 w 519112"/>
              <a:gd name="connsiteY38" fmla="*/ 447675 h 492919"/>
              <a:gd name="connsiteX39" fmla="*/ 169068 w 519112"/>
              <a:gd name="connsiteY39" fmla="*/ 483394 h 492919"/>
              <a:gd name="connsiteX40" fmla="*/ 202406 w 519112"/>
              <a:gd name="connsiteY40" fmla="*/ 452438 h 492919"/>
              <a:gd name="connsiteX41" fmla="*/ 230981 w 519112"/>
              <a:gd name="connsiteY41" fmla="*/ 464344 h 492919"/>
              <a:gd name="connsiteX42" fmla="*/ 276225 w 519112"/>
              <a:gd name="connsiteY42" fmla="*/ 435769 h 492919"/>
              <a:gd name="connsiteX43" fmla="*/ 307181 w 519112"/>
              <a:gd name="connsiteY43" fmla="*/ 442913 h 492919"/>
              <a:gd name="connsiteX44" fmla="*/ 359568 w 519112"/>
              <a:gd name="connsiteY44" fmla="*/ 402432 h 492919"/>
              <a:gd name="connsiteX45" fmla="*/ 369093 w 519112"/>
              <a:gd name="connsiteY45" fmla="*/ 421482 h 492919"/>
              <a:gd name="connsiteX46" fmla="*/ 352425 w 519112"/>
              <a:gd name="connsiteY46" fmla="*/ 450057 h 492919"/>
              <a:gd name="connsiteX47" fmla="*/ 385762 w 519112"/>
              <a:gd name="connsiteY47" fmla="*/ 450057 h 492919"/>
              <a:gd name="connsiteX48" fmla="*/ 407193 w 519112"/>
              <a:gd name="connsiteY48" fmla="*/ 438150 h 492919"/>
              <a:gd name="connsiteX49" fmla="*/ 459581 w 519112"/>
              <a:gd name="connsiteY49" fmla="*/ 438150 h 492919"/>
              <a:gd name="connsiteX50" fmla="*/ 490537 w 519112"/>
              <a:gd name="connsiteY50" fmla="*/ 371475 h 492919"/>
              <a:gd name="connsiteX51" fmla="*/ 419100 w 519112"/>
              <a:gd name="connsiteY51" fmla="*/ 383382 h 492919"/>
              <a:gd name="connsiteX52" fmla="*/ 466725 w 519112"/>
              <a:gd name="connsiteY52" fmla="*/ 319088 h 492919"/>
              <a:gd name="connsiteX53" fmla="*/ 497681 w 519112"/>
              <a:gd name="connsiteY53" fmla="*/ 369094 h 492919"/>
              <a:gd name="connsiteX54" fmla="*/ 519112 w 519112"/>
              <a:gd name="connsiteY54" fmla="*/ 302419 h 492919"/>
              <a:gd name="connsiteX55" fmla="*/ 497681 w 519112"/>
              <a:gd name="connsiteY55" fmla="*/ 250032 h 492919"/>
              <a:gd name="connsiteX56" fmla="*/ 457200 w 519112"/>
              <a:gd name="connsiteY56" fmla="*/ 230982 h 492919"/>
              <a:gd name="connsiteX57" fmla="*/ 428625 w 519112"/>
              <a:gd name="connsiteY57" fmla="*/ 188119 h 492919"/>
              <a:gd name="connsiteX58" fmla="*/ 395287 w 519112"/>
              <a:gd name="connsiteY58" fmla="*/ 200025 h 492919"/>
              <a:gd name="connsiteX59" fmla="*/ 330993 w 519112"/>
              <a:gd name="connsiteY59" fmla="*/ 173832 h 492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19112" h="492919">
                <a:moveTo>
                  <a:pt x="330993" y="173832"/>
                </a:moveTo>
                <a:lnTo>
                  <a:pt x="309562" y="147638"/>
                </a:lnTo>
                <a:lnTo>
                  <a:pt x="288131" y="88107"/>
                </a:lnTo>
                <a:lnTo>
                  <a:pt x="257175" y="33338"/>
                </a:lnTo>
                <a:lnTo>
                  <a:pt x="214312" y="11907"/>
                </a:lnTo>
                <a:lnTo>
                  <a:pt x="195262" y="0"/>
                </a:lnTo>
                <a:lnTo>
                  <a:pt x="180975" y="28575"/>
                </a:lnTo>
                <a:lnTo>
                  <a:pt x="147637" y="19050"/>
                </a:lnTo>
                <a:lnTo>
                  <a:pt x="142875" y="52388"/>
                </a:lnTo>
                <a:lnTo>
                  <a:pt x="154781" y="90488"/>
                </a:lnTo>
                <a:lnTo>
                  <a:pt x="95250" y="57150"/>
                </a:lnTo>
                <a:lnTo>
                  <a:pt x="40481" y="66675"/>
                </a:lnTo>
                <a:lnTo>
                  <a:pt x="66675" y="88107"/>
                </a:lnTo>
                <a:lnTo>
                  <a:pt x="88106" y="88107"/>
                </a:lnTo>
                <a:lnTo>
                  <a:pt x="47625" y="111919"/>
                </a:lnTo>
                <a:lnTo>
                  <a:pt x="42862" y="138113"/>
                </a:lnTo>
                <a:lnTo>
                  <a:pt x="90487" y="161925"/>
                </a:lnTo>
                <a:lnTo>
                  <a:pt x="154781" y="154782"/>
                </a:lnTo>
                <a:lnTo>
                  <a:pt x="180975" y="223838"/>
                </a:lnTo>
                <a:lnTo>
                  <a:pt x="271462" y="214313"/>
                </a:lnTo>
                <a:lnTo>
                  <a:pt x="252412" y="245269"/>
                </a:lnTo>
                <a:lnTo>
                  <a:pt x="219075" y="257175"/>
                </a:lnTo>
                <a:lnTo>
                  <a:pt x="171450" y="266700"/>
                </a:lnTo>
                <a:lnTo>
                  <a:pt x="116681" y="350044"/>
                </a:lnTo>
                <a:lnTo>
                  <a:pt x="130968" y="376238"/>
                </a:lnTo>
                <a:lnTo>
                  <a:pt x="264318" y="359569"/>
                </a:lnTo>
                <a:lnTo>
                  <a:pt x="252412" y="378619"/>
                </a:lnTo>
                <a:lnTo>
                  <a:pt x="223837" y="385763"/>
                </a:lnTo>
                <a:lnTo>
                  <a:pt x="154781" y="395288"/>
                </a:lnTo>
                <a:lnTo>
                  <a:pt x="116681" y="407194"/>
                </a:lnTo>
                <a:lnTo>
                  <a:pt x="90487" y="400050"/>
                </a:lnTo>
                <a:lnTo>
                  <a:pt x="71437" y="428625"/>
                </a:lnTo>
                <a:lnTo>
                  <a:pt x="50006" y="376238"/>
                </a:lnTo>
                <a:lnTo>
                  <a:pt x="9525" y="397669"/>
                </a:lnTo>
                <a:lnTo>
                  <a:pt x="0" y="414338"/>
                </a:lnTo>
                <a:lnTo>
                  <a:pt x="7143" y="450057"/>
                </a:lnTo>
                <a:lnTo>
                  <a:pt x="11906" y="473869"/>
                </a:lnTo>
                <a:lnTo>
                  <a:pt x="80962" y="492919"/>
                </a:lnTo>
                <a:lnTo>
                  <a:pt x="138112" y="447675"/>
                </a:lnTo>
                <a:lnTo>
                  <a:pt x="169068" y="483394"/>
                </a:lnTo>
                <a:lnTo>
                  <a:pt x="202406" y="452438"/>
                </a:lnTo>
                <a:lnTo>
                  <a:pt x="230981" y="464344"/>
                </a:lnTo>
                <a:lnTo>
                  <a:pt x="276225" y="435769"/>
                </a:lnTo>
                <a:lnTo>
                  <a:pt x="307181" y="442913"/>
                </a:lnTo>
                <a:lnTo>
                  <a:pt x="359568" y="402432"/>
                </a:lnTo>
                <a:lnTo>
                  <a:pt x="369093" y="421482"/>
                </a:lnTo>
                <a:lnTo>
                  <a:pt x="352425" y="450057"/>
                </a:lnTo>
                <a:lnTo>
                  <a:pt x="385762" y="450057"/>
                </a:lnTo>
                <a:lnTo>
                  <a:pt x="407193" y="438150"/>
                </a:lnTo>
                <a:lnTo>
                  <a:pt x="459581" y="438150"/>
                </a:lnTo>
                <a:lnTo>
                  <a:pt x="490537" y="371475"/>
                </a:lnTo>
                <a:lnTo>
                  <a:pt x="419100" y="383382"/>
                </a:lnTo>
                <a:lnTo>
                  <a:pt x="466725" y="319088"/>
                </a:lnTo>
                <a:lnTo>
                  <a:pt x="497681" y="369094"/>
                </a:lnTo>
                <a:lnTo>
                  <a:pt x="519112" y="302419"/>
                </a:lnTo>
                <a:lnTo>
                  <a:pt x="497681" y="250032"/>
                </a:lnTo>
                <a:lnTo>
                  <a:pt x="457200" y="230982"/>
                </a:lnTo>
                <a:lnTo>
                  <a:pt x="428625" y="188119"/>
                </a:lnTo>
                <a:lnTo>
                  <a:pt x="395287" y="200025"/>
                </a:lnTo>
                <a:lnTo>
                  <a:pt x="330993" y="173832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343033" y="4687315"/>
            <a:ext cx="84404" cy="89443"/>
          </a:xfrm>
          <a:custGeom>
            <a:avLst/>
            <a:gdLst>
              <a:gd name="connsiteX0" fmla="*/ 107156 w 107156"/>
              <a:gd name="connsiteY0" fmla="*/ 0 h 111919"/>
              <a:gd name="connsiteX1" fmla="*/ 69056 w 107156"/>
              <a:gd name="connsiteY1" fmla="*/ 33338 h 111919"/>
              <a:gd name="connsiteX2" fmla="*/ 16669 w 107156"/>
              <a:gd name="connsiteY2" fmla="*/ 88106 h 111919"/>
              <a:gd name="connsiteX3" fmla="*/ 0 w 107156"/>
              <a:gd name="connsiteY3" fmla="*/ 111919 h 111919"/>
              <a:gd name="connsiteX4" fmla="*/ 19050 w 107156"/>
              <a:gd name="connsiteY4" fmla="*/ 102394 h 111919"/>
              <a:gd name="connsiteX5" fmla="*/ 71438 w 107156"/>
              <a:gd name="connsiteY5" fmla="*/ 69056 h 111919"/>
              <a:gd name="connsiteX6" fmla="*/ 107156 w 107156"/>
              <a:gd name="connsiteY6" fmla="*/ 0 h 11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56" h="111919">
                <a:moveTo>
                  <a:pt x="107156" y="0"/>
                </a:moveTo>
                <a:lnTo>
                  <a:pt x="69056" y="33338"/>
                </a:lnTo>
                <a:lnTo>
                  <a:pt x="16669" y="88106"/>
                </a:lnTo>
                <a:lnTo>
                  <a:pt x="0" y="111919"/>
                </a:lnTo>
                <a:lnTo>
                  <a:pt x="19050" y="102394"/>
                </a:lnTo>
                <a:lnTo>
                  <a:pt x="71438" y="69056"/>
                </a:lnTo>
                <a:lnTo>
                  <a:pt x="107156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4934874" y="4717548"/>
            <a:ext cx="102040" cy="54170"/>
          </a:xfrm>
          <a:custGeom>
            <a:avLst/>
            <a:gdLst>
              <a:gd name="connsiteX0" fmla="*/ 80963 w 128588"/>
              <a:gd name="connsiteY0" fmla="*/ 69056 h 69056"/>
              <a:gd name="connsiteX1" fmla="*/ 128588 w 128588"/>
              <a:gd name="connsiteY1" fmla="*/ 54769 h 69056"/>
              <a:gd name="connsiteX2" fmla="*/ 104775 w 128588"/>
              <a:gd name="connsiteY2" fmla="*/ 23813 h 69056"/>
              <a:gd name="connsiteX3" fmla="*/ 80963 w 128588"/>
              <a:gd name="connsiteY3" fmla="*/ 11906 h 69056"/>
              <a:gd name="connsiteX4" fmla="*/ 54769 w 128588"/>
              <a:gd name="connsiteY4" fmla="*/ 0 h 69056"/>
              <a:gd name="connsiteX5" fmla="*/ 9525 w 128588"/>
              <a:gd name="connsiteY5" fmla="*/ 14288 h 69056"/>
              <a:gd name="connsiteX6" fmla="*/ 0 w 128588"/>
              <a:gd name="connsiteY6" fmla="*/ 33338 h 69056"/>
              <a:gd name="connsiteX7" fmla="*/ 80963 w 128588"/>
              <a:gd name="connsiteY7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588" h="69056">
                <a:moveTo>
                  <a:pt x="80963" y="69056"/>
                </a:moveTo>
                <a:lnTo>
                  <a:pt x="128588" y="54769"/>
                </a:lnTo>
                <a:lnTo>
                  <a:pt x="104775" y="23813"/>
                </a:lnTo>
                <a:lnTo>
                  <a:pt x="80963" y="11906"/>
                </a:lnTo>
                <a:lnTo>
                  <a:pt x="54769" y="0"/>
                </a:lnTo>
                <a:lnTo>
                  <a:pt x="9525" y="14288"/>
                </a:lnTo>
                <a:lnTo>
                  <a:pt x="0" y="33338"/>
                </a:lnTo>
                <a:lnTo>
                  <a:pt x="80963" y="69056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5029357" y="4248922"/>
            <a:ext cx="55429" cy="97001"/>
          </a:xfrm>
          <a:custGeom>
            <a:avLst/>
            <a:gdLst>
              <a:gd name="connsiteX0" fmla="*/ 66675 w 69056"/>
              <a:gd name="connsiteY0" fmla="*/ 121444 h 121444"/>
              <a:gd name="connsiteX1" fmla="*/ 66675 w 69056"/>
              <a:gd name="connsiteY1" fmla="*/ 64294 h 121444"/>
              <a:gd name="connsiteX2" fmla="*/ 69056 w 69056"/>
              <a:gd name="connsiteY2" fmla="*/ 26194 h 121444"/>
              <a:gd name="connsiteX3" fmla="*/ 54768 w 69056"/>
              <a:gd name="connsiteY3" fmla="*/ 0 h 121444"/>
              <a:gd name="connsiteX4" fmla="*/ 35718 w 69056"/>
              <a:gd name="connsiteY4" fmla="*/ 38100 h 121444"/>
              <a:gd name="connsiteX5" fmla="*/ 0 w 69056"/>
              <a:gd name="connsiteY5" fmla="*/ 61913 h 121444"/>
              <a:gd name="connsiteX6" fmla="*/ 11906 w 69056"/>
              <a:gd name="connsiteY6" fmla="*/ 104775 h 121444"/>
              <a:gd name="connsiteX7" fmla="*/ 66675 w 69056"/>
              <a:gd name="connsiteY7" fmla="*/ 121444 h 12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056" h="121444">
                <a:moveTo>
                  <a:pt x="66675" y="121444"/>
                </a:moveTo>
                <a:lnTo>
                  <a:pt x="66675" y="64294"/>
                </a:lnTo>
                <a:lnTo>
                  <a:pt x="69056" y="26194"/>
                </a:lnTo>
                <a:lnTo>
                  <a:pt x="54768" y="0"/>
                </a:lnTo>
                <a:lnTo>
                  <a:pt x="35718" y="38100"/>
                </a:lnTo>
                <a:lnTo>
                  <a:pt x="0" y="61913"/>
                </a:lnTo>
                <a:lnTo>
                  <a:pt x="11906" y="104775"/>
                </a:lnTo>
                <a:lnTo>
                  <a:pt x="66675" y="121444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4897083" y="4129247"/>
            <a:ext cx="124715" cy="156209"/>
          </a:xfrm>
          <a:custGeom>
            <a:avLst/>
            <a:gdLst>
              <a:gd name="connsiteX0" fmla="*/ 157163 w 157163"/>
              <a:gd name="connsiteY0" fmla="*/ 119063 h 195263"/>
              <a:gd name="connsiteX1" fmla="*/ 142875 w 157163"/>
              <a:gd name="connsiteY1" fmla="*/ 85725 h 195263"/>
              <a:gd name="connsiteX2" fmla="*/ 150019 w 157163"/>
              <a:gd name="connsiteY2" fmla="*/ 50007 h 195263"/>
              <a:gd name="connsiteX3" fmla="*/ 95250 w 157163"/>
              <a:gd name="connsiteY3" fmla="*/ 0 h 195263"/>
              <a:gd name="connsiteX4" fmla="*/ 71438 w 157163"/>
              <a:gd name="connsiteY4" fmla="*/ 26194 h 195263"/>
              <a:gd name="connsiteX5" fmla="*/ 50006 w 157163"/>
              <a:gd name="connsiteY5" fmla="*/ 30957 h 195263"/>
              <a:gd name="connsiteX6" fmla="*/ 30956 w 157163"/>
              <a:gd name="connsiteY6" fmla="*/ 64294 h 195263"/>
              <a:gd name="connsiteX7" fmla="*/ 0 w 157163"/>
              <a:gd name="connsiteY7" fmla="*/ 102394 h 195263"/>
              <a:gd name="connsiteX8" fmla="*/ 33338 w 157163"/>
              <a:gd name="connsiteY8" fmla="*/ 126207 h 195263"/>
              <a:gd name="connsiteX9" fmla="*/ 33338 w 157163"/>
              <a:gd name="connsiteY9" fmla="*/ 126207 h 195263"/>
              <a:gd name="connsiteX10" fmla="*/ 52388 w 157163"/>
              <a:gd name="connsiteY10" fmla="*/ 150019 h 195263"/>
              <a:gd name="connsiteX11" fmla="*/ 71438 w 157163"/>
              <a:gd name="connsiteY11" fmla="*/ 154782 h 195263"/>
              <a:gd name="connsiteX12" fmla="*/ 90488 w 157163"/>
              <a:gd name="connsiteY12" fmla="*/ 195263 h 195263"/>
              <a:gd name="connsiteX13" fmla="*/ 121444 w 157163"/>
              <a:gd name="connsiteY13" fmla="*/ 173832 h 195263"/>
              <a:gd name="connsiteX14" fmla="*/ 157163 w 157163"/>
              <a:gd name="connsiteY14" fmla="*/ 119063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7163" h="195263">
                <a:moveTo>
                  <a:pt x="157163" y="119063"/>
                </a:moveTo>
                <a:lnTo>
                  <a:pt x="142875" y="85725"/>
                </a:lnTo>
                <a:lnTo>
                  <a:pt x="150019" y="50007"/>
                </a:lnTo>
                <a:lnTo>
                  <a:pt x="95250" y="0"/>
                </a:lnTo>
                <a:lnTo>
                  <a:pt x="71438" y="26194"/>
                </a:lnTo>
                <a:lnTo>
                  <a:pt x="50006" y="30957"/>
                </a:lnTo>
                <a:lnTo>
                  <a:pt x="30956" y="64294"/>
                </a:lnTo>
                <a:lnTo>
                  <a:pt x="0" y="102394"/>
                </a:lnTo>
                <a:lnTo>
                  <a:pt x="33338" y="126207"/>
                </a:lnTo>
                <a:lnTo>
                  <a:pt x="33338" y="126207"/>
                </a:lnTo>
                <a:lnTo>
                  <a:pt x="52388" y="150019"/>
                </a:lnTo>
                <a:lnTo>
                  <a:pt x="71438" y="154782"/>
                </a:lnTo>
                <a:lnTo>
                  <a:pt x="90488" y="195263"/>
                </a:lnTo>
                <a:lnTo>
                  <a:pt x="121444" y="173832"/>
                </a:lnTo>
                <a:lnTo>
                  <a:pt x="157163" y="119063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4806381" y="4120428"/>
            <a:ext cx="69287" cy="49131"/>
          </a:xfrm>
          <a:custGeom>
            <a:avLst/>
            <a:gdLst>
              <a:gd name="connsiteX0" fmla="*/ 47625 w 88106"/>
              <a:gd name="connsiteY0" fmla="*/ 61913 h 61913"/>
              <a:gd name="connsiteX1" fmla="*/ 76200 w 88106"/>
              <a:gd name="connsiteY1" fmla="*/ 30956 h 61913"/>
              <a:gd name="connsiteX2" fmla="*/ 88106 w 88106"/>
              <a:gd name="connsiteY2" fmla="*/ 0 h 61913"/>
              <a:gd name="connsiteX3" fmla="*/ 61913 w 88106"/>
              <a:gd name="connsiteY3" fmla="*/ 7144 h 61913"/>
              <a:gd name="connsiteX4" fmla="*/ 42863 w 88106"/>
              <a:gd name="connsiteY4" fmla="*/ 11906 h 61913"/>
              <a:gd name="connsiteX5" fmla="*/ 2381 w 88106"/>
              <a:gd name="connsiteY5" fmla="*/ 26194 h 61913"/>
              <a:gd name="connsiteX6" fmla="*/ 0 w 88106"/>
              <a:gd name="connsiteY6" fmla="*/ 45244 h 61913"/>
              <a:gd name="connsiteX7" fmla="*/ 47625 w 88106"/>
              <a:gd name="connsiteY7" fmla="*/ 61913 h 6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106" h="61913">
                <a:moveTo>
                  <a:pt x="47625" y="61913"/>
                </a:moveTo>
                <a:lnTo>
                  <a:pt x="76200" y="30956"/>
                </a:lnTo>
                <a:lnTo>
                  <a:pt x="88106" y="0"/>
                </a:lnTo>
                <a:lnTo>
                  <a:pt x="61913" y="7144"/>
                </a:lnTo>
                <a:lnTo>
                  <a:pt x="42863" y="11906"/>
                </a:lnTo>
                <a:lnTo>
                  <a:pt x="2381" y="26194"/>
                </a:lnTo>
                <a:lnTo>
                  <a:pt x="0" y="45244"/>
                </a:lnTo>
                <a:lnTo>
                  <a:pt x="47625" y="61913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5125098" y="3685814"/>
            <a:ext cx="81883" cy="200300"/>
          </a:xfrm>
          <a:custGeom>
            <a:avLst/>
            <a:gdLst>
              <a:gd name="connsiteX0" fmla="*/ 102394 w 102394"/>
              <a:gd name="connsiteY0" fmla="*/ 66675 h 252412"/>
              <a:gd name="connsiteX1" fmla="*/ 92869 w 102394"/>
              <a:gd name="connsiteY1" fmla="*/ 0 h 252412"/>
              <a:gd name="connsiteX2" fmla="*/ 54769 w 102394"/>
              <a:gd name="connsiteY2" fmla="*/ 66675 h 252412"/>
              <a:gd name="connsiteX3" fmla="*/ 0 w 102394"/>
              <a:gd name="connsiteY3" fmla="*/ 133350 h 252412"/>
              <a:gd name="connsiteX4" fmla="*/ 9525 w 102394"/>
              <a:gd name="connsiteY4" fmla="*/ 211931 h 252412"/>
              <a:gd name="connsiteX5" fmla="*/ 28575 w 102394"/>
              <a:gd name="connsiteY5" fmla="*/ 252412 h 252412"/>
              <a:gd name="connsiteX6" fmla="*/ 83344 w 102394"/>
              <a:gd name="connsiteY6" fmla="*/ 223837 h 252412"/>
              <a:gd name="connsiteX7" fmla="*/ 88107 w 102394"/>
              <a:gd name="connsiteY7" fmla="*/ 169068 h 252412"/>
              <a:gd name="connsiteX8" fmla="*/ 66675 w 102394"/>
              <a:gd name="connsiteY8" fmla="*/ 164306 h 252412"/>
              <a:gd name="connsiteX9" fmla="*/ 69057 w 102394"/>
              <a:gd name="connsiteY9" fmla="*/ 119062 h 252412"/>
              <a:gd name="connsiteX10" fmla="*/ 102394 w 102394"/>
              <a:gd name="connsiteY10" fmla="*/ 66675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394" h="252412">
                <a:moveTo>
                  <a:pt x="102394" y="66675"/>
                </a:moveTo>
                <a:lnTo>
                  <a:pt x="92869" y="0"/>
                </a:lnTo>
                <a:lnTo>
                  <a:pt x="54769" y="66675"/>
                </a:lnTo>
                <a:lnTo>
                  <a:pt x="0" y="133350"/>
                </a:lnTo>
                <a:lnTo>
                  <a:pt x="9525" y="211931"/>
                </a:lnTo>
                <a:lnTo>
                  <a:pt x="28575" y="252412"/>
                </a:lnTo>
                <a:lnTo>
                  <a:pt x="83344" y="223837"/>
                </a:lnTo>
                <a:lnTo>
                  <a:pt x="88107" y="169068"/>
                </a:lnTo>
                <a:lnTo>
                  <a:pt x="66675" y="164306"/>
                </a:lnTo>
                <a:lnTo>
                  <a:pt x="69057" y="119062"/>
                </a:lnTo>
                <a:lnTo>
                  <a:pt x="102394" y="66675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5178006" y="3893673"/>
            <a:ext cx="59208" cy="45351"/>
          </a:xfrm>
          <a:custGeom>
            <a:avLst/>
            <a:gdLst>
              <a:gd name="connsiteX0" fmla="*/ 0 w 73819"/>
              <a:gd name="connsiteY0" fmla="*/ 11906 h 57150"/>
              <a:gd name="connsiteX1" fmla="*/ 45244 w 73819"/>
              <a:gd name="connsiteY1" fmla="*/ 52388 h 57150"/>
              <a:gd name="connsiteX2" fmla="*/ 73819 w 73819"/>
              <a:gd name="connsiteY2" fmla="*/ 57150 h 57150"/>
              <a:gd name="connsiteX3" fmla="*/ 64294 w 73819"/>
              <a:gd name="connsiteY3" fmla="*/ 0 h 57150"/>
              <a:gd name="connsiteX4" fmla="*/ 0 w 73819"/>
              <a:gd name="connsiteY4" fmla="*/ 11906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19" h="57150">
                <a:moveTo>
                  <a:pt x="0" y="11906"/>
                </a:moveTo>
                <a:lnTo>
                  <a:pt x="45244" y="52388"/>
                </a:lnTo>
                <a:lnTo>
                  <a:pt x="73819" y="57150"/>
                </a:lnTo>
                <a:lnTo>
                  <a:pt x="64294" y="0"/>
                </a:lnTo>
                <a:lnTo>
                  <a:pt x="0" y="11906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4739615" y="3493074"/>
            <a:ext cx="604679" cy="716797"/>
          </a:xfrm>
          <a:custGeom>
            <a:avLst/>
            <a:gdLst>
              <a:gd name="connsiteX0" fmla="*/ 454819 w 762000"/>
              <a:gd name="connsiteY0" fmla="*/ 350044 h 902494"/>
              <a:gd name="connsiteX1" fmla="*/ 431007 w 762000"/>
              <a:gd name="connsiteY1" fmla="*/ 311944 h 902494"/>
              <a:gd name="connsiteX2" fmla="*/ 447675 w 762000"/>
              <a:gd name="connsiteY2" fmla="*/ 273844 h 902494"/>
              <a:gd name="connsiteX3" fmla="*/ 457200 w 762000"/>
              <a:gd name="connsiteY3" fmla="*/ 154781 h 902494"/>
              <a:gd name="connsiteX4" fmla="*/ 428625 w 762000"/>
              <a:gd name="connsiteY4" fmla="*/ 88106 h 902494"/>
              <a:gd name="connsiteX5" fmla="*/ 400050 w 762000"/>
              <a:gd name="connsiteY5" fmla="*/ 90488 h 902494"/>
              <a:gd name="connsiteX6" fmla="*/ 400050 w 762000"/>
              <a:gd name="connsiteY6" fmla="*/ 90488 h 902494"/>
              <a:gd name="connsiteX7" fmla="*/ 385763 w 762000"/>
              <a:gd name="connsiteY7" fmla="*/ 21431 h 902494"/>
              <a:gd name="connsiteX8" fmla="*/ 342900 w 762000"/>
              <a:gd name="connsiteY8" fmla="*/ 0 h 902494"/>
              <a:gd name="connsiteX9" fmla="*/ 311944 w 762000"/>
              <a:gd name="connsiteY9" fmla="*/ 23813 h 902494"/>
              <a:gd name="connsiteX10" fmla="*/ 292894 w 762000"/>
              <a:gd name="connsiteY10" fmla="*/ 66675 h 902494"/>
              <a:gd name="connsiteX11" fmla="*/ 259557 w 762000"/>
              <a:gd name="connsiteY11" fmla="*/ 69056 h 902494"/>
              <a:gd name="connsiteX12" fmla="*/ 269082 w 762000"/>
              <a:gd name="connsiteY12" fmla="*/ 107156 h 902494"/>
              <a:gd name="connsiteX13" fmla="*/ 283369 w 762000"/>
              <a:gd name="connsiteY13" fmla="*/ 157163 h 902494"/>
              <a:gd name="connsiteX14" fmla="*/ 304800 w 762000"/>
              <a:gd name="connsiteY14" fmla="*/ 161925 h 902494"/>
              <a:gd name="connsiteX15" fmla="*/ 285750 w 762000"/>
              <a:gd name="connsiteY15" fmla="*/ 200025 h 902494"/>
              <a:gd name="connsiteX16" fmla="*/ 304800 w 762000"/>
              <a:gd name="connsiteY16" fmla="*/ 257175 h 902494"/>
              <a:gd name="connsiteX17" fmla="*/ 328613 w 762000"/>
              <a:gd name="connsiteY17" fmla="*/ 307181 h 902494"/>
              <a:gd name="connsiteX18" fmla="*/ 314325 w 762000"/>
              <a:gd name="connsiteY18" fmla="*/ 316706 h 902494"/>
              <a:gd name="connsiteX19" fmla="*/ 269082 w 762000"/>
              <a:gd name="connsiteY19" fmla="*/ 247650 h 902494"/>
              <a:gd name="connsiteX20" fmla="*/ 226219 w 762000"/>
              <a:gd name="connsiteY20" fmla="*/ 273844 h 902494"/>
              <a:gd name="connsiteX21" fmla="*/ 195263 w 762000"/>
              <a:gd name="connsiteY21" fmla="*/ 211931 h 902494"/>
              <a:gd name="connsiteX22" fmla="*/ 159544 w 762000"/>
              <a:gd name="connsiteY22" fmla="*/ 195263 h 902494"/>
              <a:gd name="connsiteX23" fmla="*/ 161925 w 762000"/>
              <a:gd name="connsiteY23" fmla="*/ 140494 h 902494"/>
              <a:gd name="connsiteX24" fmla="*/ 130969 w 762000"/>
              <a:gd name="connsiteY24" fmla="*/ 126206 h 902494"/>
              <a:gd name="connsiteX25" fmla="*/ 97632 w 762000"/>
              <a:gd name="connsiteY25" fmla="*/ 133350 h 902494"/>
              <a:gd name="connsiteX26" fmla="*/ 88107 w 762000"/>
              <a:gd name="connsiteY26" fmla="*/ 185738 h 902494"/>
              <a:gd name="connsiteX27" fmla="*/ 154782 w 762000"/>
              <a:gd name="connsiteY27" fmla="*/ 259556 h 902494"/>
              <a:gd name="connsiteX28" fmla="*/ 138113 w 762000"/>
              <a:gd name="connsiteY28" fmla="*/ 269081 h 902494"/>
              <a:gd name="connsiteX29" fmla="*/ 109538 w 762000"/>
              <a:gd name="connsiteY29" fmla="*/ 266700 h 902494"/>
              <a:gd name="connsiteX30" fmla="*/ 114300 w 762000"/>
              <a:gd name="connsiteY30" fmla="*/ 340519 h 902494"/>
              <a:gd name="connsiteX31" fmla="*/ 71438 w 762000"/>
              <a:gd name="connsiteY31" fmla="*/ 304800 h 902494"/>
              <a:gd name="connsiteX32" fmla="*/ 54769 w 762000"/>
              <a:gd name="connsiteY32" fmla="*/ 242888 h 902494"/>
              <a:gd name="connsiteX33" fmla="*/ 19050 w 762000"/>
              <a:gd name="connsiteY33" fmla="*/ 250031 h 902494"/>
              <a:gd name="connsiteX34" fmla="*/ 21432 w 762000"/>
              <a:gd name="connsiteY34" fmla="*/ 321469 h 902494"/>
              <a:gd name="connsiteX35" fmla="*/ 0 w 762000"/>
              <a:gd name="connsiteY35" fmla="*/ 311944 h 902494"/>
              <a:gd name="connsiteX36" fmla="*/ 4763 w 762000"/>
              <a:gd name="connsiteY36" fmla="*/ 364331 h 902494"/>
              <a:gd name="connsiteX37" fmla="*/ 30957 w 762000"/>
              <a:gd name="connsiteY37" fmla="*/ 392906 h 902494"/>
              <a:gd name="connsiteX38" fmla="*/ 59532 w 762000"/>
              <a:gd name="connsiteY38" fmla="*/ 442913 h 902494"/>
              <a:gd name="connsiteX39" fmla="*/ 121444 w 762000"/>
              <a:gd name="connsiteY39" fmla="*/ 459581 h 902494"/>
              <a:gd name="connsiteX40" fmla="*/ 157163 w 762000"/>
              <a:gd name="connsiteY40" fmla="*/ 473869 h 902494"/>
              <a:gd name="connsiteX41" fmla="*/ 140494 w 762000"/>
              <a:gd name="connsiteY41" fmla="*/ 411956 h 902494"/>
              <a:gd name="connsiteX42" fmla="*/ 150019 w 762000"/>
              <a:gd name="connsiteY42" fmla="*/ 390525 h 902494"/>
              <a:gd name="connsiteX43" fmla="*/ 176213 w 762000"/>
              <a:gd name="connsiteY43" fmla="*/ 416719 h 902494"/>
              <a:gd name="connsiteX44" fmla="*/ 204788 w 762000"/>
              <a:gd name="connsiteY44" fmla="*/ 409575 h 902494"/>
              <a:gd name="connsiteX45" fmla="*/ 221457 w 762000"/>
              <a:gd name="connsiteY45" fmla="*/ 454819 h 902494"/>
              <a:gd name="connsiteX46" fmla="*/ 264319 w 762000"/>
              <a:gd name="connsiteY46" fmla="*/ 452438 h 902494"/>
              <a:gd name="connsiteX47" fmla="*/ 266700 w 762000"/>
              <a:gd name="connsiteY47" fmla="*/ 471488 h 902494"/>
              <a:gd name="connsiteX48" fmla="*/ 264319 w 762000"/>
              <a:gd name="connsiteY48" fmla="*/ 502444 h 902494"/>
              <a:gd name="connsiteX49" fmla="*/ 228600 w 762000"/>
              <a:gd name="connsiteY49" fmla="*/ 488156 h 902494"/>
              <a:gd name="connsiteX50" fmla="*/ 204788 w 762000"/>
              <a:gd name="connsiteY50" fmla="*/ 511969 h 902494"/>
              <a:gd name="connsiteX51" fmla="*/ 238125 w 762000"/>
              <a:gd name="connsiteY51" fmla="*/ 611981 h 902494"/>
              <a:gd name="connsiteX52" fmla="*/ 290513 w 762000"/>
              <a:gd name="connsiteY52" fmla="*/ 595313 h 902494"/>
              <a:gd name="connsiteX53" fmla="*/ 259557 w 762000"/>
              <a:gd name="connsiteY53" fmla="*/ 640556 h 902494"/>
              <a:gd name="connsiteX54" fmla="*/ 285750 w 762000"/>
              <a:gd name="connsiteY54" fmla="*/ 685800 h 902494"/>
              <a:gd name="connsiteX55" fmla="*/ 314325 w 762000"/>
              <a:gd name="connsiteY55" fmla="*/ 669131 h 902494"/>
              <a:gd name="connsiteX56" fmla="*/ 307182 w 762000"/>
              <a:gd name="connsiteY56" fmla="*/ 709613 h 902494"/>
              <a:gd name="connsiteX57" fmla="*/ 352425 w 762000"/>
              <a:gd name="connsiteY57" fmla="*/ 688181 h 902494"/>
              <a:gd name="connsiteX58" fmla="*/ 366713 w 762000"/>
              <a:gd name="connsiteY58" fmla="*/ 685800 h 902494"/>
              <a:gd name="connsiteX59" fmla="*/ 388144 w 762000"/>
              <a:gd name="connsiteY59" fmla="*/ 692944 h 902494"/>
              <a:gd name="connsiteX60" fmla="*/ 428625 w 762000"/>
              <a:gd name="connsiteY60" fmla="*/ 664369 h 902494"/>
              <a:gd name="connsiteX61" fmla="*/ 457200 w 762000"/>
              <a:gd name="connsiteY61" fmla="*/ 702469 h 902494"/>
              <a:gd name="connsiteX62" fmla="*/ 435769 w 762000"/>
              <a:gd name="connsiteY62" fmla="*/ 728663 h 902494"/>
              <a:gd name="connsiteX63" fmla="*/ 471488 w 762000"/>
              <a:gd name="connsiteY63" fmla="*/ 735806 h 902494"/>
              <a:gd name="connsiteX64" fmla="*/ 497682 w 762000"/>
              <a:gd name="connsiteY64" fmla="*/ 690563 h 902494"/>
              <a:gd name="connsiteX65" fmla="*/ 507207 w 762000"/>
              <a:gd name="connsiteY65" fmla="*/ 650081 h 902494"/>
              <a:gd name="connsiteX66" fmla="*/ 528638 w 762000"/>
              <a:gd name="connsiteY66" fmla="*/ 697706 h 902494"/>
              <a:gd name="connsiteX67" fmla="*/ 545307 w 762000"/>
              <a:gd name="connsiteY67" fmla="*/ 709613 h 902494"/>
              <a:gd name="connsiteX68" fmla="*/ 592932 w 762000"/>
              <a:gd name="connsiteY68" fmla="*/ 688181 h 902494"/>
              <a:gd name="connsiteX69" fmla="*/ 635794 w 762000"/>
              <a:gd name="connsiteY69" fmla="*/ 695325 h 902494"/>
              <a:gd name="connsiteX70" fmla="*/ 616744 w 762000"/>
              <a:gd name="connsiteY70" fmla="*/ 714375 h 902494"/>
              <a:gd name="connsiteX71" fmla="*/ 588169 w 762000"/>
              <a:gd name="connsiteY71" fmla="*/ 714375 h 902494"/>
              <a:gd name="connsiteX72" fmla="*/ 571500 w 762000"/>
              <a:gd name="connsiteY72" fmla="*/ 742950 h 902494"/>
              <a:gd name="connsiteX73" fmla="*/ 507207 w 762000"/>
              <a:gd name="connsiteY73" fmla="*/ 771525 h 902494"/>
              <a:gd name="connsiteX74" fmla="*/ 516732 w 762000"/>
              <a:gd name="connsiteY74" fmla="*/ 792956 h 902494"/>
              <a:gd name="connsiteX75" fmla="*/ 485775 w 762000"/>
              <a:gd name="connsiteY75" fmla="*/ 878681 h 902494"/>
              <a:gd name="connsiteX76" fmla="*/ 521494 w 762000"/>
              <a:gd name="connsiteY76" fmla="*/ 902494 h 902494"/>
              <a:gd name="connsiteX77" fmla="*/ 597694 w 762000"/>
              <a:gd name="connsiteY77" fmla="*/ 857250 h 902494"/>
              <a:gd name="connsiteX78" fmla="*/ 619125 w 762000"/>
              <a:gd name="connsiteY78" fmla="*/ 792956 h 902494"/>
              <a:gd name="connsiteX79" fmla="*/ 640557 w 762000"/>
              <a:gd name="connsiteY79" fmla="*/ 750094 h 902494"/>
              <a:gd name="connsiteX80" fmla="*/ 661988 w 762000"/>
              <a:gd name="connsiteY80" fmla="*/ 766763 h 902494"/>
              <a:gd name="connsiteX81" fmla="*/ 666750 w 762000"/>
              <a:gd name="connsiteY81" fmla="*/ 714375 h 902494"/>
              <a:gd name="connsiteX82" fmla="*/ 692944 w 762000"/>
              <a:gd name="connsiteY82" fmla="*/ 714375 h 902494"/>
              <a:gd name="connsiteX83" fmla="*/ 719138 w 762000"/>
              <a:gd name="connsiteY83" fmla="*/ 709613 h 902494"/>
              <a:gd name="connsiteX84" fmla="*/ 754857 w 762000"/>
              <a:gd name="connsiteY84" fmla="*/ 669131 h 902494"/>
              <a:gd name="connsiteX85" fmla="*/ 762000 w 762000"/>
              <a:gd name="connsiteY85" fmla="*/ 616744 h 902494"/>
              <a:gd name="connsiteX86" fmla="*/ 757238 w 762000"/>
              <a:gd name="connsiteY86" fmla="*/ 592931 h 902494"/>
              <a:gd name="connsiteX87" fmla="*/ 728663 w 762000"/>
              <a:gd name="connsiteY87" fmla="*/ 578644 h 902494"/>
              <a:gd name="connsiteX88" fmla="*/ 714375 w 762000"/>
              <a:gd name="connsiteY88" fmla="*/ 597694 h 902494"/>
              <a:gd name="connsiteX89" fmla="*/ 697707 w 762000"/>
              <a:gd name="connsiteY89" fmla="*/ 571500 h 902494"/>
              <a:gd name="connsiteX90" fmla="*/ 669132 w 762000"/>
              <a:gd name="connsiteY90" fmla="*/ 595313 h 902494"/>
              <a:gd name="connsiteX91" fmla="*/ 623888 w 762000"/>
              <a:gd name="connsiteY91" fmla="*/ 597694 h 902494"/>
              <a:gd name="connsiteX0" fmla="*/ 623888 w 762000"/>
              <a:gd name="connsiteY0" fmla="*/ 600075 h 902494"/>
              <a:gd name="connsiteX1" fmla="*/ 431007 w 762000"/>
              <a:gd name="connsiteY1" fmla="*/ 311944 h 902494"/>
              <a:gd name="connsiteX2" fmla="*/ 447675 w 762000"/>
              <a:gd name="connsiteY2" fmla="*/ 273844 h 902494"/>
              <a:gd name="connsiteX3" fmla="*/ 457200 w 762000"/>
              <a:gd name="connsiteY3" fmla="*/ 154781 h 902494"/>
              <a:gd name="connsiteX4" fmla="*/ 428625 w 762000"/>
              <a:gd name="connsiteY4" fmla="*/ 88106 h 902494"/>
              <a:gd name="connsiteX5" fmla="*/ 400050 w 762000"/>
              <a:gd name="connsiteY5" fmla="*/ 90488 h 902494"/>
              <a:gd name="connsiteX6" fmla="*/ 400050 w 762000"/>
              <a:gd name="connsiteY6" fmla="*/ 90488 h 902494"/>
              <a:gd name="connsiteX7" fmla="*/ 385763 w 762000"/>
              <a:gd name="connsiteY7" fmla="*/ 21431 h 902494"/>
              <a:gd name="connsiteX8" fmla="*/ 342900 w 762000"/>
              <a:gd name="connsiteY8" fmla="*/ 0 h 902494"/>
              <a:gd name="connsiteX9" fmla="*/ 311944 w 762000"/>
              <a:gd name="connsiteY9" fmla="*/ 23813 h 902494"/>
              <a:gd name="connsiteX10" fmla="*/ 292894 w 762000"/>
              <a:gd name="connsiteY10" fmla="*/ 66675 h 902494"/>
              <a:gd name="connsiteX11" fmla="*/ 259557 w 762000"/>
              <a:gd name="connsiteY11" fmla="*/ 69056 h 902494"/>
              <a:gd name="connsiteX12" fmla="*/ 269082 w 762000"/>
              <a:gd name="connsiteY12" fmla="*/ 107156 h 902494"/>
              <a:gd name="connsiteX13" fmla="*/ 283369 w 762000"/>
              <a:gd name="connsiteY13" fmla="*/ 157163 h 902494"/>
              <a:gd name="connsiteX14" fmla="*/ 304800 w 762000"/>
              <a:gd name="connsiteY14" fmla="*/ 161925 h 902494"/>
              <a:gd name="connsiteX15" fmla="*/ 285750 w 762000"/>
              <a:gd name="connsiteY15" fmla="*/ 200025 h 902494"/>
              <a:gd name="connsiteX16" fmla="*/ 304800 w 762000"/>
              <a:gd name="connsiteY16" fmla="*/ 257175 h 902494"/>
              <a:gd name="connsiteX17" fmla="*/ 328613 w 762000"/>
              <a:gd name="connsiteY17" fmla="*/ 307181 h 902494"/>
              <a:gd name="connsiteX18" fmla="*/ 314325 w 762000"/>
              <a:gd name="connsiteY18" fmla="*/ 316706 h 902494"/>
              <a:gd name="connsiteX19" fmla="*/ 269082 w 762000"/>
              <a:gd name="connsiteY19" fmla="*/ 247650 h 902494"/>
              <a:gd name="connsiteX20" fmla="*/ 226219 w 762000"/>
              <a:gd name="connsiteY20" fmla="*/ 273844 h 902494"/>
              <a:gd name="connsiteX21" fmla="*/ 195263 w 762000"/>
              <a:gd name="connsiteY21" fmla="*/ 211931 h 902494"/>
              <a:gd name="connsiteX22" fmla="*/ 159544 w 762000"/>
              <a:gd name="connsiteY22" fmla="*/ 195263 h 902494"/>
              <a:gd name="connsiteX23" fmla="*/ 161925 w 762000"/>
              <a:gd name="connsiteY23" fmla="*/ 140494 h 902494"/>
              <a:gd name="connsiteX24" fmla="*/ 130969 w 762000"/>
              <a:gd name="connsiteY24" fmla="*/ 126206 h 902494"/>
              <a:gd name="connsiteX25" fmla="*/ 97632 w 762000"/>
              <a:gd name="connsiteY25" fmla="*/ 133350 h 902494"/>
              <a:gd name="connsiteX26" fmla="*/ 88107 w 762000"/>
              <a:gd name="connsiteY26" fmla="*/ 185738 h 902494"/>
              <a:gd name="connsiteX27" fmla="*/ 154782 w 762000"/>
              <a:gd name="connsiteY27" fmla="*/ 259556 h 902494"/>
              <a:gd name="connsiteX28" fmla="*/ 138113 w 762000"/>
              <a:gd name="connsiteY28" fmla="*/ 269081 h 902494"/>
              <a:gd name="connsiteX29" fmla="*/ 109538 w 762000"/>
              <a:gd name="connsiteY29" fmla="*/ 266700 h 902494"/>
              <a:gd name="connsiteX30" fmla="*/ 114300 w 762000"/>
              <a:gd name="connsiteY30" fmla="*/ 340519 h 902494"/>
              <a:gd name="connsiteX31" fmla="*/ 71438 w 762000"/>
              <a:gd name="connsiteY31" fmla="*/ 304800 h 902494"/>
              <a:gd name="connsiteX32" fmla="*/ 54769 w 762000"/>
              <a:gd name="connsiteY32" fmla="*/ 242888 h 902494"/>
              <a:gd name="connsiteX33" fmla="*/ 19050 w 762000"/>
              <a:gd name="connsiteY33" fmla="*/ 250031 h 902494"/>
              <a:gd name="connsiteX34" fmla="*/ 21432 w 762000"/>
              <a:gd name="connsiteY34" fmla="*/ 321469 h 902494"/>
              <a:gd name="connsiteX35" fmla="*/ 0 w 762000"/>
              <a:gd name="connsiteY35" fmla="*/ 311944 h 902494"/>
              <a:gd name="connsiteX36" fmla="*/ 4763 w 762000"/>
              <a:gd name="connsiteY36" fmla="*/ 364331 h 902494"/>
              <a:gd name="connsiteX37" fmla="*/ 30957 w 762000"/>
              <a:gd name="connsiteY37" fmla="*/ 392906 h 902494"/>
              <a:gd name="connsiteX38" fmla="*/ 59532 w 762000"/>
              <a:gd name="connsiteY38" fmla="*/ 442913 h 902494"/>
              <a:gd name="connsiteX39" fmla="*/ 121444 w 762000"/>
              <a:gd name="connsiteY39" fmla="*/ 459581 h 902494"/>
              <a:gd name="connsiteX40" fmla="*/ 157163 w 762000"/>
              <a:gd name="connsiteY40" fmla="*/ 473869 h 902494"/>
              <a:gd name="connsiteX41" fmla="*/ 140494 w 762000"/>
              <a:gd name="connsiteY41" fmla="*/ 411956 h 902494"/>
              <a:gd name="connsiteX42" fmla="*/ 150019 w 762000"/>
              <a:gd name="connsiteY42" fmla="*/ 390525 h 902494"/>
              <a:gd name="connsiteX43" fmla="*/ 176213 w 762000"/>
              <a:gd name="connsiteY43" fmla="*/ 416719 h 902494"/>
              <a:gd name="connsiteX44" fmla="*/ 204788 w 762000"/>
              <a:gd name="connsiteY44" fmla="*/ 409575 h 902494"/>
              <a:gd name="connsiteX45" fmla="*/ 221457 w 762000"/>
              <a:gd name="connsiteY45" fmla="*/ 454819 h 902494"/>
              <a:gd name="connsiteX46" fmla="*/ 264319 w 762000"/>
              <a:gd name="connsiteY46" fmla="*/ 452438 h 902494"/>
              <a:gd name="connsiteX47" fmla="*/ 266700 w 762000"/>
              <a:gd name="connsiteY47" fmla="*/ 471488 h 902494"/>
              <a:gd name="connsiteX48" fmla="*/ 264319 w 762000"/>
              <a:gd name="connsiteY48" fmla="*/ 502444 h 902494"/>
              <a:gd name="connsiteX49" fmla="*/ 228600 w 762000"/>
              <a:gd name="connsiteY49" fmla="*/ 488156 h 902494"/>
              <a:gd name="connsiteX50" fmla="*/ 204788 w 762000"/>
              <a:gd name="connsiteY50" fmla="*/ 511969 h 902494"/>
              <a:gd name="connsiteX51" fmla="*/ 238125 w 762000"/>
              <a:gd name="connsiteY51" fmla="*/ 611981 h 902494"/>
              <a:gd name="connsiteX52" fmla="*/ 290513 w 762000"/>
              <a:gd name="connsiteY52" fmla="*/ 595313 h 902494"/>
              <a:gd name="connsiteX53" fmla="*/ 259557 w 762000"/>
              <a:gd name="connsiteY53" fmla="*/ 640556 h 902494"/>
              <a:gd name="connsiteX54" fmla="*/ 285750 w 762000"/>
              <a:gd name="connsiteY54" fmla="*/ 685800 h 902494"/>
              <a:gd name="connsiteX55" fmla="*/ 314325 w 762000"/>
              <a:gd name="connsiteY55" fmla="*/ 669131 h 902494"/>
              <a:gd name="connsiteX56" fmla="*/ 307182 w 762000"/>
              <a:gd name="connsiteY56" fmla="*/ 709613 h 902494"/>
              <a:gd name="connsiteX57" fmla="*/ 352425 w 762000"/>
              <a:gd name="connsiteY57" fmla="*/ 688181 h 902494"/>
              <a:gd name="connsiteX58" fmla="*/ 366713 w 762000"/>
              <a:gd name="connsiteY58" fmla="*/ 685800 h 902494"/>
              <a:gd name="connsiteX59" fmla="*/ 388144 w 762000"/>
              <a:gd name="connsiteY59" fmla="*/ 692944 h 902494"/>
              <a:gd name="connsiteX60" fmla="*/ 428625 w 762000"/>
              <a:gd name="connsiteY60" fmla="*/ 664369 h 902494"/>
              <a:gd name="connsiteX61" fmla="*/ 457200 w 762000"/>
              <a:gd name="connsiteY61" fmla="*/ 702469 h 902494"/>
              <a:gd name="connsiteX62" fmla="*/ 435769 w 762000"/>
              <a:gd name="connsiteY62" fmla="*/ 728663 h 902494"/>
              <a:gd name="connsiteX63" fmla="*/ 471488 w 762000"/>
              <a:gd name="connsiteY63" fmla="*/ 735806 h 902494"/>
              <a:gd name="connsiteX64" fmla="*/ 497682 w 762000"/>
              <a:gd name="connsiteY64" fmla="*/ 690563 h 902494"/>
              <a:gd name="connsiteX65" fmla="*/ 507207 w 762000"/>
              <a:gd name="connsiteY65" fmla="*/ 650081 h 902494"/>
              <a:gd name="connsiteX66" fmla="*/ 528638 w 762000"/>
              <a:gd name="connsiteY66" fmla="*/ 697706 h 902494"/>
              <a:gd name="connsiteX67" fmla="*/ 545307 w 762000"/>
              <a:gd name="connsiteY67" fmla="*/ 709613 h 902494"/>
              <a:gd name="connsiteX68" fmla="*/ 592932 w 762000"/>
              <a:gd name="connsiteY68" fmla="*/ 688181 h 902494"/>
              <a:gd name="connsiteX69" fmla="*/ 635794 w 762000"/>
              <a:gd name="connsiteY69" fmla="*/ 695325 h 902494"/>
              <a:gd name="connsiteX70" fmla="*/ 616744 w 762000"/>
              <a:gd name="connsiteY70" fmla="*/ 714375 h 902494"/>
              <a:gd name="connsiteX71" fmla="*/ 588169 w 762000"/>
              <a:gd name="connsiteY71" fmla="*/ 714375 h 902494"/>
              <a:gd name="connsiteX72" fmla="*/ 571500 w 762000"/>
              <a:gd name="connsiteY72" fmla="*/ 742950 h 902494"/>
              <a:gd name="connsiteX73" fmla="*/ 507207 w 762000"/>
              <a:gd name="connsiteY73" fmla="*/ 771525 h 902494"/>
              <a:gd name="connsiteX74" fmla="*/ 516732 w 762000"/>
              <a:gd name="connsiteY74" fmla="*/ 792956 h 902494"/>
              <a:gd name="connsiteX75" fmla="*/ 485775 w 762000"/>
              <a:gd name="connsiteY75" fmla="*/ 878681 h 902494"/>
              <a:gd name="connsiteX76" fmla="*/ 521494 w 762000"/>
              <a:gd name="connsiteY76" fmla="*/ 902494 h 902494"/>
              <a:gd name="connsiteX77" fmla="*/ 597694 w 762000"/>
              <a:gd name="connsiteY77" fmla="*/ 857250 h 902494"/>
              <a:gd name="connsiteX78" fmla="*/ 619125 w 762000"/>
              <a:gd name="connsiteY78" fmla="*/ 792956 h 902494"/>
              <a:gd name="connsiteX79" fmla="*/ 640557 w 762000"/>
              <a:gd name="connsiteY79" fmla="*/ 750094 h 902494"/>
              <a:gd name="connsiteX80" fmla="*/ 661988 w 762000"/>
              <a:gd name="connsiteY80" fmla="*/ 766763 h 902494"/>
              <a:gd name="connsiteX81" fmla="*/ 666750 w 762000"/>
              <a:gd name="connsiteY81" fmla="*/ 714375 h 902494"/>
              <a:gd name="connsiteX82" fmla="*/ 692944 w 762000"/>
              <a:gd name="connsiteY82" fmla="*/ 714375 h 902494"/>
              <a:gd name="connsiteX83" fmla="*/ 719138 w 762000"/>
              <a:gd name="connsiteY83" fmla="*/ 709613 h 902494"/>
              <a:gd name="connsiteX84" fmla="*/ 754857 w 762000"/>
              <a:gd name="connsiteY84" fmla="*/ 669131 h 902494"/>
              <a:gd name="connsiteX85" fmla="*/ 762000 w 762000"/>
              <a:gd name="connsiteY85" fmla="*/ 616744 h 902494"/>
              <a:gd name="connsiteX86" fmla="*/ 757238 w 762000"/>
              <a:gd name="connsiteY86" fmla="*/ 592931 h 902494"/>
              <a:gd name="connsiteX87" fmla="*/ 728663 w 762000"/>
              <a:gd name="connsiteY87" fmla="*/ 578644 h 902494"/>
              <a:gd name="connsiteX88" fmla="*/ 714375 w 762000"/>
              <a:gd name="connsiteY88" fmla="*/ 597694 h 902494"/>
              <a:gd name="connsiteX89" fmla="*/ 697707 w 762000"/>
              <a:gd name="connsiteY89" fmla="*/ 571500 h 902494"/>
              <a:gd name="connsiteX90" fmla="*/ 669132 w 762000"/>
              <a:gd name="connsiteY90" fmla="*/ 595313 h 902494"/>
              <a:gd name="connsiteX91" fmla="*/ 623888 w 762000"/>
              <a:gd name="connsiteY91" fmla="*/ 597694 h 902494"/>
              <a:gd name="connsiteX0" fmla="*/ 623888 w 762000"/>
              <a:gd name="connsiteY0" fmla="*/ 600075 h 902494"/>
              <a:gd name="connsiteX1" fmla="*/ 431007 w 762000"/>
              <a:gd name="connsiteY1" fmla="*/ 311944 h 902494"/>
              <a:gd name="connsiteX2" fmla="*/ 447675 w 762000"/>
              <a:gd name="connsiteY2" fmla="*/ 273844 h 902494"/>
              <a:gd name="connsiteX3" fmla="*/ 457200 w 762000"/>
              <a:gd name="connsiteY3" fmla="*/ 154781 h 902494"/>
              <a:gd name="connsiteX4" fmla="*/ 428625 w 762000"/>
              <a:gd name="connsiteY4" fmla="*/ 88106 h 902494"/>
              <a:gd name="connsiteX5" fmla="*/ 400050 w 762000"/>
              <a:gd name="connsiteY5" fmla="*/ 90488 h 902494"/>
              <a:gd name="connsiteX6" fmla="*/ 400050 w 762000"/>
              <a:gd name="connsiteY6" fmla="*/ 90488 h 902494"/>
              <a:gd name="connsiteX7" fmla="*/ 385763 w 762000"/>
              <a:gd name="connsiteY7" fmla="*/ 21431 h 902494"/>
              <a:gd name="connsiteX8" fmla="*/ 342900 w 762000"/>
              <a:gd name="connsiteY8" fmla="*/ 0 h 902494"/>
              <a:gd name="connsiteX9" fmla="*/ 311944 w 762000"/>
              <a:gd name="connsiteY9" fmla="*/ 23813 h 902494"/>
              <a:gd name="connsiteX10" fmla="*/ 292894 w 762000"/>
              <a:gd name="connsiteY10" fmla="*/ 66675 h 902494"/>
              <a:gd name="connsiteX11" fmla="*/ 259557 w 762000"/>
              <a:gd name="connsiteY11" fmla="*/ 69056 h 902494"/>
              <a:gd name="connsiteX12" fmla="*/ 269082 w 762000"/>
              <a:gd name="connsiteY12" fmla="*/ 107156 h 902494"/>
              <a:gd name="connsiteX13" fmla="*/ 283369 w 762000"/>
              <a:gd name="connsiteY13" fmla="*/ 157163 h 902494"/>
              <a:gd name="connsiteX14" fmla="*/ 304800 w 762000"/>
              <a:gd name="connsiteY14" fmla="*/ 161925 h 902494"/>
              <a:gd name="connsiteX15" fmla="*/ 285750 w 762000"/>
              <a:gd name="connsiteY15" fmla="*/ 200025 h 902494"/>
              <a:gd name="connsiteX16" fmla="*/ 304800 w 762000"/>
              <a:gd name="connsiteY16" fmla="*/ 257175 h 902494"/>
              <a:gd name="connsiteX17" fmla="*/ 328613 w 762000"/>
              <a:gd name="connsiteY17" fmla="*/ 307181 h 902494"/>
              <a:gd name="connsiteX18" fmla="*/ 314325 w 762000"/>
              <a:gd name="connsiteY18" fmla="*/ 316706 h 902494"/>
              <a:gd name="connsiteX19" fmla="*/ 269082 w 762000"/>
              <a:gd name="connsiteY19" fmla="*/ 247650 h 902494"/>
              <a:gd name="connsiteX20" fmla="*/ 226219 w 762000"/>
              <a:gd name="connsiteY20" fmla="*/ 273844 h 902494"/>
              <a:gd name="connsiteX21" fmla="*/ 195263 w 762000"/>
              <a:gd name="connsiteY21" fmla="*/ 211931 h 902494"/>
              <a:gd name="connsiteX22" fmla="*/ 159544 w 762000"/>
              <a:gd name="connsiteY22" fmla="*/ 195263 h 902494"/>
              <a:gd name="connsiteX23" fmla="*/ 161925 w 762000"/>
              <a:gd name="connsiteY23" fmla="*/ 140494 h 902494"/>
              <a:gd name="connsiteX24" fmla="*/ 130969 w 762000"/>
              <a:gd name="connsiteY24" fmla="*/ 126206 h 902494"/>
              <a:gd name="connsiteX25" fmla="*/ 97632 w 762000"/>
              <a:gd name="connsiteY25" fmla="*/ 133350 h 902494"/>
              <a:gd name="connsiteX26" fmla="*/ 88107 w 762000"/>
              <a:gd name="connsiteY26" fmla="*/ 185738 h 902494"/>
              <a:gd name="connsiteX27" fmla="*/ 154782 w 762000"/>
              <a:gd name="connsiteY27" fmla="*/ 259556 h 902494"/>
              <a:gd name="connsiteX28" fmla="*/ 138113 w 762000"/>
              <a:gd name="connsiteY28" fmla="*/ 269081 h 902494"/>
              <a:gd name="connsiteX29" fmla="*/ 109538 w 762000"/>
              <a:gd name="connsiteY29" fmla="*/ 266700 h 902494"/>
              <a:gd name="connsiteX30" fmla="*/ 114300 w 762000"/>
              <a:gd name="connsiteY30" fmla="*/ 340519 h 902494"/>
              <a:gd name="connsiteX31" fmla="*/ 71438 w 762000"/>
              <a:gd name="connsiteY31" fmla="*/ 304800 h 902494"/>
              <a:gd name="connsiteX32" fmla="*/ 54769 w 762000"/>
              <a:gd name="connsiteY32" fmla="*/ 242888 h 902494"/>
              <a:gd name="connsiteX33" fmla="*/ 19050 w 762000"/>
              <a:gd name="connsiteY33" fmla="*/ 250031 h 902494"/>
              <a:gd name="connsiteX34" fmla="*/ 21432 w 762000"/>
              <a:gd name="connsiteY34" fmla="*/ 321469 h 902494"/>
              <a:gd name="connsiteX35" fmla="*/ 0 w 762000"/>
              <a:gd name="connsiteY35" fmla="*/ 311944 h 902494"/>
              <a:gd name="connsiteX36" fmla="*/ 4763 w 762000"/>
              <a:gd name="connsiteY36" fmla="*/ 364331 h 902494"/>
              <a:gd name="connsiteX37" fmla="*/ 30957 w 762000"/>
              <a:gd name="connsiteY37" fmla="*/ 392906 h 902494"/>
              <a:gd name="connsiteX38" fmla="*/ 59532 w 762000"/>
              <a:gd name="connsiteY38" fmla="*/ 442913 h 902494"/>
              <a:gd name="connsiteX39" fmla="*/ 121444 w 762000"/>
              <a:gd name="connsiteY39" fmla="*/ 459581 h 902494"/>
              <a:gd name="connsiteX40" fmla="*/ 157163 w 762000"/>
              <a:gd name="connsiteY40" fmla="*/ 473869 h 902494"/>
              <a:gd name="connsiteX41" fmla="*/ 140494 w 762000"/>
              <a:gd name="connsiteY41" fmla="*/ 411956 h 902494"/>
              <a:gd name="connsiteX42" fmla="*/ 150019 w 762000"/>
              <a:gd name="connsiteY42" fmla="*/ 390525 h 902494"/>
              <a:gd name="connsiteX43" fmla="*/ 176213 w 762000"/>
              <a:gd name="connsiteY43" fmla="*/ 416719 h 902494"/>
              <a:gd name="connsiteX44" fmla="*/ 204788 w 762000"/>
              <a:gd name="connsiteY44" fmla="*/ 409575 h 902494"/>
              <a:gd name="connsiteX45" fmla="*/ 221457 w 762000"/>
              <a:gd name="connsiteY45" fmla="*/ 454819 h 902494"/>
              <a:gd name="connsiteX46" fmla="*/ 264319 w 762000"/>
              <a:gd name="connsiteY46" fmla="*/ 452438 h 902494"/>
              <a:gd name="connsiteX47" fmla="*/ 266700 w 762000"/>
              <a:gd name="connsiteY47" fmla="*/ 471488 h 902494"/>
              <a:gd name="connsiteX48" fmla="*/ 264319 w 762000"/>
              <a:gd name="connsiteY48" fmla="*/ 502444 h 902494"/>
              <a:gd name="connsiteX49" fmla="*/ 228600 w 762000"/>
              <a:gd name="connsiteY49" fmla="*/ 488156 h 902494"/>
              <a:gd name="connsiteX50" fmla="*/ 204788 w 762000"/>
              <a:gd name="connsiteY50" fmla="*/ 511969 h 902494"/>
              <a:gd name="connsiteX51" fmla="*/ 238125 w 762000"/>
              <a:gd name="connsiteY51" fmla="*/ 611981 h 902494"/>
              <a:gd name="connsiteX52" fmla="*/ 290513 w 762000"/>
              <a:gd name="connsiteY52" fmla="*/ 595313 h 902494"/>
              <a:gd name="connsiteX53" fmla="*/ 259557 w 762000"/>
              <a:gd name="connsiteY53" fmla="*/ 640556 h 902494"/>
              <a:gd name="connsiteX54" fmla="*/ 285750 w 762000"/>
              <a:gd name="connsiteY54" fmla="*/ 685800 h 902494"/>
              <a:gd name="connsiteX55" fmla="*/ 314325 w 762000"/>
              <a:gd name="connsiteY55" fmla="*/ 669131 h 902494"/>
              <a:gd name="connsiteX56" fmla="*/ 307182 w 762000"/>
              <a:gd name="connsiteY56" fmla="*/ 709613 h 902494"/>
              <a:gd name="connsiteX57" fmla="*/ 352425 w 762000"/>
              <a:gd name="connsiteY57" fmla="*/ 688181 h 902494"/>
              <a:gd name="connsiteX58" fmla="*/ 366713 w 762000"/>
              <a:gd name="connsiteY58" fmla="*/ 685800 h 902494"/>
              <a:gd name="connsiteX59" fmla="*/ 388144 w 762000"/>
              <a:gd name="connsiteY59" fmla="*/ 692944 h 902494"/>
              <a:gd name="connsiteX60" fmla="*/ 428625 w 762000"/>
              <a:gd name="connsiteY60" fmla="*/ 664369 h 902494"/>
              <a:gd name="connsiteX61" fmla="*/ 457200 w 762000"/>
              <a:gd name="connsiteY61" fmla="*/ 702469 h 902494"/>
              <a:gd name="connsiteX62" fmla="*/ 435769 w 762000"/>
              <a:gd name="connsiteY62" fmla="*/ 728663 h 902494"/>
              <a:gd name="connsiteX63" fmla="*/ 471488 w 762000"/>
              <a:gd name="connsiteY63" fmla="*/ 735806 h 902494"/>
              <a:gd name="connsiteX64" fmla="*/ 497682 w 762000"/>
              <a:gd name="connsiteY64" fmla="*/ 690563 h 902494"/>
              <a:gd name="connsiteX65" fmla="*/ 507207 w 762000"/>
              <a:gd name="connsiteY65" fmla="*/ 650081 h 902494"/>
              <a:gd name="connsiteX66" fmla="*/ 528638 w 762000"/>
              <a:gd name="connsiteY66" fmla="*/ 697706 h 902494"/>
              <a:gd name="connsiteX67" fmla="*/ 545307 w 762000"/>
              <a:gd name="connsiteY67" fmla="*/ 709613 h 902494"/>
              <a:gd name="connsiteX68" fmla="*/ 592932 w 762000"/>
              <a:gd name="connsiteY68" fmla="*/ 688181 h 902494"/>
              <a:gd name="connsiteX69" fmla="*/ 635794 w 762000"/>
              <a:gd name="connsiteY69" fmla="*/ 695325 h 902494"/>
              <a:gd name="connsiteX70" fmla="*/ 616744 w 762000"/>
              <a:gd name="connsiteY70" fmla="*/ 714375 h 902494"/>
              <a:gd name="connsiteX71" fmla="*/ 588169 w 762000"/>
              <a:gd name="connsiteY71" fmla="*/ 714375 h 902494"/>
              <a:gd name="connsiteX72" fmla="*/ 571500 w 762000"/>
              <a:gd name="connsiteY72" fmla="*/ 742950 h 902494"/>
              <a:gd name="connsiteX73" fmla="*/ 507207 w 762000"/>
              <a:gd name="connsiteY73" fmla="*/ 771525 h 902494"/>
              <a:gd name="connsiteX74" fmla="*/ 516732 w 762000"/>
              <a:gd name="connsiteY74" fmla="*/ 792956 h 902494"/>
              <a:gd name="connsiteX75" fmla="*/ 485775 w 762000"/>
              <a:gd name="connsiteY75" fmla="*/ 878681 h 902494"/>
              <a:gd name="connsiteX76" fmla="*/ 521494 w 762000"/>
              <a:gd name="connsiteY76" fmla="*/ 902494 h 902494"/>
              <a:gd name="connsiteX77" fmla="*/ 597694 w 762000"/>
              <a:gd name="connsiteY77" fmla="*/ 857250 h 902494"/>
              <a:gd name="connsiteX78" fmla="*/ 619125 w 762000"/>
              <a:gd name="connsiteY78" fmla="*/ 792956 h 902494"/>
              <a:gd name="connsiteX79" fmla="*/ 640557 w 762000"/>
              <a:gd name="connsiteY79" fmla="*/ 750094 h 902494"/>
              <a:gd name="connsiteX80" fmla="*/ 661988 w 762000"/>
              <a:gd name="connsiteY80" fmla="*/ 766763 h 902494"/>
              <a:gd name="connsiteX81" fmla="*/ 666750 w 762000"/>
              <a:gd name="connsiteY81" fmla="*/ 714375 h 902494"/>
              <a:gd name="connsiteX82" fmla="*/ 692944 w 762000"/>
              <a:gd name="connsiteY82" fmla="*/ 714375 h 902494"/>
              <a:gd name="connsiteX83" fmla="*/ 719138 w 762000"/>
              <a:gd name="connsiteY83" fmla="*/ 709613 h 902494"/>
              <a:gd name="connsiteX84" fmla="*/ 754857 w 762000"/>
              <a:gd name="connsiteY84" fmla="*/ 669131 h 902494"/>
              <a:gd name="connsiteX85" fmla="*/ 762000 w 762000"/>
              <a:gd name="connsiteY85" fmla="*/ 616744 h 902494"/>
              <a:gd name="connsiteX86" fmla="*/ 757238 w 762000"/>
              <a:gd name="connsiteY86" fmla="*/ 592931 h 902494"/>
              <a:gd name="connsiteX87" fmla="*/ 728663 w 762000"/>
              <a:gd name="connsiteY87" fmla="*/ 578644 h 902494"/>
              <a:gd name="connsiteX88" fmla="*/ 714375 w 762000"/>
              <a:gd name="connsiteY88" fmla="*/ 597694 h 902494"/>
              <a:gd name="connsiteX89" fmla="*/ 697707 w 762000"/>
              <a:gd name="connsiteY89" fmla="*/ 571500 h 902494"/>
              <a:gd name="connsiteX90" fmla="*/ 669132 w 762000"/>
              <a:gd name="connsiteY90" fmla="*/ 595313 h 902494"/>
              <a:gd name="connsiteX91" fmla="*/ 623888 w 762000"/>
              <a:gd name="connsiteY91" fmla="*/ 597694 h 902494"/>
              <a:gd name="connsiteX92" fmla="*/ 623888 w 762000"/>
              <a:gd name="connsiteY92" fmla="*/ 600075 h 902494"/>
              <a:gd name="connsiteX0" fmla="*/ 623888 w 762000"/>
              <a:gd name="connsiteY0" fmla="*/ 600075 h 902494"/>
              <a:gd name="connsiteX1" fmla="*/ 454819 w 762000"/>
              <a:gd name="connsiteY1" fmla="*/ 347663 h 902494"/>
              <a:gd name="connsiteX2" fmla="*/ 431007 w 762000"/>
              <a:gd name="connsiteY2" fmla="*/ 311944 h 902494"/>
              <a:gd name="connsiteX3" fmla="*/ 447675 w 762000"/>
              <a:gd name="connsiteY3" fmla="*/ 273844 h 902494"/>
              <a:gd name="connsiteX4" fmla="*/ 457200 w 762000"/>
              <a:gd name="connsiteY4" fmla="*/ 154781 h 902494"/>
              <a:gd name="connsiteX5" fmla="*/ 428625 w 762000"/>
              <a:gd name="connsiteY5" fmla="*/ 88106 h 902494"/>
              <a:gd name="connsiteX6" fmla="*/ 400050 w 762000"/>
              <a:gd name="connsiteY6" fmla="*/ 90488 h 902494"/>
              <a:gd name="connsiteX7" fmla="*/ 400050 w 762000"/>
              <a:gd name="connsiteY7" fmla="*/ 90488 h 902494"/>
              <a:gd name="connsiteX8" fmla="*/ 385763 w 762000"/>
              <a:gd name="connsiteY8" fmla="*/ 21431 h 902494"/>
              <a:gd name="connsiteX9" fmla="*/ 342900 w 762000"/>
              <a:gd name="connsiteY9" fmla="*/ 0 h 902494"/>
              <a:gd name="connsiteX10" fmla="*/ 311944 w 762000"/>
              <a:gd name="connsiteY10" fmla="*/ 23813 h 902494"/>
              <a:gd name="connsiteX11" fmla="*/ 292894 w 762000"/>
              <a:gd name="connsiteY11" fmla="*/ 66675 h 902494"/>
              <a:gd name="connsiteX12" fmla="*/ 259557 w 762000"/>
              <a:gd name="connsiteY12" fmla="*/ 69056 h 902494"/>
              <a:gd name="connsiteX13" fmla="*/ 269082 w 762000"/>
              <a:gd name="connsiteY13" fmla="*/ 107156 h 902494"/>
              <a:gd name="connsiteX14" fmla="*/ 283369 w 762000"/>
              <a:gd name="connsiteY14" fmla="*/ 157163 h 902494"/>
              <a:gd name="connsiteX15" fmla="*/ 304800 w 762000"/>
              <a:gd name="connsiteY15" fmla="*/ 161925 h 902494"/>
              <a:gd name="connsiteX16" fmla="*/ 285750 w 762000"/>
              <a:gd name="connsiteY16" fmla="*/ 200025 h 902494"/>
              <a:gd name="connsiteX17" fmla="*/ 304800 w 762000"/>
              <a:gd name="connsiteY17" fmla="*/ 257175 h 902494"/>
              <a:gd name="connsiteX18" fmla="*/ 328613 w 762000"/>
              <a:gd name="connsiteY18" fmla="*/ 307181 h 902494"/>
              <a:gd name="connsiteX19" fmla="*/ 314325 w 762000"/>
              <a:gd name="connsiteY19" fmla="*/ 316706 h 902494"/>
              <a:gd name="connsiteX20" fmla="*/ 269082 w 762000"/>
              <a:gd name="connsiteY20" fmla="*/ 247650 h 902494"/>
              <a:gd name="connsiteX21" fmla="*/ 226219 w 762000"/>
              <a:gd name="connsiteY21" fmla="*/ 273844 h 902494"/>
              <a:gd name="connsiteX22" fmla="*/ 195263 w 762000"/>
              <a:gd name="connsiteY22" fmla="*/ 211931 h 902494"/>
              <a:gd name="connsiteX23" fmla="*/ 159544 w 762000"/>
              <a:gd name="connsiteY23" fmla="*/ 195263 h 902494"/>
              <a:gd name="connsiteX24" fmla="*/ 161925 w 762000"/>
              <a:gd name="connsiteY24" fmla="*/ 140494 h 902494"/>
              <a:gd name="connsiteX25" fmla="*/ 130969 w 762000"/>
              <a:gd name="connsiteY25" fmla="*/ 126206 h 902494"/>
              <a:gd name="connsiteX26" fmla="*/ 97632 w 762000"/>
              <a:gd name="connsiteY26" fmla="*/ 133350 h 902494"/>
              <a:gd name="connsiteX27" fmla="*/ 88107 w 762000"/>
              <a:gd name="connsiteY27" fmla="*/ 185738 h 902494"/>
              <a:gd name="connsiteX28" fmla="*/ 154782 w 762000"/>
              <a:gd name="connsiteY28" fmla="*/ 259556 h 902494"/>
              <a:gd name="connsiteX29" fmla="*/ 138113 w 762000"/>
              <a:gd name="connsiteY29" fmla="*/ 269081 h 902494"/>
              <a:gd name="connsiteX30" fmla="*/ 109538 w 762000"/>
              <a:gd name="connsiteY30" fmla="*/ 266700 h 902494"/>
              <a:gd name="connsiteX31" fmla="*/ 114300 w 762000"/>
              <a:gd name="connsiteY31" fmla="*/ 340519 h 902494"/>
              <a:gd name="connsiteX32" fmla="*/ 71438 w 762000"/>
              <a:gd name="connsiteY32" fmla="*/ 304800 h 902494"/>
              <a:gd name="connsiteX33" fmla="*/ 54769 w 762000"/>
              <a:gd name="connsiteY33" fmla="*/ 242888 h 902494"/>
              <a:gd name="connsiteX34" fmla="*/ 19050 w 762000"/>
              <a:gd name="connsiteY34" fmla="*/ 250031 h 902494"/>
              <a:gd name="connsiteX35" fmla="*/ 21432 w 762000"/>
              <a:gd name="connsiteY35" fmla="*/ 321469 h 902494"/>
              <a:gd name="connsiteX36" fmla="*/ 0 w 762000"/>
              <a:gd name="connsiteY36" fmla="*/ 311944 h 902494"/>
              <a:gd name="connsiteX37" fmla="*/ 4763 w 762000"/>
              <a:gd name="connsiteY37" fmla="*/ 364331 h 902494"/>
              <a:gd name="connsiteX38" fmla="*/ 30957 w 762000"/>
              <a:gd name="connsiteY38" fmla="*/ 392906 h 902494"/>
              <a:gd name="connsiteX39" fmla="*/ 59532 w 762000"/>
              <a:gd name="connsiteY39" fmla="*/ 442913 h 902494"/>
              <a:gd name="connsiteX40" fmla="*/ 121444 w 762000"/>
              <a:gd name="connsiteY40" fmla="*/ 459581 h 902494"/>
              <a:gd name="connsiteX41" fmla="*/ 157163 w 762000"/>
              <a:gd name="connsiteY41" fmla="*/ 473869 h 902494"/>
              <a:gd name="connsiteX42" fmla="*/ 140494 w 762000"/>
              <a:gd name="connsiteY42" fmla="*/ 411956 h 902494"/>
              <a:gd name="connsiteX43" fmla="*/ 150019 w 762000"/>
              <a:gd name="connsiteY43" fmla="*/ 390525 h 902494"/>
              <a:gd name="connsiteX44" fmla="*/ 176213 w 762000"/>
              <a:gd name="connsiteY44" fmla="*/ 416719 h 902494"/>
              <a:gd name="connsiteX45" fmla="*/ 204788 w 762000"/>
              <a:gd name="connsiteY45" fmla="*/ 409575 h 902494"/>
              <a:gd name="connsiteX46" fmla="*/ 221457 w 762000"/>
              <a:gd name="connsiteY46" fmla="*/ 454819 h 902494"/>
              <a:gd name="connsiteX47" fmla="*/ 264319 w 762000"/>
              <a:gd name="connsiteY47" fmla="*/ 452438 h 902494"/>
              <a:gd name="connsiteX48" fmla="*/ 266700 w 762000"/>
              <a:gd name="connsiteY48" fmla="*/ 471488 h 902494"/>
              <a:gd name="connsiteX49" fmla="*/ 264319 w 762000"/>
              <a:gd name="connsiteY49" fmla="*/ 502444 h 902494"/>
              <a:gd name="connsiteX50" fmla="*/ 228600 w 762000"/>
              <a:gd name="connsiteY50" fmla="*/ 488156 h 902494"/>
              <a:gd name="connsiteX51" fmla="*/ 204788 w 762000"/>
              <a:gd name="connsiteY51" fmla="*/ 511969 h 902494"/>
              <a:gd name="connsiteX52" fmla="*/ 238125 w 762000"/>
              <a:gd name="connsiteY52" fmla="*/ 611981 h 902494"/>
              <a:gd name="connsiteX53" fmla="*/ 290513 w 762000"/>
              <a:gd name="connsiteY53" fmla="*/ 595313 h 902494"/>
              <a:gd name="connsiteX54" fmla="*/ 259557 w 762000"/>
              <a:gd name="connsiteY54" fmla="*/ 640556 h 902494"/>
              <a:gd name="connsiteX55" fmla="*/ 285750 w 762000"/>
              <a:gd name="connsiteY55" fmla="*/ 685800 h 902494"/>
              <a:gd name="connsiteX56" fmla="*/ 314325 w 762000"/>
              <a:gd name="connsiteY56" fmla="*/ 669131 h 902494"/>
              <a:gd name="connsiteX57" fmla="*/ 307182 w 762000"/>
              <a:gd name="connsiteY57" fmla="*/ 709613 h 902494"/>
              <a:gd name="connsiteX58" fmla="*/ 352425 w 762000"/>
              <a:gd name="connsiteY58" fmla="*/ 688181 h 902494"/>
              <a:gd name="connsiteX59" fmla="*/ 366713 w 762000"/>
              <a:gd name="connsiteY59" fmla="*/ 685800 h 902494"/>
              <a:gd name="connsiteX60" fmla="*/ 388144 w 762000"/>
              <a:gd name="connsiteY60" fmla="*/ 692944 h 902494"/>
              <a:gd name="connsiteX61" fmla="*/ 428625 w 762000"/>
              <a:gd name="connsiteY61" fmla="*/ 664369 h 902494"/>
              <a:gd name="connsiteX62" fmla="*/ 457200 w 762000"/>
              <a:gd name="connsiteY62" fmla="*/ 702469 h 902494"/>
              <a:gd name="connsiteX63" fmla="*/ 435769 w 762000"/>
              <a:gd name="connsiteY63" fmla="*/ 728663 h 902494"/>
              <a:gd name="connsiteX64" fmla="*/ 471488 w 762000"/>
              <a:gd name="connsiteY64" fmla="*/ 735806 h 902494"/>
              <a:gd name="connsiteX65" fmla="*/ 497682 w 762000"/>
              <a:gd name="connsiteY65" fmla="*/ 690563 h 902494"/>
              <a:gd name="connsiteX66" fmla="*/ 507207 w 762000"/>
              <a:gd name="connsiteY66" fmla="*/ 650081 h 902494"/>
              <a:gd name="connsiteX67" fmla="*/ 528638 w 762000"/>
              <a:gd name="connsiteY67" fmla="*/ 697706 h 902494"/>
              <a:gd name="connsiteX68" fmla="*/ 545307 w 762000"/>
              <a:gd name="connsiteY68" fmla="*/ 709613 h 902494"/>
              <a:gd name="connsiteX69" fmla="*/ 592932 w 762000"/>
              <a:gd name="connsiteY69" fmla="*/ 688181 h 902494"/>
              <a:gd name="connsiteX70" fmla="*/ 635794 w 762000"/>
              <a:gd name="connsiteY70" fmla="*/ 695325 h 902494"/>
              <a:gd name="connsiteX71" fmla="*/ 616744 w 762000"/>
              <a:gd name="connsiteY71" fmla="*/ 714375 h 902494"/>
              <a:gd name="connsiteX72" fmla="*/ 588169 w 762000"/>
              <a:gd name="connsiteY72" fmla="*/ 714375 h 902494"/>
              <a:gd name="connsiteX73" fmla="*/ 571500 w 762000"/>
              <a:gd name="connsiteY73" fmla="*/ 742950 h 902494"/>
              <a:gd name="connsiteX74" fmla="*/ 507207 w 762000"/>
              <a:gd name="connsiteY74" fmla="*/ 771525 h 902494"/>
              <a:gd name="connsiteX75" fmla="*/ 516732 w 762000"/>
              <a:gd name="connsiteY75" fmla="*/ 792956 h 902494"/>
              <a:gd name="connsiteX76" fmla="*/ 485775 w 762000"/>
              <a:gd name="connsiteY76" fmla="*/ 878681 h 902494"/>
              <a:gd name="connsiteX77" fmla="*/ 521494 w 762000"/>
              <a:gd name="connsiteY77" fmla="*/ 902494 h 902494"/>
              <a:gd name="connsiteX78" fmla="*/ 597694 w 762000"/>
              <a:gd name="connsiteY78" fmla="*/ 857250 h 902494"/>
              <a:gd name="connsiteX79" fmla="*/ 619125 w 762000"/>
              <a:gd name="connsiteY79" fmla="*/ 792956 h 902494"/>
              <a:gd name="connsiteX80" fmla="*/ 640557 w 762000"/>
              <a:gd name="connsiteY80" fmla="*/ 750094 h 902494"/>
              <a:gd name="connsiteX81" fmla="*/ 661988 w 762000"/>
              <a:gd name="connsiteY81" fmla="*/ 766763 h 902494"/>
              <a:gd name="connsiteX82" fmla="*/ 666750 w 762000"/>
              <a:gd name="connsiteY82" fmla="*/ 714375 h 902494"/>
              <a:gd name="connsiteX83" fmla="*/ 692944 w 762000"/>
              <a:gd name="connsiteY83" fmla="*/ 714375 h 902494"/>
              <a:gd name="connsiteX84" fmla="*/ 719138 w 762000"/>
              <a:gd name="connsiteY84" fmla="*/ 709613 h 902494"/>
              <a:gd name="connsiteX85" fmla="*/ 754857 w 762000"/>
              <a:gd name="connsiteY85" fmla="*/ 669131 h 902494"/>
              <a:gd name="connsiteX86" fmla="*/ 762000 w 762000"/>
              <a:gd name="connsiteY86" fmla="*/ 616744 h 902494"/>
              <a:gd name="connsiteX87" fmla="*/ 757238 w 762000"/>
              <a:gd name="connsiteY87" fmla="*/ 592931 h 902494"/>
              <a:gd name="connsiteX88" fmla="*/ 728663 w 762000"/>
              <a:gd name="connsiteY88" fmla="*/ 578644 h 902494"/>
              <a:gd name="connsiteX89" fmla="*/ 714375 w 762000"/>
              <a:gd name="connsiteY89" fmla="*/ 597694 h 902494"/>
              <a:gd name="connsiteX90" fmla="*/ 697707 w 762000"/>
              <a:gd name="connsiteY90" fmla="*/ 571500 h 902494"/>
              <a:gd name="connsiteX91" fmla="*/ 669132 w 762000"/>
              <a:gd name="connsiteY91" fmla="*/ 595313 h 902494"/>
              <a:gd name="connsiteX92" fmla="*/ 623888 w 762000"/>
              <a:gd name="connsiteY92" fmla="*/ 597694 h 902494"/>
              <a:gd name="connsiteX93" fmla="*/ 623888 w 762000"/>
              <a:gd name="connsiteY93" fmla="*/ 600075 h 902494"/>
              <a:gd name="connsiteX0" fmla="*/ 623888 w 762000"/>
              <a:gd name="connsiteY0" fmla="*/ 600075 h 902494"/>
              <a:gd name="connsiteX1" fmla="*/ 400050 w 762000"/>
              <a:gd name="connsiteY1" fmla="*/ 395288 h 902494"/>
              <a:gd name="connsiteX2" fmla="*/ 431007 w 762000"/>
              <a:gd name="connsiteY2" fmla="*/ 311944 h 902494"/>
              <a:gd name="connsiteX3" fmla="*/ 447675 w 762000"/>
              <a:gd name="connsiteY3" fmla="*/ 273844 h 902494"/>
              <a:gd name="connsiteX4" fmla="*/ 457200 w 762000"/>
              <a:gd name="connsiteY4" fmla="*/ 154781 h 902494"/>
              <a:gd name="connsiteX5" fmla="*/ 428625 w 762000"/>
              <a:gd name="connsiteY5" fmla="*/ 88106 h 902494"/>
              <a:gd name="connsiteX6" fmla="*/ 400050 w 762000"/>
              <a:gd name="connsiteY6" fmla="*/ 90488 h 902494"/>
              <a:gd name="connsiteX7" fmla="*/ 400050 w 762000"/>
              <a:gd name="connsiteY7" fmla="*/ 90488 h 902494"/>
              <a:gd name="connsiteX8" fmla="*/ 385763 w 762000"/>
              <a:gd name="connsiteY8" fmla="*/ 21431 h 902494"/>
              <a:gd name="connsiteX9" fmla="*/ 342900 w 762000"/>
              <a:gd name="connsiteY9" fmla="*/ 0 h 902494"/>
              <a:gd name="connsiteX10" fmla="*/ 311944 w 762000"/>
              <a:gd name="connsiteY10" fmla="*/ 23813 h 902494"/>
              <a:gd name="connsiteX11" fmla="*/ 292894 w 762000"/>
              <a:gd name="connsiteY11" fmla="*/ 66675 h 902494"/>
              <a:gd name="connsiteX12" fmla="*/ 259557 w 762000"/>
              <a:gd name="connsiteY12" fmla="*/ 69056 h 902494"/>
              <a:gd name="connsiteX13" fmla="*/ 269082 w 762000"/>
              <a:gd name="connsiteY13" fmla="*/ 107156 h 902494"/>
              <a:gd name="connsiteX14" fmla="*/ 283369 w 762000"/>
              <a:gd name="connsiteY14" fmla="*/ 157163 h 902494"/>
              <a:gd name="connsiteX15" fmla="*/ 304800 w 762000"/>
              <a:gd name="connsiteY15" fmla="*/ 161925 h 902494"/>
              <a:gd name="connsiteX16" fmla="*/ 285750 w 762000"/>
              <a:gd name="connsiteY16" fmla="*/ 200025 h 902494"/>
              <a:gd name="connsiteX17" fmla="*/ 304800 w 762000"/>
              <a:gd name="connsiteY17" fmla="*/ 257175 h 902494"/>
              <a:gd name="connsiteX18" fmla="*/ 328613 w 762000"/>
              <a:gd name="connsiteY18" fmla="*/ 307181 h 902494"/>
              <a:gd name="connsiteX19" fmla="*/ 314325 w 762000"/>
              <a:gd name="connsiteY19" fmla="*/ 316706 h 902494"/>
              <a:gd name="connsiteX20" fmla="*/ 269082 w 762000"/>
              <a:gd name="connsiteY20" fmla="*/ 247650 h 902494"/>
              <a:gd name="connsiteX21" fmla="*/ 226219 w 762000"/>
              <a:gd name="connsiteY21" fmla="*/ 273844 h 902494"/>
              <a:gd name="connsiteX22" fmla="*/ 195263 w 762000"/>
              <a:gd name="connsiteY22" fmla="*/ 211931 h 902494"/>
              <a:gd name="connsiteX23" fmla="*/ 159544 w 762000"/>
              <a:gd name="connsiteY23" fmla="*/ 195263 h 902494"/>
              <a:gd name="connsiteX24" fmla="*/ 161925 w 762000"/>
              <a:gd name="connsiteY24" fmla="*/ 140494 h 902494"/>
              <a:gd name="connsiteX25" fmla="*/ 130969 w 762000"/>
              <a:gd name="connsiteY25" fmla="*/ 126206 h 902494"/>
              <a:gd name="connsiteX26" fmla="*/ 97632 w 762000"/>
              <a:gd name="connsiteY26" fmla="*/ 133350 h 902494"/>
              <a:gd name="connsiteX27" fmla="*/ 88107 w 762000"/>
              <a:gd name="connsiteY27" fmla="*/ 185738 h 902494"/>
              <a:gd name="connsiteX28" fmla="*/ 154782 w 762000"/>
              <a:gd name="connsiteY28" fmla="*/ 259556 h 902494"/>
              <a:gd name="connsiteX29" fmla="*/ 138113 w 762000"/>
              <a:gd name="connsiteY29" fmla="*/ 269081 h 902494"/>
              <a:gd name="connsiteX30" fmla="*/ 109538 w 762000"/>
              <a:gd name="connsiteY30" fmla="*/ 266700 h 902494"/>
              <a:gd name="connsiteX31" fmla="*/ 114300 w 762000"/>
              <a:gd name="connsiteY31" fmla="*/ 340519 h 902494"/>
              <a:gd name="connsiteX32" fmla="*/ 71438 w 762000"/>
              <a:gd name="connsiteY32" fmla="*/ 304800 h 902494"/>
              <a:gd name="connsiteX33" fmla="*/ 54769 w 762000"/>
              <a:gd name="connsiteY33" fmla="*/ 242888 h 902494"/>
              <a:gd name="connsiteX34" fmla="*/ 19050 w 762000"/>
              <a:gd name="connsiteY34" fmla="*/ 250031 h 902494"/>
              <a:gd name="connsiteX35" fmla="*/ 21432 w 762000"/>
              <a:gd name="connsiteY35" fmla="*/ 321469 h 902494"/>
              <a:gd name="connsiteX36" fmla="*/ 0 w 762000"/>
              <a:gd name="connsiteY36" fmla="*/ 311944 h 902494"/>
              <a:gd name="connsiteX37" fmla="*/ 4763 w 762000"/>
              <a:gd name="connsiteY37" fmla="*/ 364331 h 902494"/>
              <a:gd name="connsiteX38" fmla="*/ 30957 w 762000"/>
              <a:gd name="connsiteY38" fmla="*/ 392906 h 902494"/>
              <a:gd name="connsiteX39" fmla="*/ 59532 w 762000"/>
              <a:gd name="connsiteY39" fmla="*/ 442913 h 902494"/>
              <a:gd name="connsiteX40" fmla="*/ 121444 w 762000"/>
              <a:gd name="connsiteY40" fmla="*/ 459581 h 902494"/>
              <a:gd name="connsiteX41" fmla="*/ 157163 w 762000"/>
              <a:gd name="connsiteY41" fmla="*/ 473869 h 902494"/>
              <a:gd name="connsiteX42" fmla="*/ 140494 w 762000"/>
              <a:gd name="connsiteY42" fmla="*/ 411956 h 902494"/>
              <a:gd name="connsiteX43" fmla="*/ 150019 w 762000"/>
              <a:gd name="connsiteY43" fmla="*/ 390525 h 902494"/>
              <a:gd name="connsiteX44" fmla="*/ 176213 w 762000"/>
              <a:gd name="connsiteY44" fmla="*/ 416719 h 902494"/>
              <a:gd name="connsiteX45" fmla="*/ 204788 w 762000"/>
              <a:gd name="connsiteY45" fmla="*/ 409575 h 902494"/>
              <a:gd name="connsiteX46" fmla="*/ 221457 w 762000"/>
              <a:gd name="connsiteY46" fmla="*/ 454819 h 902494"/>
              <a:gd name="connsiteX47" fmla="*/ 264319 w 762000"/>
              <a:gd name="connsiteY47" fmla="*/ 452438 h 902494"/>
              <a:gd name="connsiteX48" fmla="*/ 266700 w 762000"/>
              <a:gd name="connsiteY48" fmla="*/ 471488 h 902494"/>
              <a:gd name="connsiteX49" fmla="*/ 264319 w 762000"/>
              <a:gd name="connsiteY49" fmla="*/ 502444 h 902494"/>
              <a:gd name="connsiteX50" fmla="*/ 228600 w 762000"/>
              <a:gd name="connsiteY50" fmla="*/ 488156 h 902494"/>
              <a:gd name="connsiteX51" fmla="*/ 204788 w 762000"/>
              <a:gd name="connsiteY51" fmla="*/ 511969 h 902494"/>
              <a:gd name="connsiteX52" fmla="*/ 238125 w 762000"/>
              <a:gd name="connsiteY52" fmla="*/ 611981 h 902494"/>
              <a:gd name="connsiteX53" fmla="*/ 290513 w 762000"/>
              <a:gd name="connsiteY53" fmla="*/ 595313 h 902494"/>
              <a:gd name="connsiteX54" fmla="*/ 259557 w 762000"/>
              <a:gd name="connsiteY54" fmla="*/ 640556 h 902494"/>
              <a:gd name="connsiteX55" fmla="*/ 285750 w 762000"/>
              <a:gd name="connsiteY55" fmla="*/ 685800 h 902494"/>
              <a:gd name="connsiteX56" fmla="*/ 314325 w 762000"/>
              <a:gd name="connsiteY56" fmla="*/ 669131 h 902494"/>
              <a:gd name="connsiteX57" fmla="*/ 307182 w 762000"/>
              <a:gd name="connsiteY57" fmla="*/ 709613 h 902494"/>
              <a:gd name="connsiteX58" fmla="*/ 352425 w 762000"/>
              <a:gd name="connsiteY58" fmla="*/ 688181 h 902494"/>
              <a:gd name="connsiteX59" fmla="*/ 366713 w 762000"/>
              <a:gd name="connsiteY59" fmla="*/ 685800 h 902494"/>
              <a:gd name="connsiteX60" fmla="*/ 388144 w 762000"/>
              <a:gd name="connsiteY60" fmla="*/ 692944 h 902494"/>
              <a:gd name="connsiteX61" fmla="*/ 428625 w 762000"/>
              <a:gd name="connsiteY61" fmla="*/ 664369 h 902494"/>
              <a:gd name="connsiteX62" fmla="*/ 457200 w 762000"/>
              <a:gd name="connsiteY62" fmla="*/ 702469 h 902494"/>
              <a:gd name="connsiteX63" fmla="*/ 435769 w 762000"/>
              <a:gd name="connsiteY63" fmla="*/ 728663 h 902494"/>
              <a:gd name="connsiteX64" fmla="*/ 471488 w 762000"/>
              <a:gd name="connsiteY64" fmla="*/ 735806 h 902494"/>
              <a:gd name="connsiteX65" fmla="*/ 497682 w 762000"/>
              <a:gd name="connsiteY65" fmla="*/ 690563 h 902494"/>
              <a:gd name="connsiteX66" fmla="*/ 507207 w 762000"/>
              <a:gd name="connsiteY66" fmla="*/ 650081 h 902494"/>
              <a:gd name="connsiteX67" fmla="*/ 528638 w 762000"/>
              <a:gd name="connsiteY67" fmla="*/ 697706 h 902494"/>
              <a:gd name="connsiteX68" fmla="*/ 545307 w 762000"/>
              <a:gd name="connsiteY68" fmla="*/ 709613 h 902494"/>
              <a:gd name="connsiteX69" fmla="*/ 592932 w 762000"/>
              <a:gd name="connsiteY69" fmla="*/ 688181 h 902494"/>
              <a:gd name="connsiteX70" fmla="*/ 635794 w 762000"/>
              <a:gd name="connsiteY70" fmla="*/ 695325 h 902494"/>
              <a:gd name="connsiteX71" fmla="*/ 616744 w 762000"/>
              <a:gd name="connsiteY71" fmla="*/ 714375 h 902494"/>
              <a:gd name="connsiteX72" fmla="*/ 588169 w 762000"/>
              <a:gd name="connsiteY72" fmla="*/ 714375 h 902494"/>
              <a:gd name="connsiteX73" fmla="*/ 571500 w 762000"/>
              <a:gd name="connsiteY73" fmla="*/ 742950 h 902494"/>
              <a:gd name="connsiteX74" fmla="*/ 507207 w 762000"/>
              <a:gd name="connsiteY74" fmla="*/ 771525 h 902494"/>
              <a:gd name="connsiteX75" fmla="*/ 516732 w 762000"/>
              <a:gd name="connsiteY75" fmla="*/ 792956 h 902494"/>
              <a:gd name="connsiteX76" fmla="*/ 485775 w 762000"/>
              <a:gd name="connsiteY76" fmla="*/ 878681 h 902494"/>
              <a:gd name="connsiteX77" fmla="*/ 521494 w 762000"/>
              <a:gd name="connsiteY77" fmla="*/ 902494 h 902494"/>
              <a:gd name="connsiteX78" fmla="*/ 597694 w 762000"/>
              <a:gd name="connsiteY78" fmla="*/ 857250 h 902494"/>
              <a:gd name="connsiteX79" fmla="*/ 619125 w 762000"/>
              <a:gd name="connsiteY79" fmla="*/ 792956 h 902494"/>
              <a:gd name="connsiteX80" fmla="*/ 640557 w 762000"/>
              <a:gd name="connsiteY80" fmla="*/ 750094 h 902494"/>
              <a:gd name="connsiteX81" fmla="*/ 661988 w 762000"/>
              <a:gd name="connsiteY81" fmla="*/ 766763 h 902494"/>
              <a:gd name="connsiteX82" fmla="*/ 666750 w 762000"/>
              <a:gd name="connsiteY82" fmla="*/ 714375 h 902494"/>
              <a:gd name="connsiteX83" fmla="*/ 692944 w 762000"/>
              <a:gd name="connsiteY83" fmla="*/ 714375 h 902494"/>
              <a:gd name="connsiteX84" fmla="*/ 719138 w 762000"/>
              <a:gd name="connsiteY84" fmla="*/ 709613 h 902494"/>
              <a:gd name="connsiteX85" fmla="*/ 754857 w 762000"/>
              <a:gd name="connsiteY85" fmla="*/ 669131 h 902494"/>
              <a:gd name="connsiteX86" fmla="*/ 762000 w 762000"/>
              <a:gd name="connsiteY86" fmla="*/ 616744 h 902494"/>
              <a:gd name="connsiteX87" fmla="*/ 757238 w 762000"/>
              <a:gd name="connsiteY87" fmla="*/ 592931 h 902494"/>
              <a:gd name="connsiteX88" fmla="*/ 728663 w 762000"/>
              <a:gd name="connsiteY88" fmla="*/ 578644 h 902494"/>
              <a:gd name="connsiteX89" fmla="*/ 714375 w 762000"/>
              <a:gd name="connsiteY89" fmla="*/ 597694 h 902494"/>
              <a:gd name="connsiteX90" fmla="*/ 697707 w 762000"/>
              <a:gd name="connsiteY90" fmla="*/ 571500 h 902494"/>
              <a:gd name="connsiteX91" fmla="*/ 669132 w 762000"/>
              <a:gd name="connsiteY91" fmla="*/ 595313 h 902494"/>
              <a:gd name="connsiteX92" fmla="*/ 623888 w 762000"/>
              <a:gd name="connsiteY92" fmla="*/ 597694 h 902494"/>
              <a:gd name="connsiteX93" fmla="*/ 623888 w 762000"/>
              <a:gd name="connsiteY93" fmla="*/ 600075 h 902494"/>
              <a:gd name="connsiteX0" fmla="*/ 623888 w 762000"/>
              <a:gd name="connsiteY0" fmla="*/ 600075 h 902494"/>
              <a:gd name="connsiteX1" fmla="*/ 438150 w 762000"/>
              <a:gd name="connsiteY1" fmla="*/ 438150 h 902494"/>
              <a:gd name="connsiteX2" fmla="*/ 400050 w 762000"/>
              <a:gd name="connsiteY2" fmla="*/ 395288 h 902494"/>
              <a:gd name="connsiteX3" fmla="*/ 431007 w 762000"/>
              <a:gd name="connsiteY3" fmla="*/ 311944 h 902494"/>
              <a:gd name="connsiteX4" fmla="*/ 447675 w 762000"/>
              <a:gd name="connsiteY4" fmla="*/ 273844 h 902494"/>
              <a:gd name="connsiteX5" fmla="*/ 457200 w 762000"/>
              <a:gd name="connsiteY5" fmla="*/ 154781 h 902494"/>
              <a:gd name="connsiteX6" fmla="*/ 428625 w 762000"/>
              <a:gd name="connsiteY6" fmla="*/ 88106 h 902494"/>
              <a:gd name="connsiteX7" fmla="*/ 400050 w 762000"/>
              <a:gd name="connsiteY7" fmla="*/ 90488 h 902494"/>
              <a:gd name="connsiteX8" fmla="*/ 400050 w 762000"/>
              <a:gd name="connsiteY8" fmla="*/ 90488 h 902494"/>
              <a:gd name="connsiteX9" fmla="*/ 385763 w 762000"/>
              <a:gd name="connsiteY9" fmla="*/ 21431 h 902494"/>
              <a:gd name="connsiteX10" fmla="*/ 342900 w 762000"/>
              <a:gd name="connsiteY10" fmla="*/ 0 h 902494"/>
              <a:gd name="connsiteX11" fmla="*/ 311944 w 762000"/>
              <a:gd name="connsiteY11" fmla="*/ 23813 h 902494"/>
              <a:gd name="connsiteX12" fmla="*/ 292894 w 762000"/>
              <a:gd name="connsiteY12" fmla="*/ 66675 h 902494"/>
              <a:gd name="connsiteX13" fmla="*/ 259557 w 762000"/>
              <a:gd name="connsiteY13" fmla="*/ 69056 h 902494"/>
              <a:gd name="connsiteX14" fmla="*/ 269082 w 762000"/>
              <a:gd name="connsiteY14" fmla="*/ 107156 h 902494"/>
              <a:gd name="connsiteX15" fmla="*/ 283369 w 762000"/>
              <a:gd name="connsiteY15" fmla="*/ 157163 h 902494"/>
              <a:gd name="connsiteX16" fmla="*/ 304800 w 762000"/>
              <a:gd name="connsiteY16" fmla="*/ 161925 h 902494"/>
              <a:gd name="connsiteX17" fmla="*/ 285750 w 762000"/>
              <a:gd name="connsiteY17" fmla="*/ 200025 h 902494"/>
              <a:gd name="connsiteX18" fmla="*/ 304800 w 762000"/>
              <a:gd name="connsiteY18" fmla="*/ 257175 h 902494"/>
              <a:gd name="connsiteX19" fmla="*/ 328613 w 762000"/>
              <a:gd name="connsiteY19" fmla="*/ 307181 h 902494"/>
              <a:gd name="connsiteX20" fmla="*/ 314325 w 762000"/>
              <a:gd name="connsiteY20" fmla="*/ 316706 h 902494"/>
              <a:gd name="connsiteX21" fmla="*/ 269082 w 762000"/>
              <a:gd name="connsiteY21" fmla="*/ 247650 h 902494"/>
              <a:gd name="connsiteX22" fmla="*/ 226219 w 762000"/>
              <a:gd name="connsiteY22" fmla="*/ 273844 h 902494"/>
              <a:gd name="connsiteX23" fmla="*/ 195263 w 762000"/>
              <a:gd name="connsiteY23" fmla="*/ 211931 h 902494"/>
              <a:gd name="connsiteX24" fmla="*/ 159544 w 762000"/>
              <a:gd name="connsiteY24" fmla="*/ 195263 h 902494"/>
              <a:gd name="connsiteX25" fmla="*/ 161925 w 762000"/>
              <a:gd name="connsiteY25" fmla="*/ 140494 h 902494"/>
              <a:gd name="connsiteX26" fmla="*/ 130969 w 762000"/>
              <a:gd name="connsiteY26" fmla="*/ 126206 h 902494"/>
              <a:gd name="connsiteX27" fmla="*/ 97632 w 762000"/>
              <a:gd name="connsiteY27" fmla="*/ 133350 h 902494"/>
              <a:gd name="connsiteX28" fmla="*/ 88107 w 762000"/>
              <a:gd name="connsiteY28" fmla="*/ 185738 h 902494"/>
              <a:gd name="connsiteX29" fmla="*/ 154782 w 762000"/>
              <a:gd name="connsiteY29" fmla="*/ 259556 h 902494"/>
              <a:gd name="connsiteX30" fmla="*/ 138113 w 762000"/>
              <a:gd name="connsiteY30" fmla="*/ 269081 h 902494"/>
              <a:gd name="connsiteX31" fmla="*/ 109538 w 762000"/>
              <a:gd name="connsiteY31" fmla="*/ 266700 h 902494"/>
              <a:gd name="connsiteX32" fmla="*/ 114300 w 762000"/>
              <a:gd name="connsiteY32" fmla="*/ 340519 h 902494"/>
              <a:gd name="connsiteX33" fmla="*/ 71438 w 762000"/>
              <a:gd name="connsiteY33" fmla="*/ 304800 h 902494"/>
              <a:gd name="connsiteX34" fmla="*/ 54769 w 762000"/>
              <a:gd name="connsiteY34" fmla="*/ 242888 h 902494"/>
              <a:gd name="connsiteX35" fmla="*/ 19050 w 762000"/>
              <a:gd name="connsiteY35" fmla="*/ 250031 h 902494"/>
              <a:gd name="connsiteX36" fmla="*/ 21432 w 762000"/>
              <a:gd name="connsiteY36" fmla="*/ 321469 h 902494"/>
              <a:gd name="connsiteX37" fmla="*/ 0 w 762000"/>
              <a:gd name="connsiteY37" fmla="*/ 311944 h 902494"/>
              <a:gd name="connsiteX38" fmla="*/ 4763 w 762000"/>
              <a:gd name="connsiteY38" fmla="*/ 364331 h 902494"/>
              <a:gd name="connsiteX39" fmla="*/ 30957 w 762000"/>
              <a:gd name="connsiteY39" fmla="*/ 392906 h 902494"/>
              <a:gd name="connsiteX40" fmla="*/ 59532 w 762000"/>
              <a:gd name="connsiteY40" fmla="*/ 442913 h 902494"/>
              <a:gd name="connsiteX41" fmla="*/ 121444 w 762000"/>
              <a:gd name="connsiteY41" fmla="*/ 459581 h 902494"/>
              <a:gd name="connsiteX42" fmla="*/ 157163 w 762000"/>
              <a:gd name="connsiteY42" fmla="*/ 473869 h 902494"/>
              <a:gd name="connsiteX43" fmla="*/ 140494 w 762000"/>
              <a:gd name="connsiteY43" fmla="*/ 411956 h 902494"/>
              <a:gd name="connsiteX44" fmla="*/ 150019 w 762000"/>
              <a:gd name="connsiteY44" fmla="*/ 390525 h 902494"/>
              <a:gd name="connsiteX45" fmla="*/ 176213 w 762000"/>
              <a:gd name="connsiteY45" fmla="*/ 416719 h 902494"/>
              <a:gd name="connsiteX46" fmla="*/ 204788 w 762000"/>
              <a:gd name="connsiteY46" fmla="*/ 409575 h 902494"/>
              <a:gd name="connsiteX47" fmla="*/ 221457 w 762000"/>
              <a:gd name="connsiteY47" fmla="*/ 454819 h 902494"/>
              <a:gd name="connsiteX48" fmla="*/ 264319 w 762000"/>
              <a:gd name="connsiteY48" fmla="*/ 452438 h 902494"/>
              <a:gd name="connsiteX49" fmla="*/ 266700 w 762000"/>
              <a:gd name="connsiteY49" fmla="*/ 471488 h 902494"/>
              <a:gd name="connsiteX50" fmla="*/ 264319 w 762000"/>
              <a:gd name="connsiteY50" fmla="*/ 502444 h 902494"/>
              <a:gd name="connsiteX51" fmla="*/ 228600 w 762000"/>
              <a:gd name="connsiteY51" fmla="*/ 488156 h 902494"/>
              <a:gd name="connsiteX52" fmla="*/ 204788 w 762000"/>
              <a:gd name="connsiteY52" fmla="*/ 511969 h 902494"/>
              <a:gd name="connsiteX53" fmla="*/ 238125 w 762000"/>
              <a:gd name="connsiteY53" fmla="*/ 611981 h 902494"/>
              <a:gd name="connsiteX54" fmla="*/ 290513 w 762000"/>
              <a:gd name="connsiteY54" fmla="*/ 595313 h 902494"/>
              <a:gd name="connsiteX55" fmla="*/ 259557 w 762000"/>
              <a:gd name="connsiteY55" fmla="*/ 640556 h 902494"/>
              <a:gd name="connsiteX56" fmla="*/ 285750 w 762000"/>
              <a:gd name="connsiteY56" fmla="*/ 685800 h 902494"/>
              <a:gd name="connsiteX57" fmla="*/ 314325 w 762000"/>
              <a:gd name="connsiteY57" fmla="*/ 669131 h 902494"/>
              <a:gd name="connsiteX58" fmla="*/ 307182 w 762000"/>
              <a:gd name="connsiteY58" fmla="*/ 709613 h 902494"/>
              <a:gd name="connsiteX59" fmla="*/ 352425 w 762000"/>
              <a:gd name="connsiteY59" fmla="*/ 688181 h 902494"/>
              <a:gd name="connsiteX60" fmla="*/ 366713 w 762000"/>
              <a:gd name="connsiteY60" fmla="*/ 685800 h 902494"/>
              <a:gd name="connsiteX61" fmla="*/ 388144 w 762000"/>
              <a:gd name="connsiteY61" fmla="*/ 692944 h 902494"/>
              <a:gd name="connsiteX62" fmla="*/ 428625 w 762000"/>
              <a:gd name="connsiteY62" fmla="*/ 664369 h 902494"/>
              <a:gd name="connsiteX63" fmla="*/ 457200 w 762000"/>
              <a:gd name="connsiteY63" fmla="*/ 702469 h 902494"/>
              <a:gd name="connsiteX64" fmla="*/ 435769 w 762000"/>
              <a:gd name="connsiteY64" fmla="*/ 728663 h 902494"/>
              <a:gd name="connsiteX65" fmla="*/ 471488 w 762000"/>
              <a:gd name="connsiteY65" fmla="*/ 735806 h 902494"/>
              <a:gd name="connsiteX66" fmla="*/ 497682 w 762000"/>
              <a:gd name="connsiteY66" fmla="*/ 690563 h 902494"/>
              <a:gd name="connsiteX67" fmla="*/ 507207 w 762000"/>
              <a:gd name="connsiteY67" fmla="*/ 650081 h 902494"/>
              <a:gd name="connsiteX68" fmla="*/ 528638 w 762000"/>
              <a:gd name="connsiteY68" fmla="*/ 697706 h 902494"/>
              <a:gd name="connsiteX69" fmla="*/ 545307 w 762000"/>
              <a:gd name="connsiteY69" fmla="*/ 709613 h 902494"/>
              <a:gd name="connsiteX70" fmla="*/ 592932 w 762000"/>
              <a:gd name="connsiteY70" fmla="*/ 688181 h 902494"/>
              <a:gd name="connsiteX71" fmla="*/ 635794 w 762000"/>
              <a:gd name="connsiteY71" fmla="*/ 695325 h 902494"/>
              <a:gd name="connsiteX72" fmla="*/ 616744 w 762000"/>
              <a:gd name="connsiteY72" fmla="*/ 714375 h 902494"/>
              <a:gd name="connsiteX73" fmla="*/ 588169 w 762000"/>
              <a:gd name="connsiteY73" fmla="*/ 714375 h 902494"/>
              <a:gd name="connsiteX74" fmla="*/ 571500 w 762000"/>
              <a:gd name="connsiteY74" fmla="*/ 742950 h 902494"/>
              <a:gd name="connsiteX75" fmla="*/ 507207 w 762000"/>
              <a:gd name="connsiteY75" fmla="*/ 771525 h 902494"/>
              <a:gd name="connsiteX76" fmla="*/ 516732 w 762000"/>
              <a:gd name="connsiteY76" fmla="*/ 792956 h 902494"/>
              <a:gd name="connsiteX77" fmla="*/ 485775 w 762000"/>
              <a:gd name="connsiteY77" fmla="*/ 878681 h 902494"/>
              <a:gd name="connsiteX78" fmla="*/ 521494 w 762000"/>
              <a:gd name="connsiteY78" fmla="*/ 902494 h 902494"/>
              <a:gd name="connsiteX79" fmla="*/ 597694 w 762000"/>
              <a:gd name="connsiteY79" fmla="*/ 857250 h 902494"/>
              <a:gd name="connsiteX80" fmla="*/ 619125 w 762000"/>
              <a:gd name="connsiteY80" fmla="*/ 792956 h 902494"/>
              <a:gd name="connsiteX81" fmla="*/ 640557 w 762000"/>
              <a:gd name="connsiteY81" fmla="*/ 750094 h 902494"/>
              <a:gd name="connsiteX82" fmla="*/ 661988 w 762000"/>
              <a:gd name="connsiteY82" fmla="*/ 766763 h 902494"/>
              <a:gd name="connsiteX83" fmla="*/ 666750 w 762000"/>
              <a:gd name="connsiteY83" fmla="*/ 714375 h 902494"/>
              <a:gd name="connsiteX84" fmla="*/ 692944 w 762000"/>
              <a:gd name="connsiteY84" fmla="*/ 714375 h 902494"/>
              <a:gd name="connsiteX85" fmla="*/ 719138 w 762000"/>
              <a:gd name="connsiteY85" fmla="*/ 709613 h 902494"/>
              <a:gd name="connsiteX86" fmla="*/ 754857 w 762000"/>
              <a:gd name="connsiteY86" fmla="*/ 669131 h 902494"/>
              <a:gd name="connsiteX87" fmla="*/ 762000 w 762000"/>
              <a:gd name="connsiteY87" fmla="*/ 616744 h 902494"/>
              <a:gd name="connsiteX88" fmla="*/ 757238 w 762000"/>
              <a:gd name="connsiteY88" fmla="*/ 592931 h 902494"/>
              <a:gd name="connsiteX89" fmla="*/ 728663 w 762000"/>
              <a:gd name="connsiteY89" fmla="*/ 578644 h 902494"/>
              <a:gd name="connsiteX90" fmla="*/ 714375 w 762000"/>
              <a:gd name="connsiteY90" fmla="*/ 597694 h 902494"/>
              <a:gd name="connsiteX91" fmla="*/ 697707 w 762000"/>
              <a:gd name="connsiteY91" fmla="*/ 571500 h 902494"/>
              <a:gd name="connsiteX92" fmla="*/ 669132 w 762000"/>
              <a:gd name="connsiteY92" fmla="*/ 595313 h 902494"/>
              <a:gd name="connsiteX93" fmla="*/ 623888 w 762000"/>
              <a:gd name="connsiteY93" fmla="*/ 597694 h 902494"/>
              <a:gd name="connsiteX94" fmla="*/ 623888 w 762000"/>
              <a:gd name="connsiteY94" fmla="*/ 600075 h 902494"/>
              <a:gd name="connsiteX0" fmla="*/ 623888 w 762000"/>
              <a:gd name="connsiteY0" fmla="*/ 600075 h 902494"/>
              <a:gd name="connsiteX1" fmla="*/ 435769 w 762000"/>
              <a:gd name="connsiteY1" fmla="*/ 531019 h 902494"/>
              <a:gd name="connsiteX2" fmla="*/ 400050 w 762000"/>
              <a:gd name="connsiteY2" fmla="*/ 395288 h 902494"/>
              <a:gd name="connsiteX3" fmla="*/ 431007 w 762000"/>
              <a:gd name="connsiteY3" fmla="*/ 311944 h 902494"/>
              <a:gd name="connsiteX4" fmla="*/ 447675 w 762000"/>
              <a:gd name="connsiteY4" fmla="*/ 273844 h 902494"/>
              <a:gd name="connsiteX5" fmla="*/ 457200 w 762000"/>
              <a:gd name="connsiteY5" fmla="*/ 154781 h 902494"/>
              <a:gd name="connsiteX6" fmla="*/ 428625 w 762000"/>
              <a:gd name="connsiteY6" fmla="*/ 88106 h 902494"/>
              <a:gd name="connsiteX7" fmla="*/ 400050 w 762000"/>
              <a:gd name="connsiteY7" fmla="*/ 90488 h 902494"/>
              <a:gd name="connsiteX8" fmla="*/ 400050 w 762000"/>
              <a:gd name="connsiteY8" fmla="*/ 90488 h 902494"/>
              <a:gd name="connsiteX9" fmla="*/ 385763 w 762000"/>
              <a:gd name="connsiteY9" fmla="*/ 21431 h 902494"/>
              <a:gd name="connsiteX10" fmla="*/ 342900 w 762000"/>
              <a:gd name="connsiteY10" fmla="*/ 0 h 902494"/>
              <a:gd name="connsiteX11" fmla="*/ 311944 w 762000"/>
              <a:gd name="connsiteY11" fmla="*/ 23813 h 902494"/>
              <a:gd name="connsiteX12" fmla="*/ 292894 w 762000"/>
              <a:gd name="connsiteY12" fmla="*/ 66675 h 902494"/>
              <a:gd name="connsiteX13" fmla="*/ 259557 w 762000"/>
              <a:gd name="connsiteY13" fmla="*/ 69056 h 902494"/>
              <a:gd name="connsiteX14" fmla="*/ 269082 w 762000"/>
              <a:gd name="connsiteY14" fmla="*/ 107156 h 902494"/>
              <a:gd name="connsiteX15" fmla="*/ 283369 w 762000"/>
              <a:gd name="connsiteY15" fmla="*/ 157163 h 902494"/>
              <a:gd name="connsiteX16" fmla="*/ 304800 w 762000"/>
              <a:gd name="connsiteY16" fmla="*/ 161925 h 902494"/>
              <a:gd name="connsiteX17" fmla="*/ 285750 w 762000"/>
              <a:gd name="connsiteY17" fmla="*/ 200025 h 902494"/>
              <a:gd name="connsiteX18" fmla="*/ 304800 w 762000"/>
              <a:gd name="connsiteY18" fmla="*/ 257175 h 902494"/>
              <a:gd name="connsiteX19" fmla="*/ 328613 w 762000"/>
              <a:gd name="connsiteY19" fmla="*/ 307181 h 902494"/>
              <a:gd name="connsiteX20" fmla="*/ 314325 w 762000"/>
              <a:gd name="connsiteY20" fmla="*/ 316706 h 902494"/>
              <a:gd name="connsiteX21" fmla="*/ 269082 w 762000"/>
              <a:gd name="connsiteY21" fmla="*/ 247650 h 902494"/>
              <a:gd name="connsiteX22" fmla="*/ 226219 w 762000"/>
              <a:gd name="connsiteY22" fmla="*/ 273844 h 902494"/>
              <a:gd name="connsiteX23" fmla="*/ 195263 w 762000"/>
              <a:gd name="connsiteY23" fmla="*/ 211931 h 902494"/>
              <a:gd name="connsiteX24" fmla="*/ 159544 w 762000"/>
              <a:gd name="connsiteY24" fmla="*/ 195263 h 902494"/>
              <a:gd name="connsiteX25" fmla="*/ 161925 w 762000"/>
              <a:gd name="connsiteY25" fmla="*/ 140494 h 902494"/>
              <a:gd name="connsiteX26" fmla="*/ 130969 w 762000"/>
              <a:gd name="connsiteY26" fmla="*/ 126206 h 902494"/>
              <a:gd name="connsiteX27" fmla="*/ 97632 w 762000"/>
              <a:gd name="connsiteY27" fmla="*/ 133350 h 902494"/>
              <a:gd name="connsiteX28" fmla="*/ 88107 w 762000"/>
              <a:gd name="connsiteY28" fmla="*/ 185738 h 902494"/>
              <a:gd name="connsiteX29" fmla="*/ 154782 w 762000"/>
              <a:gd name="connsiteY29" fmla="*/ 259556 h 902494"/>
              <a:gd name="connsiteX30" fmla="*/ 138113 w 762000"/>
              <a:gd name="connsiteY30" fmla="*/ 269081 h 902494"/>
              <a:gd name="connsiteX31" fmla="*/ 109538 w 762000"/>
              <a:gd name="connsiteY31" fmla="*/ 266700 h 902494"/>
              <a:gd name="connsiteX32" fmla="*/ 114300 w 762000"/>
              <a:gd name="connsiteY32" fmla="*/ 340519 h 902494"/>
              <a:gd name="connsiteX33" fmla="*/ 71438 w 762000"/>
              <a:gd name="connsiteY33" fmla="*/ 304800 h 902494"/>
              <a:gd name="connsiteX34" fmla="*/ 54769 w 762000"/>
              <a:gd name="connsiteY34" fmla="*/ 242888 h 902494"/>
              <a:gd name="connsiteX35" fmla="*/ 19050 w 762000"/>
              <a:gd name="connsiteY35" fmla="*/ 250031 h 902494"/>
              <a:gd name="connsiteX36" fmla="*/ 21432 w 762000"/>
              <a:gd name="connsiteY36" fmla="*/ 321469 h 902494"/>
              <a:gd name="connsiteX37" fmla="*/ 0 w 762000"/>
              <a:gd name="connsiteY37" fmla="*/ 311944 h 902494"/>
              <a:gd name="connsiteX38" fmla="*/ 4763 w 762000"/>
              <a:gd name="connsiteY38" fmla="*/ 364331 h 902494"/>
              <a:gd name="connsiteX39" fmla="*/ 30957 w 762000"/>
              <a:gd name="connsiteY39" fmla="*/ 392906 h 902494"/>
              <a:gd name="connsiteX40" fmla="*/ 59532 w 762000"/>
              <a:gd name="connsiteY40" fmla="*/ 442913 h 902494"/>
              <a:gd name="connsiteX41" fmla="*/ 121444 w 762000"/>
              <a:gd name="connsiteY41" fmla="*/ 459581 h 902494"/>
              <a:gd name="connsiteX42" fmla="*/ 157163 w 762000"/>
              <a:gd name="connsiteY42" fmla="*/ 473869 h 902494"/>
              <a:gd name="connsiteX43" fmla="*/ 140494 w 762000"/>
              <a:gd name="connsiteY43" fmla="*/ 411956 h 902494"/>
              <a:gd name="connsiteX44" fmla="*/ 150019 w 762000"/>
              <a:gd name="connsiteY44" fmla="*/ 390525 h 902494"/>
              <a:gd name="connsiteX45" fmla="*/ 176213 w 762000"/>
              <a:gd name="connsiteY45" fmla="*/ 416719 h 902494"/>
              <a:gd name="connsiteX46" fmla="*/ 204788 w 762000"/>
              <a:gd name="connsiteY46" fmla="*/ 409575 h 902494"/>
              <a:gd name="connsiteX47" fmla="*/ 221457 w 762000"/>
              <a:gd name="connsiteY47" fmla="*/ 454819 h 902494"/>
              <a:gd name="connsiteX48" fmla="*/ 264319 w 762000"/>
              <a:gd name="connsiteY48" fmla="*/ 452438 h 902494"/>
              <a:gd name="connsiteX49" fmla="*/ 266700 w 762000"/>
              <a:gd name="connsiteY49" fmla="*/ 471488 h 902494"/>
              <a:gd name="connsiteX50" fmla="*/ 264319 w 762000"/>
              <a:gd name="connsiteY50" fmla="*/ 502444 h 902494"/>
              <a:gd name="connsiteX51" fmla="*/ 228600 w 762000"/>
              <a:gd name="connsiteY51" fmla="*/ 488156 h 902494"/>
              <a:gd name="connsiteX52" fmla="*/ 204788 w 762000"/>
              <a:gd name="connsiteY52" fmla="*/ 511969 h 902494"/>
              <a:gd name="connsiteX53" fmla="*/ 238125 w 762000"/>
              <a:gd name="connsiteY53" fmla="*/ 611981 h 902494"/>
              <a:gd name="connsiteX54" fmla="*/ 290513 w 762000"/>
              <a:gd name="connsiteY54" fmla="*/ 595313 h 902494"/>
              <a:gd name="connsiteX55" fmla="*/ 259557 w 762000"/>
              <a:gd name="connsiteY55" fmla="*/ 640556 h 902494"/>
              <a:gd name="connsiteX56" fmla="*/ 285750 w 762000"/>
              <a:gd name="connsiteY56" fmla="*/ 685800 h 902494"/>
              <a:gd name="connsiteX57" fmla="*/ 314325 w 762000"/>
              <a:gd name="connsiteY57" fmla="*/ 669131 h 902494"/>
              <a:gd name="connsiteX58" fmla="*/ 307182 w 762000"/>
              <a:gd name="connsiteY58" fmla="*/ 709613 h 902494"/>
              <a:gd name="connsiteX59" fmla="*/ 352425 w 762000"/>
              <a:gd name="connsiteY59" fmla="*/ 688181 h 902494"/>
              <a:gd name="connsiteX60" fmla="*/ 366713 w 762000"/>
              <a:gd name="connsiteY60" fmla="*/ 685800 h 902494"/>
              <a:gd name="connsiteX61" fmla="*/ 388144 w 762000"/>
              <a:gd name="connsiteY61" fmla="*/ 692944 h 902494"/>
              <a:gd name="connsiteX62" fmla="*/ 428625 w 762000"/>
              <a:gd name="connsiteY62" fmla="*/ 664369 h 902494"/>
              <a:gd name="connsiteX63" fmla="*/ 457200 w 762000"/>
              <a:gd name="connsiteY63" fmla="*/ 702469 h 902494"/>
              <a:gd name="connsiteX64" fmla="*/ 435769 w 762000"/>
              <a:gd name="connsiteY64" fmla="*/ 728663 h 902494"/>
              <a:gd name="connsiteX65" fmla="*/ 471488 w 762000"/>
              <a:gd name="connsiteY65" fmla="*/ 735806 h 902494"/>
              <a:gd name="connsiteX66" fmla="*/ 497682 w 762000"/>
              <a:gd name="connsiteY66" fmla="*/ 690563 h 902494"/>
              <a:gd name="connsiteX67" fmla="*/ 507207 w 762000"/>
              <a:gd name="connsiteY67" fmla="*/ 650081 h 902494"/>
              <a:gd name="connsiteX68" fmla="*/ 528638 w 762000"/>
              <a:gd name="connsiteY68" fmla="*/ 697706 h 902494"/>
              <a:gd name="connsiteX69" fmla="*/ 545307 w 762000"/>
              <a:gd name="connsiteY69" fmla="*/ 709613 h 902494"/>
              <a:gd name="connsiteX70" fmla="*/ 592932 w 762000"/>
              <a:gd name="connsiteY70" fmla="*/ 688181 h 902494"/>
              <a:gd name="connsiteX71" fmla="*/ 635794 w 762000"/>
              <a:gd name="connsiteY71" fmla="*/ 695325 h 902494"/>
              <a:gd name="connsiteX72" fmla="*/ 616744 w 762000"/>
              <a:gd name="connsiteY72" fmla="*/ 714375 h 902494"/>
              <a:gd name="connsiteX73" fmla="*/ 588169 w 762000"/>
              <a:gd name="connsiteY73" fmla="*/ 714375 h 902494"/>
              <a:gd name="connsiteX74" fmla="*/ 571500 w 762000"/>
              <a:gd name="connsiteY74" fmla="*/ 742950 h 902494"/>
              <a:gd name="connsiteX75" fmla="*/ 507207 w 762000"/>
              <a:gd name="connsiteY75" fmla="*/ 771525 h 902494"/>
              <a:gd name="connsiteX76" fmla="*/ 516732 w 762000"/>
              <a:gd name="connsiteY76" fmla="*/ 792956 h 902494"/>
              <a:gd name="connsiteX77" fmla="*/ 485775 w 762000"/>
              <a:gd name="connsiteY77" fmla="*/ 878681 h 902494"/>
              <a:gd name="connsiteX78" fmla="*/ 521494 w 762000"/>
              <a:gd name="connsiteY78" fmla="*/ 902494 h 902494"/>
              <a:gd name="connsiteX79" fmla="*/ 597694 w 762000"/>
              <a:gd name="connsiteY79" fmla="*/ 857250 h 902494"/>
              <a:gd name="connsiteX80" fmla="*/ 619125 w 762000"/>
              <a:gd name="connsiteY80" fmla="*/ 792956 h 902494"/>
              <a:gd name="connsiteX81" fmla="*/ 640557 w 762000"/>
              <a:gd name="connsiteY81" fmla="*/ 750094 h 902494"/>
              <a:gd name="connsiteX82" fmla="*/ 661988 w 762000"/>
              <a:gd name="connsiteY82" fmla="*/ 766763 h 902494"/>
              <a:gd name="connsiteX83" fmla="*/ 666750 w 762000"/>
              <a:gd name="connsiteY83" fmla="*/ 714375 h 902494"/>
              <a:gd name="connsiteX84" fmla="*/ 692944 w 762000"/>
              <a:gd name="connsiteY84" fmla="*/ 714375 h 902494"/>
              <a:gd name="connsiteX85" fmla="*/ 719138 w 762000"/>
              <a:gd name="connsiteY85" fmla="*/ 709613 h 902494"/>
              <a:gd name="connsiteX86" fmla="*/ 754857 w 762000"/>
              <a:gd name="connsiteY86" fmla="*/ 669131 h 902494"/>
              <a:gd name="connsiteX87" fmla="*/ 762000 w 762000"/>
              <a:gd name="connsiteY87" fmla="*/ 616744 h 902494"/>
              <a:gd name="connsiteX88" fmla="*/ 757238 w 762000"/>
              <a:gd name="connsiteY88" fmla="*/ 592931 h 902494"/>
              <a:gd name="connsiteX89" fmla="*/ 728663 w 762000"/>
              <a:gd name="connsiteY89" fmla="*/ 578644 h 902494"/>
              <a:gd name="connsiteX90" fmla="*/ 714375 w 762000"/>
              <a:gd name="connsiteY90" fmla="*/ 597694 h 902494"/>
              <a:gd name="connsiteX91" fmla="*/ 697707 w 762000"/>
              <a:gd name="connsiteY91" fmla="*/ 571500 h 902494"/>
              <a:gd name="connsiteX92" fmla="*/ 669132 w 762000"/>
              <a:gd name="connsiteY92" fmla="*/ 595313 h 902494"/>
              <a:gd name="connsiteX93" fmla="*/ 623888 w 762000"/>
              <a:gd name="connsiteY93" fmla="*/ 597694 h 902494"/>
              <a:gd name="connsiteX94" fmla="*/ 623888 w 762000"/>
              <a:gd name="connsiteY94" fmla="*/ 600075 h 902494"/>
              <a:gd name="connsiteX0" fmla="*/ 623888 w 762000"/>
              <a:gd name="connsiteY0" fmla="*/ 600075 h 902494"/>
              <a:gd name="connsiteX1" fmla="*/ 540544 w 762000"/>
              <a:gd name="connsiteY1" fmla="*/ 564356 h 902494"/>
              <a:gd name="connsiteX2" fmla="*/ 435769 w 762000"/>
              <a:gd name="connsiteY2" fmla="*/ 531019 h 902494"/>
              <a:gd name="connsiteX3" fmla="*/ 400050 w 762000"/>
              <a:gd name="connsiteY3" fmla="*/ 395288 h 902494"/>
              <a:gd name="connsiteX4" fmla="*/ 431007 w 762000"/>
              <a:gd name="connsiteY4" fmla="*/ 311944 h 902494"/>
              <a:gd name="connsiteX5" fmla="*/ 447675 w 762000"/>
              <a:gd name="connsiteY5" fmla="*/ 273844 h 902494"/>
              <a:gd name="connsiteX6" fmla="*/ 457200 w 762000"/>
              <a:gd name="connsiteY6" fmla="*/ 154781 h 902494"/>
              <a:gd name="connsiteX7" fmla="*/ 428625 w 762000"/>
              <a:gd name="connsiteY7" fmla="*/ 88106 h 902494"/>
              <a:gd name="connsiteX8" fmla="*/ 400050 w 762000"/>
              <a:gd name="connsiteY8" fmla="*/ 90488 h 902494"/>
              <a:gd name="connsiteX9" fmla="*/ 400050 w 762000"/>
              <a:gd name="connsiteY9" fmla="*/ 90488 h 902494"/>
              <a:gd name="connsiteX10" fmla="*/ 385763 w 762000"/>
              <a:gd name="connsiteY10" fmla="*/ 21431 h 902494"/>
              <a:gd name="connsiteX11" fmla="*/ 342900 w 762000"/>
              <a:gd name="connsiteY11" fmla="*/ 0 h 902494"/>
              <a:gd name="connsiteX12" fmla="*/ 311944 w 762000"/>
              <a:gd name="connsiteY12" fmla="*/ 23813 h 902494"/>
              <a:gd name="connsiteX13" fmla="*/ 292894 w 762000"/>
              <a:gd name="connsiteY13" fmla="*/ 66675 h 902494"/>
              <a:gd name="connsiteX14" fmla="*/ 259557 w 762000"/>
              <a:gd name="connsiteY14" fmla="*/ 69056 h 902494"/>
              <a:gd name="connsiteX15" fmla="*/ 269082 w 762000"/>
              <a:gd name="connsiteY15" fmla="*/ 107156 h 902494"/>
              <a:gd name="connsiteX16" fmla="*/ 283369 w 762000"/>
              <a:gd name="connsiteY16" fmla="*/ 157163 h 902494"/>
              <a:gd name="connsiteX17" fmla="*/ 304800 w 762000"/>
              <a:gd name="connsiteY17" fmla="*/ 161925 h 902494"/>
              <a:gd name="connsiteX18" fmla="*/ 285750 w 762000"/>
              <a:gd name="connsiteY18" fmla="*/ 200025 h 902494"/>
              <a:gd name="connsiteX19" fmla="*/ 304800 w 762000"/>
              <a:gd name="connsiteY19" fmla="*/ 257175 h 902494"/>
              <a:gd name="connsiteX20" fmla="*/ 328613 w 762000"/>
              <a:gd name="connsiteY20" fmla="*/ 307181 h 902494"/>
              <a:gd name="connsiteX21" fmla="*/ 314325 w 762000"/>
              <a:gd name="connsiteY21" fmla="*/ 316706 h 902494"/>
              <a:gd name="connsiteX22" fmla="*/ 269082 w 762000"/>
              <a:gd name="connsiteY22" fmla="*/ 247650 h 902494"/>
              <a:gd name="connsiteX23" fmla="*/ 226219 w 762000"/>
              <a:gd name="connsiteY23" fmla="*/ 273844 h 902494"/>
              <a:gd name="connsiteX24" fmla="*/ 195263 w 762000"/>
              <a:gd name="connsiteY24" fmla="*/ 211931 h 902494"/>
              <a:gd name="connsiteX25" fmla="*/ 159544 w 762000"/>
              <a:gd name="connsiteY25" fmla="*/ 195263 h 902494"/>
              <a:gd name="connsiteX26" fmla="*/ 161925 w 762000"/>
              <a:gd name="connsiteY26" fmla="*/ 140494 h 902494"/>
              <a:gd name="connsiteX27" fmla="*/ 130969 w 762000"/>
              <a:gd name="connsiteY27" fmla="*/ 126206 h 902494"/>
              <a:gd name="connsiteX28" fmla="*/ 97632 w 762000"/>
              <a:gd name="connsiteY28" fmla="*/ 133350 h 902494"/>
              <a:gd name="connsiteX29" fmla="*/ 88107 w 762000"/>
              <a:gd name="connsiteY29" fmla="*/ 185738 h 902494"/>
              <a:gd name="connsiteX30" fmla="*/ 154782 w 762000"/>
              <a:gd name="connsiteY30" fmla="*/ 259556 h 902494"/>
              <a:gd name="connsiteX31" fmla="*/ 138113 w 762000"/>
              <a:gd name="connsiteY31" fmla="*/ 269081 h 902494"/>
              <a:gd name="connsiteX32" fmla="*/ 109538 w 762000"/>
              <a:gd name="connsiteY32" fmla="*/ 266700 h 902494"/>
              <a:gd name="connsiteX33" fmla="*/ 114300 w 762000"/>
              <a:gd name="connsiteY33" fmla="*/ 340519 h 902494"/>
              <a:gd name="connsiteX34" fmla="*/ 71438 w 762000"/>
              <a:gd name="connsiteY34" fmla="*/ 304800 h 902494"/>
              <a:gd name="connsiteX35" fmla="*/ 54769 w 762000"/>
              <a:gd name="connsiteY35" fmla="*/ 242888 h 902494"/>
              <a:gd name="connsiteX36" fmla="*/ 19050 w 762000"/>
              <a:gd name="connsiteY36" fmla="*/ 250031 h 902494"/>
              <a:gd name="connsiteX37" fmla="*/ 21432 w 762000"/>
              <a:gd name="connsiteY37" fmla="*/ 321469 h 902494"/>
              <a:gd name="connsiteX38" fmla="*/ 0 w 762000"/>
              <a:gd name="connsiteY38" fmla="*/ 311944 h 902494"/>
              <a:gd name="connsiteX39" fmla="*/ 4763 w 762000"/>
              <a:gd name="connsiteY39" fmla="*/ 364331 h 902494"/>
              <a:gd name="connsiteX40" fmla="*/ 30957 w 762000"/>
              <a:gd name="connsiteY40" fmla="*/ 392906 h 902494"/>
              <a:gd name="connsiteX41" fmla="*/ 59532 w 762000"/>
              <a:gd name="connsiteY41" fmla="*/ 442913 h 902494"/>
              <a:gd name="connsiteX42" fmla="*/ 121444 w 762000"/>
              <a:gd name="connsiteY42" fmla="*/ 459581 h 902494"/>
              <a:gd name="connsiteX43" fmla="*/ 157163 w 762000"/>
              <a:gd name="connsiteY43" fmla="*/ 473869 h 902494"/>
              <a:gd name="connsiteX44" fmla="*/ 140494 w 762000"/>
              <a:gd name="connsiteY44" fmla="*/ 411956 h 902494"/>
              <a:gd name="connsiteX45" fmla="*/ 150019 w 762000"/>
              <a:gd name="connsiteY45" fmla="*/ 390525 h 902494"/>
              <a:gd name="connsiteX46" fmla="*/ 176213 w 762000"/>
              <a:gd name="connsiteY46" fmla="*/ 416719 h 902494"/>
              <a:gd name="connsiteX47" fmla="*/ 204788 w 762000"/>
              <a:gd name="connsiteY47" fmla="*/ 409575 h 902494"/>
              <a:gd name="connsiteX48" fmla="*/ 221457 w 762000"/>
              <a:gd name="connsiteY48" fmla="*/ 454819 h 902494"/>
              <a:gd name="connsiteX49" fmla="*/ 264319 w 762000"/>
              <a:gd name="connsiteY49" fmla="*/ 452438 h 902494"/>
              <a:gd name="connsiteX50" fmla="*/ 266700 w 762000"/>
              <a:gd name="connsiteY50" fmla="*/ 471488 h 902494"/>
              <a:gd name="connsiteX51" fmla="*/ 264319 w 762000"/>
              <a:gd name="connsiteY51" fmla="*/ 502444 h 902494"/>
              <a:gd name="connsiteX52" fmla="*/ 228600 w 762000"/>
              <a:gd name="connsiteY52" fmla="*/ 488156 h 902494"/>
              <a:gd name="connsiteX53" fmla="*/ 204788 w 762000"/>
              <a:gd name="connsiteY53" fmla="*/ 511969 h 902494"/>
              <a:gd name="connsiteX54" fmla="*/ 238125 w 762000"/>
              <a:gd name="connsiteY54" fmla="*/ 611981 h 902494"/>
              <a:gd name="connsiteX55" fmla="*/ 290513 w 762000"/>
              <a:gd name="connsiteY55" fmla="*/ 595313 h 902494"/>
              <a:gd name="connsiteX56" fmla="*/ 259557 w 762000"/>
              <a:gd name="connsiteY56" fmla="*/ 640556 h 902494"/>
              <a:gd name="connsiteX57" fmla="*/ 285750 w 762000"/>
              <a:gd name="connsiteY57" fmla="*/ 685800 h 902494"/>
              <a:gd name="connsiteX58" fmla="*/ 314325 w 762000"/>
              <a:gd name="connsiteY58" fmla="*/ 669131 h 902494"/>
              <a:gd name="connsiteX59" fmla="*/ 307182 w 762000"/>
              <a:gd name="connsiteY59" fmla="*/ 709613 h 902494"/>
              <a:gd name="connsiteX60" fmla="*/ 352425 w 762000"/>
              <a:gd name="connsiteY60" fmla="*/ 688181 h 902494"/>
              <a:gd name="connsiteX61" fmla="*/ 366713 w 762000"/>
              <a:gd name="connsiteY61" fmla="*/ 685800 h 902494"/>
              <a:gd name="connsiteX62" fmla="*/ 388144 w 762000"/>
              <a:gd name="connsiteY62" fmla="*/ 692944 h 902494"/>
              <a:gd name="connsiteX63" fmla="*/ 428625 w 762000"/>
              <a:gd name="connsiteY63" fmla="*/ 664369 h 902494"/>
              <a:gd name="connsiteX64" fmla="*/ 457200 w 762000"/>
              <a:gd name="connsiteY64" fmla="*/ 702469 h 902494"/>
              <a:gd name="connsiteX65" fmla="*/ 435769 w 762000"/>
              <a:gd name="connsiteY65" fmla="*/ 728663 h 902494"/>
              <a:gd name="connsiteX66" fmla="*/ 471488 w 762000"/>
              <a:gd name="connsiteY66" fmla="*/ 735806 h 902494"/>
              <a:gd name="connsiteX67" fmla="*/ 497682 w 762000"/>
              <a:gd name="connsiteY67" fmla="*/ 690563 h 902494"/>
              <a:gd name="connsiteX68" fmla="*/ 507207 w 762000"/>
              <a:gd name="connsiteY68" fmla="*/ 650081 h 902494"/>
              <a:gd name="connsiteX69" fmla="*/ 528638 w 762000"/>
              <a:gd name="connsiteY69" fmla="*/ 697706 h 902494"/>
              <a:gd name="connsiteX70" fmla="*/ 545307 w 762000"/>
              <a:gd name="connsiteY70" fmla="*/ 709613 h 902494"/>
              <a:gd name="connsiteX71" fmla="*/ 592932 w 762000"/>
              <a:gd name="connsiteY71" fmla="*/ 688181 h 902494"/>
              <a:gd name="connsiteX72" fmla="*/ 635794 w 762000"/>
              <a:gd name="connsiteY72" fmla="*/ 695325 h 902494"/>
              <a:gd name="connsiteX73" fmla="*/ 616744 w 762000"/>
              <a:gd name="connsiteY73" fmla="*/ 714375 h 902494"/>
              <a:gd name="connsiteX74" fmla="*/ 588169 w 762000"/>
              <a:gd name="connsiteY74" fmla="*/ 714375 h 902494"/>
              <a:gd name="connsiteX75" fmla="*/ 571500 w 762000"/>
              <a:gd name="connsiteY75" fmla="*/ 742950 h 902494"/>
              <a:gd name="connsiteX76" fmla="*/ 507207 w 762000"/>
              <a:gd name="connsiteY76" fmla="*/ 771525 h 902494"/>
              <a:gd name="connsiteX77" fmla="*/ 516732 w 762000"/>
              <a:gd name="connsiteY77" fmla="*/ 792956 h 902494"/>
              <a:gd name="connsiteX78" fmla="*/ 485775 w 762000"/>
              <a:gd name="connsiteY78" fmla="*/ 878681 h 902494"/>
              <a:gd name="connsiteX79" fmla="*/ 521494 w 762000"/>
              <a:gd name="connsiteY79" fmla="*/ 902494 h 902494"/>
              <a:gd name="connsiteX80" fmla="*/ 597694 w 762000"/>
              <a:gd name="connsiteY80" fmla="*/ 857250 h 902494"/>
              <a:gd name="connsiteX81" fmla="*/ 619125 w 762000"/>
              <a:gd name="connsiteY81" fmla="*/ 792956 h 902494"/>
              <a:gd name="connsiteX82" fmla="*/ 640557 w 762000"/>
              <a:gd name="connsiteY82" fmla="*/ 750094 h 902494"/>
              <a:gd name="connsiteX83" fmla="*/ 661988 w 762000"/>
              <a:gd name="connsiteY83" fmla="*/ 766763 h 902494"/>
              <a:gd name="connsiteX84" fmla="*/ 666750 w 762000"/>
              <a:gd name="connsiteY84" fmla="*/ 714375 h 902494"/>
              <a:gd name="connsiteX85" fmla="*/ 692944 w 762000"/>
              <a:gd name="connsiteY85" fmla="*/ 714375 h 902494"/>
              <a:gd name="connsiteX86" fmla="*/ 719138 w 762000"/>
              <a:gd name="connsiteY86" fmla="*/ 709613 h 902494"/>
              <a:gd name="connsiteX87" fmla="*/ 754857 w 762000"/>
              <a:gd name="connsiteY87" fmla="*/ 669131 h 902494"/>
              <a:gd name="connsiteX88" fmla="*/ 762000 w 762000"/>
              <a:gd name="connsiteY88" fmla="*/ 616744 h 902494"/>
              <a:gd name="connsiteX89" fmla="*/ 757238 w 762000"/>
              <a:gd name="connsiteY89" fmla="*/ 592931 h 902494"/>
              <a:gd name="connsiteX90" fmla="*/ 728663 w 762000"/>
              <a:gd name="connsiteY90" fmla="*/ 578644 h 902494"/>
              <a:gd name="connsiteX91" fmla="*/ 714375 w 762000"/>
              <a:gd name="connsiteY91" fmla="*/ 597694 h 902494"/>
              <a:gd name="connsiteX92" fmla="*/ 697707 w 762000"/>
              <a:gd name="connsiteY92" fmla="*/ 571500 h 902494"/>
              <a:gd name="connsiteX93" fmla="*/ 669132 w 762000"/>
              <a:gd name="connsiteY93" fmla="*/ 595313 h 902494"/>
              <a:gd name="connsiteX94" fmla="*/ 623888 w 762000"/>
              <a:gd name="connsiteY94" fmla="*/ 597694 h 902494"/>
              <a:gd name="connsiteX95" fmla="*/ 623888 w 762000"/>
              <a:gd name="connsiteY95" fmla="*/ 600075 h 902494"/>
              <a:gd name="connsiteX0" fmla="*/ 623888 w 762000"/>
              <a:gd name="connsiteY0" fmla="*/ 600075 h 902494"/>
              <a:gd name="connsiteX1" fmla="*/ 495301 w 762000"/>
              <a:gd name="connsiteY1" fmla="*/ 578643 h 902494"/>
              <a:gd name="connsiteX2" fmla="*/ 435769 w 762000"/>
              <a:gd name="connsiteY2" fmla="*/ 531019 h 902494"/>
              <a:gd name="connsiteX3" fmla="*/ 400050 w 762000"/>
              <a:gd name="connsiteY3" fmla="*/ 395288 h 902494"/>
              <a:gd name="connsiteX4" fmla="*/ 431007 w 762000"/>
              <a:gd name="connsiteY4" fmla="*/ 311944 h 902494"/>
              <a:gd name="connsiteX5" fmla="*/ 447675 w 762000"/>
              <a:gd name="connsiteY5" fmla="*/ 273844 h 902494"/>
              <a:gd name="connsiteX6" fmla="*/ 457200 w 762000"/>
              <a:gd name="connsiteY6" fmla="*/ 154781 h 902494"/>
              <a:gd name="connsiteX7" fmla="*/ 428625 w 762000"/>
              <a:gd name="connsiteY7" fmla="*/ 88106 h 902494"/>
              <a:gd name="connsiteX8" fmla="*/ 400050 w 762000"/>
              <a:gd name="connsiteY8" fmla="*/ 90488 h 902494"/>
              <a:gd name="connsiteX9" fmla="*/ 400050 w 762000"/>
              <a:gd name="connsiteY9" fmla="*/ 90488 h 902494"/>
              <a:gd name="connsiteX10" fmla="*/ 385763 w 762000"/>
              <a:gd name="connsiteY10" fmla="*/ 21431 h 902494"/>
              <a:gd name="connsiteX11" fmla="*/ 342900 w 762000"/>
              <a:gd name="connsiteY11" fmla="*/ 0 h 902494"/>
              <a:gd name="connsiteX12" fmla="*/ 311944 w 762000"/>
              <a:gd name="connsiteY12" fmla="*/ 23813 h 902494"/>
              <a:gd name="connsiteX13" fmla="*/ 292894 w 762000"/>
              <a:gd name="connsiteY13" fmla="*/ 66675 h 902494"/>
              <a:gd name="connsiteX14" fmla="*/ 259557 w 762000"/>
              <a:gd name="connsiteY14" fmla="*/ 69056 h 902494"/>
              <a:gd name="connsiteX15" fmla="*/ 269082 w 762000"/>
              <a:gd name="connsiteY15" fmla="*/ 107156 h 902494"/>
              <a:gd name="connsiteX16" fmla="*/ 283369 w 762000"/>
              <a:gd name="connsiteY16" fmla="*/ 157163 h 902494"/>
              <a:gd name="connsiteX17" fmla="*/ 304800 w 762000"/>
              <a:gd name="connsiteY17" fmla="*/ 161925 h 902494"/>
              <a:gd name="connsiteX18" fmla="*/ 285750 w 762000"/>
              <a:gd name="connsiteY18" fmla="*/ 200025 h 902494"/>
              <a:gd name="connsiteX19" fmla="*/ 304800 w 762000"/>
              <a:gd name="connsiteY19" fmla="*/ 257175 h 902494"/>
              <a:gd name="connsiteX20" fmla="*/ 328613 w 762000"/>
              <a:gd name="connsiteY20" fmla="*/ 307181 h 902494"/>
              <a:gd name="connsiteX21" fmla="*/ 314325 w 762000"/>
              <a:gd name="connsiteY21" fmla="*/ 316706 h 902494"/>
              <a:gd name="connsiteX22" fmla="*/ 269082 w 762000"/>
              <a:gd name="connsiteY22" fmla="*/ 247650 h 902494"/>
              <a:gd name="connsiteX23" fmla="*/ 226219 w 762000"/>
              <a:gd name="connsiteY23" fmla="*/ 273844 h 902494"/>
              <a:gd name="connsiteX24" fmla="*/ 195263 w 762000"/>
              <a:gd name="connsiteY24" fmla="*/ 211931 h 902494"/>
              <a:gd name="connsiteX25" fmla="*/ 159544 w 762000"/>
              <a:gd name="connsiteY25" fmla="*/ 195263 h 902494"/>
              <a:gd name="connsiteX26" fmla="*/ 161925 w 762000"/>
              <a:gd name="connsiteY26" fmla="*/ 140494 h 902494"/>
              <a:gd name="connsiteX27" fmla="*/ 130969 w 762000"/>
              <a:gd name="connsiteY27" fmla="*/ 126206 h 902494"/>
              <a:gd name="connsiteX28" fmla="*/ 97632 w 762000"/>
              <a:gd name="connsiteY28" fmla="*/ 133350 h 902494"/>
              <a:gd name="connsiteX29" fmla="*/ 88107 w 762000"/>
              <a:gd name="connsiteY29" fmla="*/ 185738 h 902494"/>
              <a:gd name="connsiteX30" fmla="*/ 154782 w 762000"/>
              <a:gd name="connsiteY30" fmla="*/ 259556 h 902494"/>
              <a:gd name="connsiteX31" fmla="*/ 138113 w 762000"/>
              <a:gd name="connsiteY31" fmla="*/ 269081 h 902494"/>
              <a:gd name="connsiteX32" fmla="*/ 109538 w 762000"/>
              <a:gd name="connsiteY32" fmla="*/ 266700 h 902494"/>
              <a:gd name="connsiteX33" fmla="*/ 114300 w 762000"/>
              <a:gd name="connsiteY33" fmla="*/ 340519 h 902494"/>
              <a:gd name="connsiteX34" fmla="*/ 71438 w 762000"/>
              <a:gd name="connsiteY34" fmla="*/ 304800 h 902494"/>
              <a:gd name="connsiteX35" fmla="*/ 54769 w 762000"/>
              <a:gd name="connsiteY35" fmla="*/ 242888 h 902494"/>
              <a:gd name="connsiteX36" fmla="*/ 19050 w 762000"/>
              <a:gd name="connsiteY36" fmla="*/ 250031 h 902494"/>
              <a:gd name="connsiteX37" fmla="*/ 21432 w 762000"/>
              <a:gd name="connsiteY37" fmla="*/ 321469 h 902494"/>
              <a:gd name="connsiteX38" fmla="*/ 0 w 762000"/>
              <a:gd name="connsiteY38" fmla="*/ 311944 h 902494"/>
              <a:gd name="connsiteX39" fmla="*/ 4763 w 762000"/>
              <a:gd name="connsiteY39" fmla="*/ 364331 h 902494"/>
              <a:gd name="connsiteX40" fmla="*/ 30957 w 762000"/>
              <a:gd name="connsiteY40" fmla="*/ 392906 h 902494"/>
              <a:gd name="connsiteX41" fmla="*/ 59532 w 762000"/>
              <a:gd name="connsiteY41" fmla="*/ 442913 h 902494"/>
              <a:gd name="connsiteX42" fmla="*/ 121444 w 762000"/>
              <a:gd name="connsiteY42" fmla="*/ 459581 h 902494"/>
              <a:gd name="connsiteX43" fmla="*/ 157163 w 762000"/>
              <a:gd name="connsiteY43" fmla="*/ 473869 h 902494"/>
              <a:gd name="connsiteX44" fmla="*/ 140494 w 762000"/>
              <a:gd name="connsiteY44" fmla="*/ 411956 h 902494"/>
              <a:gd name="connsiteX45" fmla="*/ 150019 w 762000"/>
              <a:gd name="connsiteY45" fmla="*/ 390525 h 902494"/>
              <a:gd name="connsiteX46" fmla="*/ 176213 w 762000"/>
              <a:gd name="connsiteY46" fmla="*/ 416719 h 902494"/>
              <a:gd name="connsiteX47" fmla="*/ 204788 w 762000"/>
              <a:gd name="connsiteY47" fmla="*/ 409575 h 902494"/>
              <a:gd name="connsiteX48" fmla="*/ 221457 w 762000"/>
              <a:gd name="connsiteY48" fmla="*/ 454819 h 902494"/>
              <a:gd name="connsiteX49" fmla="*/ 264319 w 762000"/>
              <a:gd name="connsiteY49" fmla="*/ 452438 h 902494"/>
              <a:gd name="connsiteX50" fmla="*/ 266700 w 762000"/>
              <a:gd name="connsiteY50" fmla="*/ 471488 h 902494"/>
              <a:gd name="connsiteX51" fmla="*/ 264319 w 762000"/>
              <a:gd name="connsiteY51" fmla="*/ 502444 h 902494"/>
              <a:gd name="connsiteX52" fmla="*/ 228600 w 762000"/>
              <a:gd name="connsiteY52" fmla="*/ 488156 h 902494"/>
              <a:gd name="connsiteX53" fmla="*/ 204788 w 762000"/>
              <a:gd name="connsiteY53" fmla="*/ 511969 h 902494"/>
              <a:gd name="connsiteX54" fmla="*/ 238125 w 762000"/>
              <a:gd name="connsiteY54" fmla="*/ 611981 h 902494"/>
              <a:gd name="connsiteX55" fmla="*/ 290513 w 762000"/>
              <a:gd name="connsiteY55" fmla="*/ 595313 h 902494"/>
              <a:gd name="connsiteX56" fmla="*/ 259557 w 762000"/>
              <a:gd name="connsiteY56" fmla="*/ 640556 h 902494"/>
              <a:gd name="connsiteX57" fmla="*/ 285750 w 762000"/>
              <a:gd name="connsiteY57" fmla="*/ 685800 h 902494"/>
              <a:gd name="connsiteX58" fmla="*/ 314325 w 762000"/>
              <a:gd name="connsiteY58" fmla="*/ 669131 h 902494"/>
              <a:gd name="connsiteX59" fmla="*/ 307182 w 762000"/>
              <a:gd name="connsiteY59" fmla="*/ 709613 h 902494"/>
              <a:gd name="connsiteX60" fmla="*/ 352425 w 762000"/>
              <a:gd name="connsiteY60" fmla="*/ 688181 h 902494"/>
              <a:gd name="connsiteX61" fmla="*/ 366713 w 762000"/>
              <a:gd name="connsiteY61" fmla="*/ 685800 h 902494"/>
              <a:gd name="connsiteX62" fmla="*/ 388144 w 762000"/>
              <a:gd name="connsiteY62" fmla="*/ 692944 h 902494"/>
              <a:gd name="connsiteX63" fmla="*/ 428625 w 762000"/>
              <a:gd name="connsiteY63" fmla="*/ 664369 h 902494"/>
              <a:gd name="connsiteX64" fmla="*/ 457200 w 762000"/>
              <a:gd name="connsiteY64" fmla="*/ 702469 h 902494"/>
              <a:gd name="connsiteX65" fmla="*/ 435769 w 762000"/>
              <a:gd name="connsiteY65" fmla="*/ 728663 h 902494"/>
              <a:gd name="connsiteX66" fmla="*/ 471488 w 762000"/>
              <a:gd name="connsiteY66" fmla="*/ 735806 h 902494"/>
              <a:gd name="connsiteX67" fmla="*/ 497682 w 762000"/>
              <a:gd name="connsiteY67" fmla="*/ 690563 h 902494"/>
              <a:gd name="connsiteX68" fmla="*/ 507207 w 762000"/>
              <a:gd name="connsiteY68" fmla="*/ 650081 h 902494"/>
              <a:gd name="connsiteX69" fmla="*/ 528638 w 762000"/>
              <a:gd name="connsiteY69" fmla="*/ 697706 h 902494"/>
              <a:gd name="connsiteX70" fmla="*/ 545307 w 762000"/>
              <a:gd name="connsiteY70" fmla="*/ 709613 h 902494"/>
              <a:gd name="connsiteX71" fmla="*/ 592932 w 762000"/>
              <a:gd name="connsiteY71" fmla="*/ 688181 h 902494"/>
              <a:gd name="connsiteX72" fmla="*/ 635794 w 762000"/>
              <a:gd name="connsiteY72" fmla="*/ 695325 h 902494"/>
              <a:gd name="connsiteX73" fmla="*/ 616744 w 762000"/>
              <a:gd name="connsiteY73" fmla="*/ 714375 h 902494"/>
              <a:gd name="connsiteX74" fmla="*/ 588169 w 762000"/>
              <a:gd name="connsiteY74" fmla="*/ 714375 h 902494"/>
              <a:gd name="connsiteX75" fmla="*/ 571500 w 762000"/>
              <a:gd name="connsiteY75" fmla="*/ 742950 h 902494"/>
              <a:gd name="connsiteX76" fmla="*/ 507207 w 762000"/>
              <a:gd name="connsiteY76" fmla="*/ 771525 h 902494"/>
              <a:gd name="connsiteX77" fmla="*/ 516732 w 762000"/>
              <a:gd name="connsiteY77" fmla="*/ 792956 h 902494"/>
              <a:gd name="connsiteX78" fmla="*/ 485775 w 762000"/>
              <a:gd name="connsiteY78" fmla="*/ 878681 h 902494"/>
              <a:gd name="connsiteX79" fmla="*/ 521494 w 762000"/>
              <a:gd name="connsiteY79" fmla="*/ 902494 h 902494"/>
              <a:gd name="connsiteX80" fmla="*/ 597694 w 762000"/>
              <a:gd name="connsiteY80" fmla="*/ 857250 h 902494"/>
              <a:gd name="connsiteX81" fmla="*/ 619125 w 762000"/>
              <a:gd name="connsiteY81" fmla="*/ 792956 h 902494"/>
              <a:gd name="connsiteX82" fmla="*/ 640557 w 762000"/>
              <a:gd name="connsiteY82" fmla="*/ 750094 h 902494"/>
              <a:gd name="connsiteX83" fmla="*/ 661988 w 762000"/>
              <a:gd name="connsiteY83" fmla="*/ 766763 h 902494"/>
              <a:gd name="connsiteX84" fmla="*/ 666750 w 762000"/>
              <a:gd name="connsiteY84" fmla="*/ 714375 h 902494"/>
              <a:gd name="connsiteX85" fmla="*/ 692944 w 762000"/>
              <a:gd name="connsiteY85" fmla="*/ 714375 h 902494"/>
              <a:gd name="connsiteX86" fmla="*/ 719138 w 762000"/>
              <a:gd name="connsiteY86" fmla="*/ 709613 h 902494"/>
              <a:gd name="connsiteX87" fmla="*/ 754857 w 762000"/>
              <a:gd name="connsiteY87" fmla="*/ 669131 h 902494"/>
              <a:gd name="connsiteX88" fmla="*/ 762000 w 762000"/>
              <a:gd name="connsiteY88" fmla="*/ 616744 h 902494"/>
              <a:gd name="connsiteX89" fmla="*/ 757238 w 762000"/>
              <a:gd name="connsiteY89" fmla="*/ 592931 h 902494"/>
              <a:gd name="connsiteX90" fmla="*/ 728663 w 762000"/>
              <a:gd name="connsiteY90" fmla="*/ 578644 h 902494"/>
              <a:gd name="connsiteX91" fmla="*/ 714375 w 762000"/>
              <a:gd name="connsiteY91" fmla="*/ 597694 h 902494"/>
              <a:gd name="connsiteX92" fmla="*/ 697707 w 762000"/>
              <a:gd name="connsiteY92" fmla="*/ 571500 h 902494"/>
              <a:gd name="connsiteX93" fmla="*/ 669132 w 762000"/>
              <a:gd name="connsiteY93" fmla="*/ 595313 h 902494"/>
              <a:gd name="connsiteX94" fmla="*/ 623888 w 762000"/>
              <a:gd name="connsiteY94" fmla="*/ 597694 h 902494"/>
              <a:gd name="connsiteX95" fmla="*/ 623888 w 762000"/>
              <a:gd name="connsiteY95" fmla="*/ 600075 h 902494"/>
              <a:gd name="connsiteX0" fmla="*/ 623888 w 762000"/>
              <a:gd name="connsiteY0" fmla="*/ 600075 h 902494"/>
              <a:gd name="connsiteX1" fmla="*/ 623888 w 762000"/>
              <a:gd name="connsiteY1" fmla="*/ 597694 h 902494"/>
              <a:gd name="connsiteX2" fmla="*/ 495301 w 762000"/>
              <a:gd name="connsiteY2" fmla="*/ 578643 h 902494"/>
              <a:gd name="connsiteX3" fmla="*/ 435769 w 762000"/>
              <a:gd name="connsiteY3" fmla="*/ 531019 h 902494"/>
              <a:gd name="connsiteX4" fmla="*/ 400050 w 762000"/>
              <a:gd name="connsiteY4" fmla="*/ 395288 h 902494"/>
              <a:gd name="connsiteX5" fmla="*/ 431007 w 762000"/>
              <a:gd name="connsiteY5" fmla="*/ 311944 h 902494"/>
              <a:gd name="connsiteX6" fmla="*/ 447675 w 762000"/>
              <a:gd name="connsiteY6" fmla="*/ 273844 h 902494"/>
              <a:gd name="connsiteX7" fmla="*/ 457200 w 762000"/>
              <a:gd name="connsiteY7" fmla="*/ 154781 h 902494"/>
              <a:gd name="connsiteX8" fmla="*/ 428625 w 762000"/>
              <a:gd name="connsiteY8" fmla="*/ 88106 h 902494"/>
              <a:gd name="connsiteX9" fmla="*/ 400050 w 762000"/>
              <a:gd name="connsiteY9" fmla="*/ 90488 h 902494"/>
              <a:gd name="connsiteX10" fmla="*/ 400050 w 762000"/>
              <a:gd name="connsiteY10" fmla="*/ 90488 h 902494"/>
              <a:gd name="connsiteX11" fmla="*/ 385763 w 762000"/>
              <a:gd name="connsiteY11" fmla="*/ 21431 h 902494"/>
              <a:gd name="connsiteX12" fmla="*/ 342900 w 762000"/>
              <a:gd name="connsiteY12" fmla="*/ 0 h 902494"/>
              <a:gd name="connsiteX13" fmla="*/ 311944 w 762000"/>
              <a:gd name="connsiteY13" fmla="*/ 23813 h 902494"/>
              <a:gd name="connsiteX14" fmla="*/ 292894 w 762000"/>
              <a:gd name="connsiteY14" fmla="*/ 66675 h 902494"/>
              <a:gd name="connsiteX15" fmla="*/ 259557 w 762000"/>
              <a:gd name="connsiteY15" fmla="*/ 69056 h 902494"/>
              <a:gd name="connsiteX16" fmla="*/ 269082 w 762000"/>
              <a:gd name="connsiteY16" fmla="*/ 107156 h 902494"/>
              <a:gd name="connsiteX17" fmla="*/ 283369 w 762000"/>
              <a:gd name="connsiteY17" fmla="*/ 157163 h 902494"/>
              <a:gd name="connsiteX18" fmla="*/ 304800 w 762000"/>
              <a:gd name="connsiteY18" fmla="*/ 161925 h 902494"/>
              <a:gd name="connsiteX19" fmla="*/ 285750 w 762000"/>
              <a:gd name="connsiteY19" fmla="*/ 200025 h 902494"/>
              <a:gd name="connsiteX20" fmla="*/ 304800 w 762000"/>
              <a:gd name="connsiteY20" fmla="*/ 257175 h 902494"/>
              <a:gd name="connsiteX21" fmla="*/ 328613 w 762000"/>
              <a:gd name="connsiteY21" fmla="*/ 307181 h 902494"/>
              <a:gd name="connsiteX22" fmla="*/ 314325 w 762000"/>
              <a:gd name="connsiteY22" fmla="*/ 316706 h 902494"/>
              <a:gd name="connsiteX23" fmla="*/ 269082 w 762000"/>
              <a:gd name="connsiteY23" fmla="*/ 247650 h 902494"/>
              <a:gd name="connsiteX24" fmla="*/ 226219 w 762000"/>
              <a:gd name="connsiteY24" fmla="*/ 273844 h 902494"/>
              <a:gd name="connsiteX25" fmla="*/ 195263 w 762000"/>
              <a:gd name="connsiteY25" fmla="*/ 211931 h 902494"/>
              <a:gd name="connsiteX26" fmla="*/ 159544 w 762000"/>
              <a:gd name="connsiteY26" fmla="*/ 195263 h 902494"/>
              <a:gd name="connsiteX27" fmla="*/ 161925 w 762000"/>
              <a:gd name="connsiteY27" fmla="*/ 140494 h 902494"/>
              <a:gd name="connsiteX28" fmla="*/ 130969 w 762000"/>
              <a:gd name="connsiteY28" fmla="*/ 126206 h 902494"/>
              <a:gd name="connsiteX29" fmla="*/ 97632 w 762000"/>
              <a:gd name="connsiteY29" fmla="*/ 133350 h 902494"/>
              <a:gd name="connsiteX30" fmla="*/ 88107 w 762000"/>
              <a:gd name="connsiteY30" fmla="*/ 185738 h 902494"/>
              <a:gd name="connsiteX31" fmla="*/ 154782 w 762000"/>
              <a:gd name="connsiteY31" fmla="*/ 259556 h 902494"/>
              <a:gd name="connsiteX32" fmla="*/ 138113 w 762000"/>
              <a:gd name="connsiteY32" fmla="*/ 269081 h 902494"/>
              <a:gd name="connsiteX33" fmla="*/ 109538 w 762000"/>
              <a:gd name="connsiteY33" fmla="*/ 266700 h 902494"/>
              <a:gd name="connsiteX34" fmla="*/ 114300 w 762000"/>
              <a:gd name="connsiteY34" fmla="*/ 340519 h 902494"/>
              <a:gd name="connsiteX35" fmla="*/ 71438 w 762000"/>
              <a:gd name="connsiteY35" fmla="*/ 304800 h 902494"/>
              <a:gd name="connsiteX36" fmla="*/ 54769 w 762000"/>
              <a:gd name="connsiteY36" fmla="*/ 242888 h 902494"/>
              <a:gd name="connsiteX37" fmla="*/ 19050 w 762000"/>
              <a:gd name="connsiteY37" fmla="*/ 250031 h 902494"/>
              <a:gd name="connsiteX38" fmla="*/ 21432 w 762000"/>
              <a:gd name="connsiteY38" fmla="*/ 321469 h 902494"/>
              <a:gd name="connsiteX39" fmla="*/ 0 w 762000"/>
              <a:gd name="connsiteY39" fmla="*/ 311944 h 902494"/>
              <a:gd name="connsiteX40" fmla="*/ 4763 w 762000"/>
              <a:gd name="connsiteY40" fmla="*/ 364331 h 902494"/>
              <a:gd name="connsiteX41" fmla="*/ 30957 w 762000"/>
              <a:gd name="connsiteY41" fmla="*/ 392906 h 902494"/>
              <a:gd name="connsiteX42" fmla="*/ 59532 w 762000"/>
              <a:gd name="connsiteY42" fmla="*/ 442913 h 902494"/>
              <a:gd name="connsiteX43" fmla="*/ 121444 w 762000"/>
              <a:gd name="connsiteY43" fmla="*/ 459581 h 902494"/>
              <a:gd name="connsiteX44" fmla="*/ 157163 w 762000"/>
              <a:gd name="connsiteY44" fmla="*/ 473869 h 902494"/>
              <a:gd name="connsiteX45" fmla="*/ 140494 w 762000"/>
              <a:gd name="connsiteY45" fmla="*/ 411956 h 902494"/>
              <a:gd name="connsiteX46" fmla="*/ 150019 w 762000"/>
              <a:gd name="connsiteY46" fmla="*/ 390525 h 902494"/>
              <a:gd name="connsiteX47" fmla="*/ 176213 w 762000"/>
              <a:gd name="connsiteY47" fmla="*/ 416719 h 902494"/>
              <a:gd name="connsiteX48" fmla="*/ 204788 w 762000"/>
              <a:gd name="connsiteY48" fmla="*/ 409575 h 902494"/>
              <a:gd name="connsiteX49" fmla="*/ 221457 w 762000"/>
              <a:gd name="connsiteY49" fmla="*/ 454819 h 902494"/>
              <a:gd name="connsiteX50" fmla="*/ 264319 w 762000"/>
              <a:gd name="connsiteY50" fmla="*/ 452438 h 902494"/>
              <a:gd name="connsiteX51" fmla="*/ 266700 w 762000"/>
              <a:gd name="connsiteY51" fmla="*/ 471488 h 902494"/>
              <a:gd name="connsiteX52" fmla="*/ 264319 w 762000"/>
              <a:gd name="connsiteY52" fmla="*/ 502444 h 902494"/>
              <a:gd name="connsiteX53" fmla="*/ 228600 w 762000"/>
              <a:gd name="connsiteY53" fmla="*/ 488156 h 902494"/>
              <a:gd name="connsiteX54" fmla="*/ 204788 w 762000"/>
              <a:gd name="connsiteY54" fmla="*/ 511969 h 902494"/>
              <a:gd name="connsiteX55" fmla="*/ 238125 w 762000"/>
              <a:gd name="connsiteY55" fmla="*/ 611981 h 902494"/>
              <a:gd name="connsiteX56" fmla="*/ 290513 w 762000"/>
              <a:gd name="connsiteY56" fmla="*/ 595313 h 902494"/>
              <a:gd name="connsiteX57" fmla="*/ 259557 w 762000"/>
              <a:gd name="connsiteY57" fmla="*/ 640556 h 902494"/>
              <a:gd name="connsiteX58" fmla="*/ 285750 w 762000"/>
              <a:gd name="connsiteY58" fmla="*/ 685800 h 902494"/>
              <a:gd name="connsiteX59" fmla="*/ 314325 w 762000"/>
              <a:gd name="connsiteY59" fmla="*/ 669131 h 902494"/>
              <a:gd name="connsiteX60" fmla="*/ 307182 w 762000"/>
              <a:gd name="connsiteY60" fmla="*/ 709613 h 902494"/>
              <a:gd name="connsiteX61" fmla="*/ 352425 w 762000"/>
              <a:gd name="connsiteY61" fmla="*/ 688181 h 902494"/>
              <a:gd name="connsiteX62" fmla="*/ 366713 w 762000"/>
              <a:gd name="connsiteY62" fmla="*/ 685800 h 902494"/>
              <a:gd name="connsiteX63" fmla="*/ 388144 w 762000"/>
              <a:gd name="connsiteY63" fmla="*/ 692944 h 902494"/>
              <a:gd name="connsiteX64" fmla="*/ 428625 w 762000"/>
              <a:gd name="connsiteY64" fmla="*/ 664369 h 902494"/>
              <a:gd name="connsiteX65" fmla="*/ 457200 w 762000"/>
              <a:gd name="connsiteY65" fmla="*/ 702469 h 902494"/>
              <a:gd name="connsiteX66" fmla="*/ 435769 w 762000"/>
              <a:gd name="connsiteY66" fmla="*/ 728663 h 902494"/>
              <a:gd name="connsiteX67" fmla="*/ 471488 w 762000"/>
              <a:gd name="connsiteY67" fmla="*/ 735806 h 902494"/>
              <a:gd name="connsiteX68" fmla="*/ 497682 w 762000"/>
              <a:gd name="connsiteY68" fmla="*/ 690563 h 902494"/>
              <a:gd name="connsiteX69" fmla="*/ 507207 w 762000"/>
              <a:gd name="connsiteY69" fmla="*/ 650081 h 902494"/>
              <a:gd name="connsiteX70" fmla="*/ 528638 w 762000"/>
              <a:gd name="connsiteY70" fmla="*/ 697706 h 902494"/>
              <a:gd name="connsiteX71" fmla="*/ 545307 w 762000"/>
              <a:gd name="connsiteY71" fmla="*/ 709613 h 902494"/>
              <a:gd name="connsiteX72" fmla="*/ 592932 w 762000"/>
              <a:gd name="connsiteY72" fmla="*/ 688181 h 902494"/>
              <a:gd name="connsiteX73" fmla="*/ 635794 w 762000"/>
              <a:gd name="connsiteY73" fmla="*/ 695325 h 902494"/>
              <a:gd name="connsiteX74" fmla="*/ 616744 w 762000"/>
              <a:gd name="connsiteY74" fmla="*/ 714375 h 902494"/>
              <a:gd name="connsiteX75" fmla="*/ 588169 w 762000"/>
              <a:gd name="connsiteY75" fmla="*/ 714375 h 902494"/>
              <a:gd name="connsiteX76" fmla="*/ 571500 w 762000"/>
              <a:gd name="connsiteY76" fmla="*/ 742950 h 902494"/>
              <a:gd name="connsiteX77" fmla="*/ 507207 w 762000"/>
              <a:gd name="connsiteY77" fmla="*/ 771525 h 902494"/>
              <a:gd name="connsiteX78" fmla="*/ 516732 w 762000"/>
              <a:gd name="connsiteY78" fmla="*/ 792956 h 902494"/>
              <a:gd name="connsiteX79" fmla="*/ 485775 w 762000"/>
              <a:gd name="connsiteY79" fmla="*/ 878681 h 902494"/>
              <a:gd name="connsiteX80" fmla="*/ 521494 w 762000"/>
              <a:gd name="connsiteY80" fmla="*/ 902494 h 902494"/>
              <a:gd name="connsiteX81" fmla="*/ 597694 w 762000"/>
              <a:gd name="connsiteY81" fmla="*/ 857250 h 902494"/>
              <a:gd name="connsiteX82" fmla="*/ 619125 w 762000"/>
              <a:gd name="connsiteY82" fmla="*/ 792956 h 902494"/>
              <a:gd name="connsiteX83" fmla="*/ 640557 w 762000"/>
              <a:gd name="connsiteY83" fmla="*/ 750094 h 902494"/>
              <a:gd name="connsiteX84" fmla="*/ 661988 w 762000"/>
              <a:gd name="connsiteY84" fmla="*/ 766763 h 902494"/>
              <a:gd name="connsiteX85" fmla="*/ 666750 w 762000"/>
              <a:gd name="connsiteY85" fmla="*/ 714375 h 902494"/>
              <a:gd name="connsiteX86" fmla="*/ 692944 w 762000"/>
              <a:gd name="connsiteY86" fmla="*/ 714375 h 902494"/>
              <a:gd name="connsiteX87" fmla="*/ 719138 w 762000"/>
              <a:gd name="connsiteY87" fmla="*/ 709613 h 902494"/>
              <a:gd name="connsiteX88" fmla="*/ 754857 w 762000"/>
              <a:gd name="connsiteY88" fmla="*/ 669131 h 902494"/>
              <a:gd name="connsiteX89" fmla="*/ 762000 w 762000"/>
              <a:gd name="connsiteY89" fmla="*/ 616744 h 902494"/>
              <a:gd name="connsiteX90" fmla="*/ 757238 w 762000"/>
              <a:gd name="connsiteY90" fmla="*/ 592931 h 902494"/>
              <a:gd name="connsiteX91" fmla="*/ 728663 w 762000"/>
              <a:gd name="connsiteY91" fmla="*/ 578644 h 902494"/>
              <a:gd name="connsiteX92" fmla="*/ 714375 w 762000"/>
              <a:gd name="connsiteY92" fmla="*/ 597694 h 902494"/>
              <a:gd name="connsiteX93" fmla="*/ 697707 w 762000"/>
              <a:gd name="connsiteY93" fmla="*/ 571500 h 902494"/>
              <a:gd name="connsiteX94" fmla="*/ 669132 w 762000"/>
              <a:gd name="connsiteY94" fmla="*/ 595313 h 902494"/>
              <a:gd name="connsiteX95" fmla="*/ 623888 w 762000"/>
              <a:gd name="connsiteY95" fmla="*/ 597694 h 902494"/>
              <a:gd name="connsiteX96" fmla="*/ 623888 w 762000"/>
              <a:gd name="connsiteY96" fmla="*/ 600075 h 902494"/>
              <a:gd name="connsiteX0" fmla="*/ 604838 w 762000"/>
              <a:gd name="connsiteY0" fmla="*/ 616744 h 902494"/>
              <a:gd name="connsiteX1" fmla="*/ 623888 w 762000"/>
              <a:gd name="connsiteY1" fmla="*/ 597694 h 902494"/>
              <a:gd name="connsiteX2" fmla="*/ 495301 w 762000"/>
              <a:gd name="connsiteY2" fmla="*/ 578643 h 902494"/>
              <a:gd name="connsiteX3" fmla="*/ 435769 w 762000"/>
              <a:gd name="connsiteY3" fmla="*/ 531019 h 902494"/>
              <a:gd name="connsiteX4" fmla="*/ 400050 w 762000"/>
              <a:gd name="connsiteY4" fmla="*/ 395288 h 902494"/>
              <a:gd name="connsiteX5" fmla="*/ 431007 w 762000"/>
              <a:gd name="connsiteY5" fmla="*/ 311944 h 902494"/>
              <a:gd name="connsiteX6" fmla="*/ 447675 w 762000"/>
              <a:gd name="connsiteY6" fmla="*/ 273844 h 902494"/>
              <a:gd name="connsiteX7" fmla="*/ 457200 w 762000"/>
              <a:gd name="connsiteY7" fmla="*/ 154781 h 902494"/>
              <a:gd name="connsiteX8" fmla="*/ 428625 w 762000"/>
              <a:gd name="connsiteY8" fmla="*/ 88106 h 902494"/>
              <a:gd name="connsiteX9" fmla="*/ 400050 w 762000"/>
              <a:gd name="connsiteY9" fmla="*/ 90488 h 902494"/>
              <a:gd name="connsiteX10" fmla="*/ 400050 w 762000"/>
              <a:gd name="connsiteY10" fmla="*/ 90488 h 902494"/>
              <a:gd name="connsiteX11" fmla="*/ 385763 w 762000"/>
              <a:gd name="connsiteY11" fmla="*/ 21431 h 902494"/>
              <a:gd name="connsiteX12" fmla="*/ 342900 w 762000"/>
              <a:gd name="connsiteY12" fmla="*/ 0 h 902494"/>
              <a:gd name="connsiteX13" fmla="*/ 311944 w 762000"/>
              <a:gd name="connsiteY13" fmla="*/ 23813 h 902494"/>
              <a:gd name="connsiteX14" fmla="*/ 292894 w 762000"/>
              <a:gd name="connsiteY14" fmla="*/ 66675 h 902494"/>
              <a:gd name="connsiteX15" fmla="*/ 259557 w 762000"/>
              <a:gd name="connsiteY15" fmla="*/ 69056 h 902494"/>
              <a:gd name="connsiteX16" fmla="*/ 269082 w 762000"/>
              <a:gd name="connsiteY16" fmla="*/ 107156 h 902494"/>
              <a:gd name="connsiteX17" fmla="*/ 283369 w 762000"/>
              <a:gd name="connsiteY17" fmla="*/ 157163 h 902494"/>
              <a:gd name="connsiteX18" fmla="*/ 304800 w 762000"/>
              <a:gd name="connsiteY18" fmla="*/ 161925 h 902494"/>
              <a:gd name="connsiteX19" fmla="*/ 285750 w 762000"/>
              <a:gd name="connsiteY19" fmla="*/ 200025 h 902494"/>
              <a:gd name="connsiteX20" fmla="*/ 304800 w 762000"/>
              <a:gd name="connsiteY20" fmla="*/ 257175 h 902494"/>
              <a:gd name="connsiteX21" fmla="*/ 328613 w 762000"/>
              <a:gd name="connsiteY21" fmla="*/ 307181 h 902494"/>
              <a:gd name="connsiteX22" fmla="*/ 314325 w 762000"/>
              <a:gd name="connsiteY22" fmla="*/ 316706 h 902494"/>
              <a:gd name="connsiteX23" fmla="*/ 269082 w 762000"/>
              <a:gd name="connsiteY23" fmla="*/ 247650 h 902494"/>
              <a:gd name="connsiteX24" fmla="*/ 226219 w 762000"/>
              <a:gd name="connsiteY24" fmla="*/ 273844 h 902494"/>
              <a:gd name="connsiteX25" fmla="*/ 195263 w 762000"/>
              <a:gd name="connsiteY25" fmla="*/ 211931 h 902494"/>
              <a:gd name="connsiteX26" fmla="*/ 159544 w 762000"/>
              <a:gd name="connsiteY26" fmla="*/ 195263 h 902494"/>
              <a:gd name="connsiteX27" fmla="*/ 161925 w 762000"/>
              <a:gd name="connsiteY27" fmla="*/ 140494 h 902494"/>
              <a:gd name="connsiteX28" fmla="*/ 130969 w 762000"/>
              <a:gd name="connsiteY28" fmla="*/ 126206 h 902494"/>
              <a:gd name="connsiteX29" fmla="*/ 97632 w 762000"/>
              <a:gd name="connsiteY29" fmla="*/ 133350 h 902494"/>
              <a:gd name="connsiteX30" fmla="*/ 88107 w 762000"/>
              <a:gd name="connsiteY30" fmla="*/ 185738 h 902494"/>
              <a:gd name="connsiteX31" fmla="*/ 154782 w 762000"/>
              <a:gd name="connsiteY31" fmla="*/ 259556 h 902494"/>
              <a:gd name="connsiteX32" fmla="*/ 138113 w 762000"/>
              <a:gd name="connsiteY32" fmla="*/ 269081 h 902494"/>
              <a:gd name="connsiteX33" fmla="*/ 109538 w 762000"/>
              <a:gd name="connsiteY33" fmla="*/ 266700 h 902494"/>
              <a:gd name="connsiteX34" fmla="*/ 114300 w 762000"/>
              <a:gd name="connsiteY34" fmla="*/ 340519 h 902494"/>
              <a:gd name="connsiteX35" fmla="*/ 71438 w 762000"/>
              <a:gd name="connsiteY35" fmla="*/ 304800 h 902494"/>
              <a:gd name="connsiteX36" fmla="*/ 54769 w 762000"/>
              <a:gd name="connsiteY36" fmla="*/ 242888 h 902494"/>
              <a:gd name="connsiteX37" fmla="*/ 19050 w 762000"/>
              <a:gd name="connsiteY37" fmla="*/ 250031 h 902494"/>
              <a:gd name="connsiteX38" fmla="*/ 21432 w 762000"/>
              <a:gd name="connsiteY38" fmla="*/ 321469 h 902494"/>
              <a:gd name="connsiteX39" fmla="*/ 0 w 762000"/>
              <a:gd name="connsiteY39" fmla="*/ 311944 h 902494"/>
              <a:gd name="connsiteX40" fmla="*/ 4763 w 762000"/>
              <a:gd name="connsiteY40" fmla="*/ 364331 h 902494"/>
              <a:gd name="connsiteX41" fmla="*/ 30957 w 762000"/>
              <a:gd name="connsiteY41" fmla="*/ 392906 h 902494"/>
              <a:gd name="connsiteX42" fmla="*/ 59532 w 762000"/>
              <a:gd name="connsiteY42" fmla="*/ 442913 h 902494"/>
              <a:gd name="connsiteX43" fmla="*/ 121444 w 762000"/>
              <a:gd name="connsiteY43" fmla="*/ 459581 h 902494"/>
              <a:gd name="connsiteX44" fmla="*/ 157163 w 762000"/>
              <a:gd name="connsiteY44" fmla="*/ 473869 h 902494"/>
              <a:gd name="connsiteX45" fmla="*/ 140494 w 762000"/>
              <a:gd name="connsiteY45" fmla="*/ 411956 h 902494"/>
              <a:gd name="connsiteX46" fmla="*/ 150019 w 762000"/>
              <a:gd name="connsiteY46" fmla="*/ 390525 h 902494"/>
              <a:gd name="connsiteX47" fmla="*/ 176213 w 762000"/>
              <a:gd name="connsiteY47" fmla="*/ 416719 h 902494"/>
              <a:gd name="connsiteX48" fmla="*/ 204788 w 762000"/>
              <a:gd name="connsiteY48" fmla="*/ 409575 h 902494"/>
              <a:gd name="connsiteX49" fmla="*/ 221457 w 762000"/>
              <a:gd name="connsiteY49" fmla="*/ 454819 h 902494"/>
              <a:gd name="connsiteX50" fmla="*/ 264319 w 762000"/>
              <a:gd name="connsiteY50" fmla="*/ 452438 h 902494"/>
              <a:gd name="connsiteX51" fmla="*/ 266700 w 762000"/>
              <a:gd name="connsiteY51" fmla="*/ 471488 h 902494"/>
              <a:gd name="connsiteX52" fmla="*/ 264319 w 762000"/>
              <a:gd name="connsiteY52" fmla="*/ 502444 h 902494"/>
              <a:gd name="connsiteX53" fmla="*/ 228600 w 762000"/>
              <a:gd name="connsiteY53" fmla="*/ 488156 h 902494"/>
              <a:gd name="connsiteX54" fmla="*/ 204788 w 762000"/>
              <a:gd name="connsiteY54" fmla="*/ 511969 h 902494"/>
              <a:gd name="connsiteX55" fmla="*/ 238125 w 762000"/>
              <a:gd name="connsiteY55" fmla="*/ 611981 h 902494"/>
              <a:gd name="connsiteX56" fmla="*/ 290513 w 762000"/>
              <a:gd name="connsiteY56" fmla="*/ 595313 h 902494"/>
              <a:gd name="connsiteX57" fmla="*/ 259557 w 762000"/>
              <a:gd name="connsiteY57" fmla="*/ 640556 h 902494"/>
              <a:gd name="connsiteX58" fmla="*/ 285750 w 762000"/>
              <a:gd name="connsiteY58" fmla="*/ 685800 h 902494"/>
              <a:gd name="connsiteX59" fmla="*/ 314325 w 762000"/>
              <a:gd name="connsiteY59" fmla="*/ 669131 h 902494"/>
              <a:gd name="connsiteX60" fmla="*/ 307182 w 762000"/>
              <a:gd name="connsiteY60" fmla="*/ 709613 h 902494"/>
              <a:gd name="connsiteX61" fmla="*/ 352425 w 762000"/>
              <a:gd name="connsiteY61" fmla="*/ 688181 h 902494"/>
              <a:gd name="connsiteX62" fmla="*/ 366713 w 762000"/>
              <a:gd name="connsiteY62" fmla="*/ 685800 h 902494"/>
              <a:gd name="connsiteX63" fmla="*/ 388144 w 762000"/>
              <a:gd name="connsiteY63" fmla="*/ 692944 h 902494"/>
              <a:gd name="connsiteX64" fmla="*/ 428625 w 762000"/>
              <a:gd name="connsiteY64" fmla="*/ 664369 h 902494"/>
              <a:gd name="connsiteX65" fmla="*/ 457200 w 762000"/>
              <a:gd name="connsiteY65" fmla="*/ 702469 h 902494"/>
              <a:gd name="connsiteX66" fmla="*/ 435769 w 762000"/>
              <a:gd name="connsiteY66" fmla="*/ 728663 h 902494"/>
              <a:gd name="connsiteX67" fmla="*/ 471488 w 762000"/>
              <a:gd name="connsiteY67" fmla="*/ 735806 h 902494"/>
              <a:gd name="connsiteX68" fmla="*/ 497682 w 762000"/>
              <a:gd name="connsiteY68" fmla="*/ 690563 h 902494"/>
              <a:gd name="connsiteX69" fmla="*/ 507207 w 762000"/>
              <a:gd name="connsiteY69" fmla="*/ 650081 h 902494"/>
              <a:gd name="connsiteX70" fmla="*/ 528638 w 762000"/>
              <a:gd name="connsiteY70" fmla="*/ 697706 h 902494"/>
              <a:gd name="connsiteX71" fmla="*/ 545307 w 762000"/>
              <a:gd name="connsiteY71" fmla="*/ 709613 h 902494"/>
              <a:gd name="connsiteX72" fmla="*/ 592932 w 762000"/>
              <a:gd name="connsiteY72" fmla="*/ 688181 h 902494"/>
              <a:gd name="connsiteX73" fmla="*/ 635794 w 762000"/>
              <a:gd name="connsiteY73" fmla="*/ 695325 h 902494"/>
              <a:gd name="connsiteX74" fmla="*/ 616744 w 762000"/>
              <a:gd name="connsiteY74" fmla="*/ 714375 h 902494"/>
              <a:gd name="connsiteX75" fmla="*/ 588169 w 762000"/>
              <a:gd name="connsiteY75" fmla="*/ 714375 h 902494"/>
              <a:gd name="connsiteX76" fmla="*/ 571500 w 762000"/>
              <a:gd name="connsiteY76" fmla="*/ 742950 h 902494"/>
              <a:gd name="connsiteX77" fmla="*/ 507207 w 762000"/>
              <a:gd name="connsiteY77" fmla="*/ 771525 h 902494"/>
              <a:gd name="connsiteX78" fmla="*/ 516732 w 762000"/>
              <a:gd name="connsiteY78" fmla="*/ 792956 h 902494"/>
              <a:gd name="connsiteX79" fmla="*/ 485775 w 762000"/>
              <a:gd name="connsiteY79" fmla="*/ 878681 h 902494"/>
              <a:gd name="connsiteX80" fmla="*/ 521494 w 762000"/>
              <a:gd name="connsiteY80" fmla="*/ 902494 h 902494"/>
              <a:gd name="connsiteX81" fmla="*/ 597694 w 762000"/>
              <a:gd name="connsiteY81" fmla="*/ 857250 h 902494"/>
              <a:gd name="connsiteX82" fmla="*/ 619125 w 762000"/>
              <a:gd name="connsiteY82" fmla="*/ 792956 h 902494"/>
              <a:gd name="connsiteX83" fmla="*/ 640557 w 762000"/>
              <a:gd name="connsiteY83" fmla="*/ 750094 h 902494"/>
              <a:gd name="connsiteX84" fmla="*/ 661988 w 762000"/>
              <a:gd name="connsiteY84" fmla="*/ 766763 h 902494"/>
              <a:gd name="connsiteX85" fmla="*/ 666750 w 762000"/>
              <a:gd name="connsiteY85" fmla="*/ 714375 h 902494"/>
              <a:gd name="connsiteX86" fmla="*/ 692944 w 762000"/>
              <a:gd name="connsiteY86" fmla="*/ 714375 h 902494"/>
              <a:gd name="connsiteX87" fmla="*/ 719138 w 762000"/>
              <a:gd name="connsiteY87" fmla="*/ 709613 h 902494"/>
              <a:gd name="connsiteX88" fmla="*/ 754857 w 762000"/>
              <a:gd name="connsiteY88" fmla="*/ 669131 h 902494"/>
              <a:gd name="connsiteX89" fmla="*/ 762000 w 762000"/>
              <a:gd name="connsiteY89" fmla="*/ 616744 h 902494"/>
              <a:gd name="connsiteX90" fmla="*/ 757238 w 762000"/>
              <a:gd name="connsiteY90" fmla="*/ 592931 h 902494"/>
              <a:gd name="connsiteX91" fmla="*/ 728663 w 762000"/>
              <a:gd name="connsiteY91" fmla="*/ 578644 h 902494"/>
              <a:gd name="connsiteX92" fmla="*/ 714375 w 762000"/>
              <a:gd name="connsiteY92" fmla="*/ 597694 h 902494"/>
              <a:gd name="connsiteX93" fmla="*/ 697707 w 762000"/>
              <a:gd name="connsiteY93" fmla="*/ 571500 h 902494"/>
              <a:gd name="connsiteX94" fmla="*/ 669132 w 762000"/>
              <a:gd name="connsiteY94" fmla="*/ 595313 h 902494"/>
              <a:gd name="connsiteX95" fmla="*/ 623888 w 762000"/>
              <a:gd name="connsiteY95" fmla="*/ 597694 h 902494"/>
              <a:gd name="connsiteX96" fmla="*/ 604838 w 762000"/>
              <a:gd name="connsiteY96" fmla="*/ 616744 h 902494"/>
              <a:gd name="connsiteX0" fmla="*/ 604838 w 762000"/>
              <a:gd name="connsiteY0" fmla="*/ 616744 h 902494"/>
              <a:gd name="connsiteX1" fmla="*/ 623888 w 762000"/>
              <a:gd name="connsiteY1" fmla="*/ 597694 h 902494"/>
              <a:gd name="connsiteX2" fmla="*/ 495301 w 762000"/>
              <a:gd name="connsiteY2" fmla="*/ 578643 h 902494"/>
              <a:gd name="connsiteX3" fmla="*/ 435769 w 762000"/>
              <a:gd name="connsiteY3" fmla="*/ 531019 h 902494"/>
              <a:gd name="connsiteX4" fmla="*/ 407194 w 762000"/>
              <a:gd name="connsiteY4" fmla="*/ 421481 h 902494"/>
              <a:gd name="connsiteX5" fmla="*/ 400050 w 762000"/>
              <a:gd name="connsiteY5" fmla="*/ 395288 h 902494"/>
              <a:gd name="connsiteX6" fmla="*/ 431007 w 762000"/>
              <a:gd name="connsiteY6" fmla="*/ 311944 h 902494"/>
              <a:gd name="connsiteX7" fmla="*/ 447675 w 762000"/>
              <a:gd name="connsiteY7" fmla="*/ 273844 h 902494"/>
              <a:gd name="connsiteX8" fmla="*/ 457200 w 762000"/>
              <a:gd name="connsiteY8" fmla="*/ 154781 h 902494"/>
              <a:gd name="connsiteX9" fmla="*/ 428625 w 762000"/>
              <a:gd name="connsiteY9" fmla="*/ 88106 h 902494"/>
              <a:gd name="connsiteX10" fmla="*/ 400050 w 762000"/>
              <a:gd name="connsiteY10" fmla="*/ 90488 h 902494"/>
              <a:gd name="connsiteX11" fmla="*/ 400050 w 762000"/>
              <a:gd name="connsiteY11" fmla="*/ 90488 h 902494"/>
              <a:gd name="connsiteX12" fmla="*/ 385763 w 762000"/>
              <a:gd name="connsiteY12" fmla="*/ 21431 h 902494"/>
              <a:gd name="connsiteX13" fmla="*/ 342900 w 762000"/>
              <a:gd name="connsiteY13" fmla="*/ 0 h 902494"/>
              <a:gd name="connsiteX14" fmla="*/ 311944 w 762000"/>
              <a:gd name="connsiteY14" fmla="*/ 23813 h 902494"/>
              <a:gd name="connsiteX15" fmla="*/ 292894 w 762000"/>
              <a:gd name="connsiteY15" fmla="*/ 66675 h 902494"/>
              <a:gd name="connsiteX16" fmla="*/ 259557 w 762000"/>
              <a:gd name="connsiteY16" fmla="*/ 69056 h 902494"/>
              <a:gd name="connsiteX17" fmla="*/ 269082 w 762000"/>
              <a:gd name="connsiteY17" fmla="*/ 107156 h 902494"/>
              <a:gd name="connsiteX18" fmla="*/ 283369 w 762000"/>
              <a:gd name="connsiteY18" fmla="*/ 157163 h 902494"/>
              <a:gd name="connsiteX19" fmla="*/ 304800 w 762000"/>
              <a:gd name="connsiteY19" fmla="*/ 161925 h 902494"/>
              <a:gd name="connsiteX20" fmla="*/ 285750 w 762000"/>
              <a:gd name="connsiteY20" fmla="*/ 200025 h 902494"/>
              <a:gd name="connsiteX21" fmla="*/ 304800 w 762000"/>
              <a:gd name="connsiteY21" fmla="*/ 257175 h 902494"/>
              <a:gd name="connsiteX22" fmla="*/ 328613 w 762000"/>
              <a:gd name="connsiteY22" fmla="*/ 307181 h 902494"/>
              <a:gd name="connsiteX23" fmla="*/ 314325 w 762000"/>
              <a:gd name="connsiteY23" fmla="*/ 316706 h 902494"/>
              <a:gd name="connsiteX24" fmla="*/ 269082 w 762000"/>
              <a:gd name="connsiteY24" fmla="*/ 247650 h 902494"/>
              <a:gd name="connsiteX25" fmla="*/ 226219 w 762000"/>
              <a:gd name="connsiteY25" fmla="*/ 273844 h 902494"/>
              <a:gd name="connsiteX26" fmla="*/ 195263 w 762000"/>
              <a:gd name="connsiteY26" fmla="*/ 211931 h 902494"/>
              <a:gd name="connsiteX27" fmla="*/ 159544 w 762000"/>
              <a:gd name="connsiteY27" fmla="*/ 195263 h 902494"/>
              <a:gd name="connsiteX28" fmla="*/ 161925 w 762000"/>
              <a:gd name="connsiteY28" fmla="*/ 140494 h 902494"/>
              <a:gd name="connsiteX29" fmla="*/ 130969 w 762000"/>
              <a:gd name="connsiteY29" fmla="*/ 126206 h 902494"/>
              <a:gd name="connsiteX30" fmla="*/ 97632 w 762000"/>
              <a:gd name="connsiteY30" fmla="*/ 133350 h 902494"/>
              <a:gd name="connsiteX31" fmla="*/ 88107 w 762000"/>
              <a:gd name="connsiteY31" fmla="*/ 185738 h 902494"/>
              <a:gd name="connsiteX32" fmla="*/ 154782 w 762000"/>
              <a:gd name="connsiteY32" fmla="*/ 259556 h 902494"/>
              <a:gd name="connsiteX33" fmla="*/ 138113 w 762000"/>
              <a:gd name="connsiteY33" fmla="*/ 269081 h 902494"/>
              <a:gd name="connsiteX34" fmla="*/ 109538 w 762000"/>
              <a:gd name="connsiteY34" fmla="*/ 266700 h 902494"/>
              <a:gd name="connsiteX35" fmla="*/ 114300 w 762000"/>
              <a:gd name="connsiteY35" fmla="*/ 340519 h 902494"/>
              <a:gd name="connsiteX36" fmla="*/ 71438 w 762000"/>
              <a:gd name="connsiteY36" fmla="*/ 304800 h 902494"/>
              <a:gd name="connsiteX37" fmla="*/ 54769 w 762000"/>
              <a:gd name="connsiteY37" fmla="*/ 242888 h 902494"/>
              <a:gd name="connsiteX38" fmla="*/ 19050 w 762000"/>
              <a:gd name="connsiteY38" fmla="*/ 250031 h 902494"/>
              <a:gd name="connsiteX39" fmla="*/ 21432 w 762000"/>
              <a:gd name="connsiteY39" fmla="*/ 321469 h 902494"/>
              <a:gd name="connsiteX40" fmla="*/ 0 w 762000"/>
              <a:gd name="connsiteY40" fmla="*/ 311944 h 902494"/>
              <a:gd name="connsiteX41" fmla="*/ 4763 w 762000"/>
              <a:gd name="connsiteY41" fmla="*/ 364331 h 902494"/>
              <a:gd name="connsiteX42" fmla="*/ 30957 w 762000"/>
              <a:gd name="connsiteY42" fmla="*/ 392906 h 902494"/>
              <a:gd name="connsiteX43" fmla="*/ 59532 w 762000"/>
              <a:gd name="connsiteY43" fmla="*/ 442913 h 902494"/>
              <a:gd name="connsiteX44" fmla="*/ 121444 w 762000"/>
              <a:gd name="connsiteY44" fmla="*/ 459581 h 902494"/>
              <a:gd name="connsiteX45" fmla="*/ 157163 w 762000"/>
              <a:gd name="connsiteY45" fmla="*/ 473869 h 902494"/>
              <a:gd name="connsiteX46" fmla="*/ 140494 w 762000"/>
              <a:gd name="connsiteY46" fmla="*/ 411956 h 902494"/>
              <a:gd name="connsiteX47" fmla="*/ 150019 w 762000"/>
              <a:gd name="connsiteY47" fmla="*/ 390525 h 902494"/>
              <a:gd name="connsiteX48" fmla="*/ 176213 w 762000"/>
              <a:gd name="connsiteY48" fmla="*/ 416719 h 902494"/>
              <a:gd name="connsiteX49" fmla="*/ 204788 w 762000"/>
              <a:gd name="connsiteY49" fmla="*/ 409575 h 902494"/>
              <a:gd name="connsiteX50" fmla="*/ 221457 w 762000"/>
              <a:gd name="connsiteY50" fmla="*/ 454819 h 902494"/>
              <a:gd name="connsiteX51" fmla="*/ 264319 w 762000"/>
              <a:gd name="connsiteY51" fmla="*/ 452438 h 902494"/>
              <a:gd name="connsiteX52" fmla="*/ 266700 w 762000"/>
              <a:gd name="connsiteY52" fmla="*/ 471488 h 902494"/>
              <a:gd name="connsiteX53" fmla="*/ 264319 w 762000"/>
              <a:gd name="connsiteY53" fmla="*/ 502444 h 902494"/>
              <a:gd name="connsiteX54" fmla="*/ 228600 w 762000"/>
              <a:gd name="connsiteY54" fmla="*/ 488156 h 902494"/>
              <a:gd name="connsiteX55" fmla="*/ 204788 w 762000"/>
              <a:gd name="connsiteY55" fmla="*/ 511969 h 902494"/>
              <a:gd name="connsiteX56" fmla="*/ 238125 w 762000"/>
              <a:gd name="connsiteY56" fmla="*/ 611981 h 902494"/>
              <a:gd name="connsiteX57" fmla="*/ 290513 w 762000"/>
              <a:gd name="connsiteY57" fmla="*/ 595313 h 902494"/>
              <a:gd name="connsiteX58" fmla="*/ 259557 w 762000"/>
              <a:gd name="connsiteY58" fmla="*/ 640556 h 902494"/>
              <a:gd name="connsiteX59" fmla="*/ 285750 w 762000"/>
              <a:gd name="connsiteY59" fmla="*/ 685800 h 902494"/>
              <a:gd name="connsiteX60" fmla="*/ 314325 w 762000"/>
              <a:gd name="connsiteY60" fmla="*/ 669131 h 902494"/>
              <a:gd name="connsiteX61" fmla="*/ 307182 w 762000"/>
              <a:gd name="connsiteY61" fmla="*/ 709613 h 902494"/>
              <a:gd name="connsiteX62" fmla="*/ 352425 w 762000"/>
              <a:gd name="connsiteY62" fmla="*/ 688181 h 902494"/>
              <a:gd name="connsiteX63" fmla="*/ 366713 w 762000"/>
              <a:gd name="connsiteY63" fmla="*/ 685800 h 902494"/>
              <a:gd name="connsiteX64" fmla="*/ 388144 w 762000"/>
              <a:gd name="connsiteY64" fmla="*/ 692944 h 902494"/>
              <a:gd name="connsiteX65" fmla="*/ 428625 w 762000"/>
              <a:gd name="connsiteY65" fmla="*/ 664369 h 902494"/>
              <a:gd name="connsiteX66" fmla="*/ 457200 w 762000"/>
              <a:gd name="connsiteY66" fmla="*/ 702469 h 902494"/>
              <a:gd name="connsiteX67" fmla="*/ 435769 w 762000"/>
              <a:gd name="connsiteY67" fmla="*/ 728663 h 902494"/>
              <a:gd name="connsiteX68" fmla="*/ 471488 w 762000"/>
              <a:gd name="connsiteY68" fmla="*/ 735806 h 902494"/>
              <a:gd name="connsiteX69" fmla="*/ 497682 w 762000"/>
              <a:gd name="connsiteY69" fmla="*/ 690563 h 902494"/>
              <a:gd name="connsiteX70" fmla="*/ 507207 w 762000"/>
              <a:gd name="connsiteY70" fmla="*/ 650081 h 902494"/>
              <a:gd name="connsiteX71" fmla="*/ 528638 w 762000"/>
              <a:gd name="connsiteY71" fmla="*/ 697706 h 902494"/>
              <a:gd name="connsiteX72" fmla="*/ 545307 w 762000"/>
              <a:gd name="connsiteY72" fmla="*/ 709613 h 902494"/>
              <a:gd name="connsiteX73" fmla="*/ 592932 w 762000"/>
              <a:gd name="connsiteY73" fmla="*/ 688181 h 902494"/>
              <a:gd name="connsiteX74" fmla="*/ 635794 w 762000"/>
              <a:gd name="connsiteY74" fmla="*/ 695325 h 902494"/>
              <a:gd name="connsiteX75" fmla="*/ 616744 w 762000"/>
              <a:gd name="connsiteY75" fmla="*/ 714375 h 902494"/>
              <a:gd name="connsiteX76" fmla="*/ 588169 w 762000"/>
              <a:gd name="connsiteY76" fmla="*/ 714375 h 902494"/>
              <a:gd name="connsiteX77" fmla="*/ 571500 w 762000"/>
              <a:gd name="connsiteY77" fmla="*/ 742950 h 902494"/>
              <a:gd name="connsiteX78" fmla="*/ 507207 w 762000"/>
              <a:gd name="connsiteY78" fmla="*/ 771525 h 902494"/>
              <a:gd name="connsiteX79" fmla="*/ 516732 w 762000"/>
              <a:gd name="connsiteY79" fmla="*/ 792956 h 902494"/>
              <a:gd name="connsiteX80" fmla="*/ 485775 w 762000"/>
              <a:gd name="connsiteY80" fmla="*/ 878681 h 902494"/>
              <a:gd name="connsiteX81" fmla="*/ 521494 w 762000"/>
              <a:gd name="connsiteY81" fmla="*/ 902494 h 902494"/>
              <a:gd name="connsiteX82" fmla="*/ 597694 w 762000"/>
              <a:gd name="connsiteY82" fmla="*/ 857250 h 902494"/>
              <a:gd name="connsiteX83" fmla="*/ 619125 w 762000"/>
              <a:gd name="connsiteY83" fmla="*/ 792956 h 902494"/>
              <a:gd name="connsiteX84" fmla="*/ 640557 w 762000"/>
              <a:gd name="connsiteY84" fmla="*/ 750094 h 902494"/>
              <a:gd name="connsiteX85" fmla="*/ 661988 w 762000"/>
              <a:gd name="connsiteY85" fmla="*/ 766763 h 902494"/>
              <a:gd name="connsiteX86" fmla="*/ 666750 w 762000"/>
              <a:gd name="connsiteY86" fmla="*/ 714375 h 902494"/>
              <a:gd name="connsiteX87" fmla="*/ 692944 w 762000"/>
              <a:gd name="connsiteY87" fmla="*/ 714375 h 902494"/>
              <a:gd name="connsiteX88" fmla="*/ 719138 w 762000"/>
              <a:gd name="connsiteY88" fmla="*/ 709613 h 902494"/>
              <a:gd name="connsiteX89" fmla="*/ 754857 w 762000"/>
              <a:gd name="connsiteY89" fmla="*/ 669131 h 902494"/>
              <a:gd name="connsiteX90" fmla="*/ 762000 w 762000"/>
              <a:gd name="connsiteY90" fmla="*/ 616744 h 902494"/>
              <a:gd name="connsiteX91" fmla="*/ 757238 w 762000"/>
              <a:gd name="connsiteY91" fmla="*/ 592931 h 902494"/>
              <a:gd name="connsiteX92" fmla="*/ 728663 w 762000"/>
              <a:gd name="connsiteY92" fmla="*/ 578644 h 902494"/>
              <a:gd name="connsiteX93" fmla="*/ 714375 w 762000"/>
              <a:gd name="connsiteY93" fmla="*/ 597694 h 902494"/>
              <a:gd name="connsiteX94" fmla="*/ 697707 w 762000"/>
              <a:gd name="connsiteY94" fmla="*/ 571500 h 902494"/>
              <a:gd name="connsiteX95" fmla="*/ 669132 w 762000"/>
              <a:gd name="connsiteY95" fmla="*/ 595313 h 902494"/>
              <a:gd name="connsiteX96" fmla="*/ 623888 w 762000"/>
              <a:gd name="connsiteY96" fmla="*/ 597694 h 902494"/>
              <a:gd name="connsiteX97" fmla="*/ 604838 w 762000"/>
              <a:gd name="connsiteY97" fmla="*/ 616744 h 902494"/>
              <a:gd name="connsiteX0" fmla="*/ 604838 w 762000"/>
              <a:gd name="connsiteY0" fmla="*/ 616744 h 902494"/>
              <a:gd name="connsiteX1" fmla="*/ 623888 w 762000"/>
              <a:gd name="connsiteY1" fmla="*/ 597694 h 902494"/>
              <a:gd name="connsiteX2" fmla="*/ 495301 w 762000"/>
              <a:gd name="connsiteY2" fmla="*/ 578643 h 902494"/>
              <a:gd name="connsiteX3" fmla="*/ 435769 w 762000"/>
              <a:gd name="connsiteY3" fmla="*/ 531019 h 902494"/>
              <a:gd name="connsiteX4" fmla="*/ 445294 w 762000"/>
              <a:gd name="connsiteY4" fmla="*/ 397668 h 902494"/>
              <a:gd name="connsiteX5" fmla="*/ 400050 w 762000"/>
              <a:gd name="connsiteY5" fmla="*/ 395288 h 902494"/>
              <a:gd name="connsiteX6" fmla="*/ 431007 w 762000"/>
              <a:gd name="connsiteY6" fmla="*/ 311944 h 902494"/>
              <a:gd name="connsiteX7" fmla="*/ 447675 w 762000"/>
              <a:gd name="connsiteY7" fmla="*/ 273844 h 902494"/>
              <a:gd name="connsiteX8" fmla="*/ 457200 w 762000"/>
              <a:gd name="connsiteY8" fmla="*/ 154781 h 902494"/>
              <a:gd name="connsiteX9" fmla="*/ 428625 w 762000"/>
              <a:gd name="connsiteY9" fmla="*/ 88106 h 902494"/>
              <a:gd name="connsiteX10" fmla="*/ 400050 w 762000"/>
              <a:gd name="connsiteY10" fmla="*/ 90488 h 902494"/>
              <a:gd name="connsiteX11" fmla="*/ 400050 w 762000"/>
              <a:gd name="connsiteY11" fmla="*/ 90488 h 902494"/>
              <a:gd name="connsiteX12" fmla="*/ 385763 w 762000"/>
              <a:gd name="connsiteY12" fmla="*/ 21431 h 902494"/>
              <a:gd name="connsiteX13" fmla="*/ 342900 w 762000"/>
              <a:gd name="connsiteY13" fmla="*/ 0 h 902494"/>
              <a:gd name="connsiteX14" fmla="*/ 311944 w 762000"/>
              <a:gd name="connsiteY14" fmla="*/ 23813 h 902494"/>
              <a:gd name="connsiteX15" fmla="*/ 292894 w 762000"/>
              <a:gd name="connsiteY15" fmla="*/ 66675 h 902494"/>
              <a:gd name="connsiteX16" fmla="*/ 259557 w 762000"/>
              <a:gd name="connsiteY16" fmla="*/ 69056 h 902494"/>
              <a:gd name="connsiteX17" fmla="*/ 269082 w 762000"/>
              <a:gd name="connsiteY17" fmla="*/ 107156 h 902494"/>
              <a:gd name="connsiteX18" fmla="*/ 283369 w 762000"/>
              <a:gd name="connsiteY18" fmla="*/ 157163 h 902494"/>
              <a:gd name="connsiteX19" fmla="*/ 304800 w 762000"/>
              <a:gd name="connsiteY19" fmla="*/ 161925 h 902494"/>
              <a:gd name="connsiteX20" fmla="*/ 285750 w 762000"/>
              <a:gd name="connsiteY20" fmla="*/ 200025 h 902494"/>
              <a:gd name="connsiteX21" fmla="*/ 304800 w 762000"/>
              <a:gd name="connsiteY21" fmla="*/ 257175 h 902494"/>
              <a:gd name="connsiteX22" fmla="*/ 328613 w 762000"/>
              <a:gd name="connsiteY22" fmla="*/ 307181 h 902494"/>
              <a:gd name="connsiteX23" fmla="*/ 314325 w 762000"/>
              <a:gd name="connsiteY23" fmla="*/ 316706 h 902494"/>
              <a:gd name="connsiteX24" fmla="*/ 269082 w 762000"/>
              <a:gd name="connsiteY24" fmla="*/ 247650 h 902494"/>
              <a:gd name="connsiteX25" fmla="*/ 226219 w 762000"/>
              <a:gd name="connsiteY25" fmla="*/ 273844 h 902494"/>
              <a:gd name="connsiteX26" fmla="*/ 195263 w 762000"/>
              <a:gd name="connsiteY26" fmla="*/ 211931 h 902494"/>
              <a:gd name="connsiteX27" fmla="*/ 159544 w 762000"/>
              <a:gd name="connsiteY27" fmla="*/ 195263 h 902494"/>
              <a:gd name="connsiteX28" fmla="*/ 161925 w 762000"/>
              <a:gd name="connsiteY28" fmla="*/ 140494 h 902494"/>
              <a:gd name="connsiteX29" fmla="*/ 130969 w 762000"/>
              <a:gd name="connsiteY29" fmla="*/ 126206 h 902494"/>
              <a:gd name="connsiteX30" fmla="*/ 97632 w 762000"/>
              <a:gd name="connsiteY30" fmla="*/ 133350 h 902494"/>
              <a:gd name="connsiteX31" fmla="*/ 88107 w 762000"/>
              <a:gd name="connsiteY31" fmla="*/ 185738 h 902494"/>
              <a:gd name="connsiteX32" fmla="*/ 154782 w 762000"/>
              <a:gd name="connsiteY32" fmla="*/ 259556 h 902494"/>
              <a:gd name="connsiteX33" fmla="*/ 138113 w 762000"/>
              <a:gd name="connsiteY33" fmla="*/ 269081 h 902494"/>
              <a:gd name="connsiteX34" fmla="*/ 109538 w 762000"/>
              <a:gd name="connsiteY34" fmla="*/ 266700 h 902494"/>
              <a:gd name="connsiteX35" fmla="*/ 114300 w 762000"/>
              <a:gd name="connsiteY35" fmla="*/ 340519 h 902494"/>
              <a:gd name="connsiteX36" fmla="*/ 71438 w 762000"/>
              <a:gd name="connsiteY36" fmla="*/ 304800 h 902494"/>
              <a:gd name="connsiteX37" fmla="*/ 54769 w 762000"/>
              <a:gd name="connsiteY37" fmla="*/ 242888 h 902494"/>
              <a:gd name="connsiteX38" fmla="*/ 19050 w 762000"/>
              <a:gd name="connsiteY38" fmla="*/ 250031 h 902494"/>
              <a:gd name="connsiteX39" fmla="*/ 21432 w 762000"/>
              <a:gd name="connsiteY39" fmla="*/ 321469 h 902494"/>
              <a:gd name="connsiteX40" fmla="*/ 0 w 762000"/>
              <a:gd name="connsiteY40" fmla="*/ 311944 h 902494"/>
              <a:gd name="connsiteX41" fmla="*/ 4763 w 762000"/>
              <a:gd name="connsiteY41" fmla="*/ 364331 h 902494"/>
              <a:gd name="connsiteX42" fmla="*/ 30957 w 762000"/>
              <a:gd name="connsiteY42" fmla="*/ 392906 h 902494"/>
              <a:gd name="connsiteX43" fmla="*/ 59532 w 762000"/>
              <a:gd name="connsiteY43" fmla="*/ 442913 h 902494"/>
              <a:gd name="connsiteX44" fmla="*/ 121444 w 762000"/>
              <a:gd name="connsiteY44" fmla="*/ 459581 h 902494"/>
              <a:gd name="connsiteX45" fmla="*/ 157163 w 762000"/>
              <a:gd name="connsiteY45" fmla="*/ 473869 h 902494"/>
              <a:gd name="connsiteX46" fmla="*/ 140494 w 762000"/>
              <a:gd name="connsiteY46" fmla="*/ 411956 h 902494"/>
              <a:gd name="connsiteX47" fmla="*/ 150019 w 762000"/>
              <a:gd name="connsiteY47" fmla="*/ 390525 h 902494"/>
              <a:gd name="connsiteX48" fmla="*/ 176213 w 762000"/>
              <a:gd name="connsiteY48" fmla="*/ 416719 h 902494"/>
              <a:gd name="connsiteX49" fmla="*/ 204788 w 762000"/>
              <a:gd name="connsiteY49" fmla="*/ 409575 h 902494"/>
              <a:gd name="connsiteX50" fmla="*/ 221457 w 762000"/>
              <a:gd name="connsiteY50" fmla="*/ 454819 h 902494"/>
              <a:gd name="connsiteX51" fmla="*/ 264319 w 762000"/>
              <a:gd name="connsiteY51" fmla="*/ 452438 h 902494"/>
              <a:gd name="connsiteX52" fmla="*/ 266700 w 762000"/>
              <a:gd name="connsiteY52" fmla="*/ 471488 h 902494"/>
              <a:gd name="connsiteX53" fmla="*/ 264319 w 762000"/>
              <a:gd name="connsiteY53" fmla="*/ 502444 h 902494"/>
              <a:gd name="connsiteX54" fmla="*/ 228600 w 762000"/>
              <a:gd name="connsiteY54" fmla="*/ 488156 h 902494"/>
              <a:gd name="connsiteX55" fmla="*/ 204788 w 762000"/>
              <a:gd name="connsiteY55" fmla="*/ 511969 h 902494"/>
              <a:gd name="connsiteX56" fmla="*/ 238125 w 762000"/>
              <a:gd name="connsiteY56" fmla="*/ 611981 h 902494"/>
              <a:gd name="connsiteX57" fmla="*/ 290513 w 762000"/>
              <a:gd name="connsiteY57" fmla="*/ 595313 h 902494"/>
              <a:gd name="connsiteX58" fmla="*/ 259557 w 762000"/>
              <a:gd name="connsiteY58" fmla="*/ 640556 h 902494"/>
              <a:gd name="connsiteX59" fmla="*/ 285750 w 762000"/>
              <a:gd name="connsiteY59" fmla="*/ 685800 h 902494"/>
              <a:gd name="connsiteX60" fmla="*/ 314325 w 762000"/>
              <a:gd name="connsiteY60" fmla="*/ 669131 h 902494"/>
              <a:gd name="connsiteX61" fmla="*/ 307182 w 762000"/>
              <a:gd name="connsiteY61" fmla="*/ 709613 h 902494"/>
              <a:gd name="connsiteX62" fmla="*/ 352425 w 762000"/>
              <a:gd name="connsiteY62" fmla="*/ 688181 h 902494"/>
              <a:gd name="connsiteX63" fmla="*/ 366713 w 762000"/>
              <a:gd name="connsiteY63" fmla="*/ 685800 h 902494"/>
              <a:gd name="connsiteX64" fmla="*/ 388144 w 762000"/>
              <a:gd name="connsiteY64" fmla="*/ 692944 h 902494"/>
              <a:gd name="connsiteX65" fmla="*/ 428625 w 762000"/>
              <a:gd name="connsiteY65" fmla="*/ 664369 h 902494"/>
              <a:gd name="connsiteX66" fmla="*/ 457200 w 762000"/>
              <a:gd name="connsiteY66" fmla="*/ 702469 h 902494"/>
              <a:gd name="connsiteX67" fmla="*/ 435769 w 762000"/>
              <a:gd name="connsiteY67" fmla="*/ 728663 h 902494"/>
              <a:gd name="connsiteX68" fmla="*/ 471488 w 762000"/>
              <a:gd name="connsiteY68" fmla="*/ 735806 h 902494"/>
              <a:gd name="connsiteX69" fmla="*/ 497682 w 762000"/>
              <a:gd name="connsiteY69" fmla="*/ 690563 h 902494"/>
              <a:gd name="connsiteX70" fmla="*/ 507207 w 762000"/>
              <a:gd name="connsiteY70" fmla="*/ 650081 h 902494"/>
              <a:gd name="connsiteX71" fmla="*/ 528638 w 762000"/>
              <a:gd name="connsiteY71" fmla="*/ 697706 h 902494"/>
              <a:gd name="connsiteX72" fmla="*/ 545307 w 762000"/>
              <a:gd name="connsiteY72" fmla="*/ 709613 h 902494"/>
              <a:gd name="connsiteX73" fmla="*/ 592932 w 762000"/>
              <a:gd name="connsiteY73" fmla="*/ 688181 h 902494"/>
              <a:gd name="connsiteX74" fmla="*/ 635794 w 762000"/>
              <a:gd name="connsiteY74" fmla="*/ 695325 h 902494"/>
              <a:gd name="connsiteX75" fmla="*/ 616744 w 762000"/>
              <a:gd name="connsiteY75" fmla="*/ 714375 h 902494"/>
              <a:gd name="connsiteX76" fmla="*/ 588169 w 762000"/>
              <a:gd name="connsiteY76" fmla="*/ 714375 h 902494"/>
              <a:gd name="connsiteX77" fmla="*/ 571500 w 762000"/>
              <a:gd name="connsiteY77" fmla="*/ 742950 h 902494"/>
              <a:gd name="connsiteX78" fmla="*/ 507207 w 762000"/>
              <a:gd name="connsiteY78" fmla="*/ 771525 h 902494"/>
              <a:gd name="connsiteX79" fmla="*/ 516732 w 762000"/>
              <a:gd name="connsiteY79" fmla="*/ 792956 h 902494"/>
              <a:gd name="connsiteX80" fmla="*/ 485775 w 762000"/>
              <a:gd name="connsiteY80" fmla="*/ 878681 h 902494"/>
              <a:gd name="connsiteX81" fmla="*/ 521494 w 762000"/>
              <a:gd name="connsiteY81" fmla="*/ 902494 h 902494"/>
              <a:gd name="connsiteX82" fmla="*/ 597694 w 762000"/>
              <a:gd name="connsiteY82" fmla="*/ 857250 h 902494"/>
              <a:gd name="connsiteX83" fmla="*/ 619125 w 762000"/>
              <a:gd name="connsiteY83" fmla="*/ 792956 h 902494"/>
              <a:gd name="connsiteX84" fmla="*/ 640557 w 762000"/>
              <a:gd name="connsiteY84" fmla="*/ 750094 h 902494"/>
              <a:gd name="connsiteX85" fmla="*/ 661988 w 762000"/>
              <a:gd name="connsiteY85" fmla="*/ 766763 h 902494"/>
              <a:gd name="connsiteX86" fmla="*/ 666750 w 762000"/>
              <a:gd name="connsiteY86" fmla="*/ 714375 h 902494"/>
              <a:gd name="connsiteX87" fmla="*/ 692944 w 762000"/>
              <a:gd name="connsiteY87" fmla="*/ 714375 h 902494"/>
              <a:gd name="connsiteX88" fmla="*/ 719138 w 762000"/>
              <a:gd name="connsiteY88" fmla="*/ 709613 h 902494"/>
              <a:gd name="connsiteX89" fmla="*/ 754857 w 762000"/>
              <a:gd name="connsiteY89" fmla="*/ 669131 h 902494"/>
              <a:gd name="connsiteX90" fmla="*/ 762000 w 762000"/>
              <a:gd name="connsiteY90" fmla="*/ 616744 h 902494"/>
              <a:gd name="connsiteX91" fmla="*/ 757238 w 762000"/>
              <a:gd name="connsiteY91" fmla="*/ 592931 h 902494"/>
              <a:gd name="connsiteX92" fmla="*/ 728663 w 762000"/>
              <a:gd name="connsiteY92" fmla="*/ 578644 h 902494"/>
              <a:gd name="connsiteX93" fmla="*/ 714375 w 762000"/>
              <a:gd name="connsiteY93" fmla="*/ 597694 h 902494"/>
              <a:gd name="connsiteX94" fmla="*/ 697707 w 762000"/>
              <a:gd name="connsiteY94" fmla="*/ 571500 h 902494"/>
              <a:gd name="connsiteX95" fmla="*/ 669132 w 762000"/>
              <a:gd name="connsiteY95" fmla="*/ 595313 h 902494"/>
              <a:gd name="connsiteX96" fmla="*/ 623888 w 762000"/>
              <a:gd name="connsiteY96" fmla="*/ 597694 h 902494"/>
              <a:gd name="connsiteX97" fmla="*/ 604838 w 762000"/>
              <a:gd name="connsiteY97" fmla="*/ 616744 h 902494"/>
              <a:gd name="connsiteX0" fmla="*/ 604838 w 762000"/>
              <a:gd name="connsiteY0" fmla="*/ 616744 h 902494"/>
              <a:gd name="connsiteX1" fmla="*/ 623888 w 762000"/>
              <a:gd name="connsiteY1" fmla="*/ 597694 h 902494"/>
              <a:gd name="connsiteX2" fmla="*/ 495301 w 762000"/>
              <a:gd name="connsiteY2" fmla="*/ 578643 h 902494"/>
              <a:gd name="connsiteX3" fmla="*/ 435769 w 762000"/>
              <a:gd name="connsiteY3" fmla="*/ 531019 h 902494"/>
              <a:gd name="connsiteX4" fmla="*/ 442913 w 762000"/>
              <a:gd name="connsiteY4" fmla="*/ 469106 h 902494"/>
              <a:gd name="connsiteX5" fmla="*/ 445294 w 762000"/>
              <a:gd name="connsiteY5" fmla="*/ 397668 h 902494"/>
              <a:gd name="connsiteX6" fmla="*/ 400050 w 762000"/>
              <a:gd name="connsiteY6" fmla="*/ 395288 h 902494"/>
              <a:gd name="connsiteX7" fmla="*/ 431007 w 762000"/>
              <a:gd name="connsiteY7" fmla="*/ 311944 h 902494"/>
              <a:gd name="connsiteX8" fmla="*/ 447675 w 762000"/>
              <a:gd name="connsiteY8" fmla="*/ 273844 h 902494"/>
              <a:gd name="connsiteX9" fmla="*/ 457200 w 762000"/>
              <a:gd name="connsiteY9" fmla="*/ 154781 h 902494"/>
              <a:gd name="connsiteX10" fmla="*/ 428625 w 762000"/>
              <a:gd name="connsiteY10" fmla="*/ 88106 h 902494"/>
              <a:gd name="connsiteX11" fmla="*/ 400050 w 762000"/>
              <a:gd name="connsiteY11" fmla="*/ 90488 h 902494"/>
              <a:gd name="connsiteX12" fmla="*/ 400050 w 762000"/>
              <a:gd name="connsiteY12" fmla="*/ 90488 h 902494"/>
              <a:gd name="connsiteX13" fmla="*/ 385763 w 762000"/>
              <a:gd name="connsiteY13" fmla="*/ 21431 h 902494"/>
              <a:gd name="connsiteX14" fmla="*/ 342900 w 762000"/>
              <a:gd name="connsiteY14" fmla="*/ 0 h 902494"/>
              <a:gd name="connsiteX15" fmla="*/ 311944 w 762000"/>
              <a:gd name="connsiteY15" fmla="*/ 23813 h 902494"/>
              <a:gd name="connsiteX16" fmla="*/ 292894 w 762000"/>
              <a:gd name="connsiteY16" fmla="*/ 66675 h 902494"/>
              <a:gd name="connsiteX17" fmla="*/ 259557 w 762000"/>
              <a:gd name="connsiteY17" fmla="*/ 69056 h 902494"/>
              <a:gd name="connsiteX18" fmla="*/ 269082 w 762000"/>
              <a:gd name="connsiteY18" fmla="*/ 107156 h 902494"/>
              <a:gd name="connsiteX19" fmla="*/ 283369 w 762000"/>
              <a:gd name="connsiteY19" fmla="*/ 157163 h 902494"/>
              <a:gd name="connsiteX20" fmla="*/ 304800 w 762000"/>
              <a:gd name="connsiteY20" fmla="*/ 161925 h 902494"/>
              <a:gd name="connsiteX21" fmla="*/ 285750 w 762000"/>
              <a:gd name="connsiteY21" fmla="*/ 200025 h 902494"/>
              <a:gd name="connsiteX22" fmla="*/ 304800 w 762000"/>
              <a:gd name="connsiteY22" fmla="*/ 257175 h 902494"/>
              <a:gd name="connsiteX23" fmla="*/ 328613 w 762000"/>
              <a:gd name="connsiteY23" fmla="*/ 307181 h 902494"/>
              <a:gd name="connsiteX24" fmla="*/ 314325 w 762000"/>
              <a:gd name="connsiteY24" fmla="*/ 316706 h 902494"/>
              <a:gd name="connsiteX25" fmla="*/ 269082 w 762000"/>
              <a:gd name="connsiteY25" fmla="*/ 247650 h 902494"/>
              <a:gd name="connsiteX26" fmla="*/ 226219 w 762000"/>
              <a:gd name="connsiteY26" fmla="*/ 273844 h 902494"/>
              <a:gd name="connsiteX27" fmla="*/ 195263 w 762000"/>
              <a:gd name="connsiteY27" fmla="*/ 211931 h 902494"/>
              <a:gd name="connsiteX28" fmla="*/ 159544 w 762000"/>
              <a:gd name="connsiteY28" fmla="*/ 195263 h 902494"/>
              <a:gd name="connsiteX29" fmla="*/ 161925 w 762000"/>
              <a:gd name="connsiteY29" fmla="*/ 140494 h 902494"/>
              <a:gd name="connsiteX30" fmla="*/ 130969 w 762000"/>
              <a:gd name="connsiteY30" fmla="*/ 126206 h 902494"/>
              <a:gd name="connsiteX31" fmla="*/ 97632 w 762000"/>
              <a:gd name="connsiteY31" fmla="*/ 133350 h 902494"/>
              <a:gd name="connsiteX32" fmla="*/ 88107 w 762000"/>
              <a:gd name="connsiteY32" fmla="*/ 185738 h 902494"/>
              <a:gd name="connsiteX33" fmla="*/ 154782 w 762000"/>
              <a:gd name="connsiteY33" fmla="*/ 259556 h 902494"/>
              <a:gd name="connsiteX34" fmla="*/ 138113 w 762000"/>
              <a:gd name="connsiteY34" fmla="*/ 269081 h 902494"/>
              <a:gd name="connsiteX35" fmla="*/ 109538 w 762000"/>
              <a:gd name="connsiteY35" fmla="*/ 266700 h 902494"/>
              <a:gd name="connsiteX36" fmla="*/ 114300 w 762000"/>
              <a:gd name="connsiteY36" fmla="*/ 340519 h 902494"/>
              <a:gd name="connsiteX37" fmla="*/ 71438 w 762000"/>
              <a:gd name="connsiteY37" fmla="*/ 304800 h 902494"/>
              <a:gd name="connsiteX38" fmla="*/ 54769 w 762000"/>
              <a:gd name="connsiteY38" fmla="*/ 242888 h 902494"/>
              <a:gd name="connsiteX39" fmla="*/ 19050 w 762000"/>
              <a:gd name="connsiteY39" fmla="*/ 250031 h 902494"/>
              <a:gd name="connsiteX40" fmla="*/ 21432 w 762000"/>
              <a:gd name="connsiteY40" fmla="*/ 321469 h 902494"/>
              <a:gd name="connsiteX41" fmla="*/ 0 w 762000"/>
              <a:gd name="connsiteY41" fmla="*/ 311944 h 902494"/>
              <a:gd name="connsiteX42" fmla="*/ 4763 w 762000"/>
              <a:gd name="connsiteY42" fmla="*/ 364331 h 902494"/>
              <a:gd name="connsiteX43" fmla="*/ 30957 w 762000"/>
              <a:gd name="connsiteY43" fmla="*/ 392906 h 902494"/>
              <a:gd name="connsiteX44" fmla="*/ 59532 w 762000"/>
              <a:gd name="connsiteY44" fmla="*/ 442913 h 902494"/>
              <a:gd name="connsiteX45" fmla="*/ 121444 w 762000"/>
              <a:gd name="connsiteY45" fmla="*/ 459581 h 902494"/>
              <a:gd name="connsiteX46" fmla="*/ 157163 w 762000"/>
              <a:gd name="connsiteY46" fmla="*/ 473869 h 902494"/>
              <a:gd name="connsiteX47" fmla="*/ 140494 w 762000"/>
              <a:gd name="connsiteY47" fmla="*/ 411956 h 902494"/>
              <a:gd name="connsiteX48" fmla="*/ 150019 w 762000"/>
              <a:gd name="connsiteY48" fmla="*/ 390525 h 902494"/>
              <a:gd name="connsiteX49" fmla="*/ 176213 w 762000"/>
              <a:gd name="connsiteY49" fmla="*/ 416719 h 902494"/>
              <a:gd name="connsiteX50" fmla="*/ 204788 w 762000"/>
              <a:gd name="connsiteY50" fmla="*/ 409575 h 902494"/>
              <a:gd name="connsiteX51" fmla="*/ 221457 w 762000"/>
              <a:gd name="connsiteY51" fmla="*/ 454819 h 902494"/>
              <a:gd name="connsiteX52" fmla="*/ 264319 w 762000"/>
              <a:gd name="connsiteY52" fmla="*/ 452438 h 902494"/>
              <a:gd name="connsiteX53" fmla="*/ 266700 w 762000"/>
              <a:gd name="connsiteY53" fmla="*/ 471488 h 902494"/>
              <a:gd name="connsiteX54" fmla="*/ 264319 w 762000"/>
              <a:gd name="connsiteY54" fmla="*/ 502444 h 902494"/>
              <a:gd name="connsiteX55" fmla="*/ 228600 w 762000"/>
              <a:gd name="connsiteY55" fmla="*/ 488156 h 902494"/>
              <a:gd name="connsiteX56" fmla="*/ 204788 w 762000"/>
              <a:gd name="connsiteY56" fmla="*/ 511969 h 902494"/>
              <a:gd name="connsiteX57" fmla="*/ 238125 w 762000"/>
              <a:gd name="connsiteY57" fmla="*/ 611981 h 902494"/>
              <a:gd name="connsiteX58" fmla="*/ 290513 w 762000"/>
              <a:gd name="connsiteY58" fmla="*/ 595313 h 902494"/>
              <a:gd name="connsiteX59" fmla="*/ 259557 w 762000"/>
              <a:gd name="connsiteY59" fmla="*/ 640556 h 902494"/>
              <a:gd name="connsiteX60" fmla="*/ 285750 w 762000"/>
              <a:gd name="connsiteY60" fmla="*/ 685800 h 902494"/>
              <a:gd name="connsiteX61" fmla="*/ 314325 w 762000"/>
              <a:gd name="connsiteY61" fmla="*/ 669131 h 902494"/>
              <a:gd name="connsiteX62" fmla="*/ 307182 w 762000"/>
              <a:gd name="connsiteY62" fmla="*/ 709613 h 902494"/>
              <a:gd name="connsiteX63" fmla="*/ 352425 w 762000"/>
              <a:gd name="connsiteY63" fmla="*/ 688181 h 902494"/>
              <a:gd name="connsiteX64" fmla="*/ 366713 w 762000"/>
              <a:gd name="connsiteY64" fmla="*/ 685800 h 902494"/>
              <a:gd name="connsiteX65" fmla="*/ 388144 w 762000"/>
              <a:gd name="connsiteY65" fmla="*/ 692944 h 902494"/>
              <a:gd name="connsiteX66" fmla="*/ 428625 w 762000"/>
              <a:gd name="connsiteY66" fmla="*/ 664369 h 902494"/>
              <a:gd name="connsiteX67" fmla="*/ 457200 w 762000"/>
              <a:gd name="connsiteY67" fmla="*/ 702469 h 902494"/>
              <a:gd name="connsiteX68" fmla="*/ 435769 w 762000"/>
              <a:gd name="connsiteY68" fmla="*/ 728663 h 902494"/>
              <a:gd name="connsiteX69" fmla="*/ 471488 w 762000"/>
              <a:gd name="connsiteY69" fmla="*/ 735806 h 902494"/>
              <a:gd name="connsiteX70" fmla="*/ 497682 w 762000"/>
              <a:gd name="connsiteY70" fmla="*/ 690563 h 902494"/>
              <a:gd name="connsiteX71" fmla="*/ 507207 w 762000"/>
              <a:gd name="connsiteY71" fmla="*/ 650081 h 902494"/>
              <a:gd name="connsiteX72" fmla="*/ 528638 w 762000"/>
              <a:gd name="connsiteY72" fmla="*/ 697706 h 902494"/>
              <a:gd name="connsiteX73" fmla="*/ 545307 w 762000"/>
              <a:gd name="connsiteY73" fmla="*/ 709613 h 902494"/>
              <a:gd name="connsiteX74" fmla="*/ 592932 w 762000"/>
              <a:gd name="connsiteY74" fmla="*/ 688181 h 902494"/>
              <a:gd name="connsiteX75" fmla="*/ 635794 w 762000"/>
              <a:gd name="connsiteY75" fmla="*/ 695325 h 902494"/>
              <a:gd name="connsiteX76" fmla="*/ 616744 w 762000"/>
              <a:gd name="connsiteY76" fmla="*/ 714375 h 902494"/>
              <a:gd name="connsiteX77" fmla="*/ 588169 w 762000"/>
              <a:gd name="connsiteY77" fmla="*/ 714375 h 902494"/>
              <a:gd name="connsiteX78" fmla="*/ 571500 w 762000"/>
              <a:gd name="connsiteY78" fmla="*/ 742950 h 902494"/>
              <a:gd name="connsiteX79" fmla="*/ 507207 w 762000"/>
              <a:gd name="connsiteY79" fmla="*/ 771525 h 902494"/>
              <a:gd name="connsiteX80" fmla="*/ 516732 w 762000"/>
              <a:gd name="connsiteY80" fmla="*/ 792956 h 902494"/>
              <a:gd name="connsiteX81" fmla="*/ 485775 w 762000"/>
              <a:gd name="connsiteY81" fmla="*/ 878681 h 902494"/>
              <a:gd name="connsiteX82" fmla="*/ 521494 w 762000"/>
              <a:gd name="connsiteY82" fmla="*/ 902494 h 902494"/>
              <a:gd name="connsiteX83" fmla="*/ 597694 w 762000"/>
              <a:gd name="connsiteY83" fmla="*/ 857250 h 902494"/>
              <a:gd name="connsiteX84" fmla="*/ 619125 w 762000"/>
              <a:gd name="connsiteY84" fmla="*/ 792956 h 902494"/>
              <a:gd name="connsiteX85" fmla="*/ 640557 w 762000"/>
              <a:gd name="connsiteY85" fmla="*/ 750094 h 902494"/>
              <a:gd name="connsiteX86" fmla="*/ 661988 w 762000"/>
              <a:gd name="connsiteY86" fmla="*/ 766763 h 902494"/>
              <a:gd name="connsiteX87" fmla="*/ 666750 w 762000"/>
              <a:gd name="connsiteY87" fmla="*/ 714375 h 902494"/>
              <a:gd name="connsiteX88" fmla="*/ 692944 w 762000"/>
              <a:gd name="connsiteY88" fmla="*/ 714375 h 902494"/>
              <a:gd name="connsiteX89" fmla="*/ 719138 w 762000"/>
              <a:gd name="connsiteY89" fmla="*/ 709613 h 902494"/>
              <a:gd name="connsiteX90" fmla="*/ 754857 w 762000"/>
              <a:gd name="connsiteY90" fmla="*/ 669131 h 902494"/>
              <a:gd name="connsiteX91" fmla="*/ 762000 w 762000"/>
              <a:gd name="connsiteY91" fmla="*/ 616744 h 902494"/>
              <a:gd name="connsiteX92" fmla="*/ 757238 w 762000"/>
              <a:gd name="connsiteY92" fmla="*/ 592931 h 902494"/>
              <a:gd name="connsiteX93" fmla="*/ 728663 w 762000"/>
              <a:gd name="connsiteY93" fmla="*/ 578644 h 902494"/>
              <a:gd name="connsiteX94" fmla="*/ 714375 w 762000"/>
              <a:gd name="connsiteY94" fmla="*/ 597694 h 902494"/>
              <a:gd name="connsiteX95" fmla="*/ 697707 w 762000"/>
              <a:gd name="connsiteY95" fmla="*/ 571500 h 902494"/>
              <a:gd name="connsiteX96" fmla="*/ 669132 w 762000"/>
              <a:gd name="connsiteY96" fmla="*/ 595313 h 902494"/>
              <a:gd name="connsiteX97" fmla="*/ 623888 w 762000"/>
              <a:gd name="connsiteY97" fmla="*/ 597694 h 902494"/>
              <a:gd name="connsiteX98" fmla="*/ 604838 w 762000"/>
              <a:gd name="connsiteY98" fmla="*/ 616744 h 902494"/>
              <a:gd name="connsiteX0" fmla="*/ 604838 w 762000"/>
              <a:gd name="connsiteY0" fmla="*/ 616744 h 902494"/>
              <a:gd name="connsiteX1" fmla="*/ 623888 w 762000"/>
              <a:gd name="connsiteY1" fmla="*/ 597694 h 902494"/>
              <a:gd name="connsiteX2" fmla="*/ 495301 w 762000"/>
              <a:gd name="connsiteY2" fmla="*/ 578643 h 902494"/>
              <a:gd name="connsiteX3" fmla="*/ 435769 w 762000"/>
              <a:gd name="connsiteY3" fmla="*/ 531019 h 902494"/>
              <a:gd name="connsiteX4" fmla="*/ 469107 w 762000"/>
              <a:gd name="connsiteY4" fmla="*/ 478631 h 902494"/>
              <a:gd name="connsiteX5" fmla="*/ 445294 w 762000"/>
              <a:gd name="connsiteY5" fmla="*/ 397668 h 902494"/>
              <a:gd name="connsiteX6" fmla="*/ 400050 w 762000"/>
              <a:gd name="connsiteY6" fmla="*/ 395288 h 902494"/>
              <a:gd name="connsiteX7" fmla="*/ 431007 w 762000"/>
              <a:gd name="connsiteY7" fmla="*/ 311944 h 902494"/>
              <a:gd name="connsiteX8" fmla="*/ 447675 w 762000"/>
              <a:gd name="connsiteY8" fmla="*/ 273844 h 902494"/>
              <a:gd name="connsiteX9" fmla="*/ 457200 w 762000"/>
              <a:gd name="connsiteY9" fmla="*/ 154781 h 902494"/>
              <a:gd name="connsiteX10" fmla="*/ 428625 w 762000"/>
              <a:gd name="connsiteY10" fmla="*/ 88106 h 902494"/>
              <a:gd name="connsiteX11" fmla="*/ 400050 w 762000"/>
              <a:gd name="connsiteY11" fmla="*/ 90488 h 902494"/>
              <a:gd name="connsiteX12" fmla="*/ 400050 w 762000"/>
              <a:gd name="connsiteY12" fmla="*/ 90488 h 902494"/>
              <a:gd name="connsiteX13" fmla="*/ 385763 w 762000"/>
              <a:gd name="connsiteY13" fmla="*/ 21431 h 902494"/>
              <a:gd name="connsiteX14" fmla="*/ 342900 w 762000"/>
              <a:gd name="connsiteY14" fmla="*/ 0 h 902494"/>
              <a:gd name="connsiteX15" fmla="*/ 311944 w 762000"/>
              <a:gd name="connsiteY15" fmla="*/ 23813 h 902494"/>
              <a:gd name="connsiteX16" fmla="*/ 292894 w 762000"/>
              <a:gd name="connsiteY16" fmla="*/ 66675 h 902494"/>
              <a:gd name="connsiteX17" fmla="*/ 259557 w 762000"/>
              <a:gd name="connsiteY17" fmla="*/ 69056 h 902494"/>
              <a:gd name="connsiteX18" fmla="*/ 269082 w 762000"/>
              <a:gd name="connsiteY18" fmla="*/ 107156 h 902494"/>
              <a:gd name="connsiteX19" fmla="*/ 283369 w 762000"/>
              <a:gd name="connsiteY19" fmla="*/ 157163 h 902494"/>
              <a:gd name="connsiteX20" fmla="*/ 304800 w 762000"/>
              <a:gd name="connsiteY20" fmla="*/ 161925 h 902494"/>
              <a:gd name="connsiteX21" fmla="*/ 285750 w 762000"/>
              <a:gd name="connsiteY21" fmla="*/ 200025 h 902494"/>
              <a:gd name="connsiteX22" fmla="*/ 304800 w 762000"/>
              <a:gd name="connsiteY22" fmla="*/ 257175 h 902494"/>
              <a:gd name="connsiteX23" fmla="*/ 328613 w 762000"/>
              <a:gd name="connsiteY23" fmla="*/ 307181 h 902494"/>
              <a:gd name="connsiteX24" fmla="*/ 314325 w 762000"/>
              <a:gd name="connsiteY24" fmla="*/ 316706 h 902494"/>
              <a:gd name="connsiteX25" fmla="*/ 269082 w 762000"/>
              <a:gd name="connsiteY25" fmla="*/ 247650 h 902494"/>
              <a:gd name="connsiteX26" fmla="*/ 226219 w 762000"/>
              <a:gd name="connsiteY26" fmla="*/ 273844 h 902494"/>
              <a:gd name="connsiteX27" fmla="*/ 195263 w 762000"/>
              <a:gd name="connsiteY27" fmla="*/ 211931 h 902494"/>
              <a:gd name="connsiteX28" fmla="*/ 159544 w 762000"/>
              <a:gd name="connsiteY28" fmla="*/ 195263 h 902494"/>
              <a:gd name="connsiteX29" fmla="*/ 161925 w 762000"/>
              <a:gd name="connsiteY29" fmla="*/ 140494 h 902494"/>
              <a:gd name="connsiteX30" fmla="*/ 130969 w 762000"/>
              <a:gd name="connsiteY30" fmla="*/ 126206 h 902494"/>
              <a:gd name="connsiteX31" fmla="*/ 97632 w 762000"/>
              <a:gd name="connsiteY31" fmla="*/ 133350 h 902494"/>
              <a:gd name="connsiteX32" fmla="*/ 88107 w 762000"/>
              <a:gd name="connsiteY32" fmla="*/ 185738 h 902494"/>
              <a:gd name="connsiteX33" fmla="*/ 154782 w 762000"/>
              <a:gd name="connsiteY33" fmla="*/ 259556 h 902494"/>
              <a:gd name="connsiteX34" fmla="*/ 138113 w 762000"/>
              <a:gd name="connsiteY34" fmla="*/ 269081 h 902494"/>
              <a:gd name="connsiteX35" fmla="*/ 109538 w 762000"/>
              <a:gd name="connsiteY35" fmla="*/ 266700 h 902494"/>
              <a:gd name="connsiteX36" fmla="*/ 114300 w 762000"/>
              <a:gd name="connsiteY36" fmla="*/ 340519 h 902494"/>
              <a:gd name="connsiteX37" fmla="*/ 71438 w 762000"/>
              <a:gd name="connsiteY37" fmla="*/ 304800 h 902494"/>
              <a:gd name="connsiteX38" fmla="*/ 54769 w 762000"/>
              <a:gd name="connsiteY38" fmla="*/ 242888 h 902494"/>
              <a:gd name="connsiteX39" fmla="*/ 19050 w 762000"/>
              <a:gd name="connsiteY39" fmla="*/ 250031 h 902494"/>
              <a:gd name="connsiteX40" fmla="*/ 21432 w 762000"/>
              <a:gd name="connsiteY40" fmla="*/ 321469 h 902494"/>
              <a:gd name="connsiteX41" fmla="*/ 0 w 762000"/>
              <a:gd name="connsiteY41" fmla="*/ 311944 h 902494"/>
              <a:gd name="connsiteX42" fmla="*/ 4763 w 762000"/>
              <a:gd name="connsiteY42" fmla="*/ 364331 h 902494"/>
              <a:gd name="connsiteX43" fmla="*/ 30957 w 762000"/>
              <a:gd name="connsiteY43" fmla="*/ 392906 h 902494"/>
              <a:gd name="connsiteX44" fmla="*/ 59532 w 762000"/>
              <a:gd name="connsiteY44" fmla="*/ 442913 h 902494"/>
              <a:gd name="connsiteX45" fmla="*/ 121444 w 762000"/>
              <a:gd name="connsiteY45" fmla="*/ 459581 h 902494"/>
              <a:gd name="connsiteX46" fmla="*/ 157163 w 762000"/>
              <a:gd name="connsiteY46" fmla="*/ 473869 h 902494"/>
              <a:gd name="connsiteX47" fmla="*/ 140494 w 762000"/>
              <a:gd name="connsiteY47" fmla="*/ 411956 h 902494"/>
              <a:gd name="connsiteX48" fmla="*/ 150019 w 762000"/>
              <a:gd name="connsiteY48" fmla="*/ 390525 h 902494"/>
              <a:gd name="connsiteX49" fmla="*/ 176213 w 762000"/>
              <a:gd name="connsiteY49" fmla="*/ 416719 h 902494"/>
              <a:gd name="connsiteX50" fmla="*/ 204788 w 762000"/>
              <a:gd name="connsiteY50" fmla="*/ 409575 h 902494"/>
              <a:gd name="connsiteX51" fmla="*/ 221457 w 762000"/>
              <a:gd name="connsiteY51" fmla="*/ 454819 h 902494"/>
              <a:gd name="connsiteX52" fmla="*/ 264319 w 762000"/>
              <a:gd name="connsiteY52" fmla="*/ 452438 h 902494"/>
              <a:gd name="connsiteX53" fmla="*/ 266700 w 762000"/>
              <a:gd name="connsiteY53" fmla="*/ 471488 h 902494"/>
              <a:gd name="connsiteX54" fmla="*/ 264319 w 762000"/>
              <a:gd name="connsiteY54" fmla="*/ 502444 h 902494"/>
              <a:gd name="connsiteX55" fmla="*/ 228600 w 762000"/>
              <a:gd name="connsiteY55" fmla="*/ 488156 h 902494"/>
              <a:gd name="connsiteX56" fmla="*/ 204788 w 762000"/>
              <a:gd name="connsiteY56" fmla="*/ 511969 h 902494"/>
              <a:gd name="connsiteX57" fmla="*/ 238125 w 762000"/>
              <a:gd name="connsiteY57" fmla="*/ 611981 h 902494"/>
              <a:gd name="connsiteX58" fmla="*/ 290513 w 762000"/>
              <a:gd name="connsiteY58" fmla="*/ 595313 h 902494"/>
              <a:gd name="connsiteX59" fmla="*/ 259557 w 762000"/>
              <a:gd name="connsiteY59" fmla="*/ 640556 h 902494"/>
              <a:gd name="connsiteX60" fmla="*/ 285750 w 762000"/>
              <a:gd name="connsiteY60" fmla="*/ 685800 h 902494"/>
              <a:gd name="connsiteX61" fmla="*/ 314325 w 762000"/>
              <a:gd name="connsiteY61" fmla="*/ 669131 h 902494"/>
              <a:gd name="connsiteX62" fmla="*/ 307182 w 762000"/>
              <a:gd name="connsiteY62" fmla="*/ 709613 h 902494"/>
              <a:gd name="connsiteX63" fmla="*/ 352425 w 762000"/>
              <a:gd name="connsiteY63" fmla="*/ 688181 h 902494"/>
              <a:gd name="connsiteX64" fmla="*/ 366713 w 762000"/>
              <a:gd name="connsiteY64" fmla="*/ 685800 h 902494"/>
              <a:gd name="connsiteX65" fmla="*/ 388144 w 762000"/>
              <a:gd name="connsiteY65" fmla="*/ 692944 h 902494"/>
              <a:gd name="connsiteX66" fmla="*/ 428625 w 762000"/>
              <a:gd name="connsiteY66" fmla="*/ 664369 h 902494"/>
              <a:gd name="connsiteX67" fmla="*/ 457200 w 762000"/>
              <a:gd name="connsiteY67" fmla="*/ 702469 h 902494"/>
              <a:gd name="connsiteX68" fmla="*/ 435769 w 762000"/>
              <a:gd name="connsiteY68" fmla="*/ 728663 h 902494"/>
              <a:gd name="connsiteX69" fmla="*/ 471488 w 762000"/>
              <a:gd name="connsiteY69" fmla="*/ 735806 h 902494"/>
              <a:gd name="connsiteX70" fmla="*/ 497682 w 762000"/>
              <a:gd name="connsiteY70" fmla="*/ 690563 h 902494"/>
              <a:gd name="connsiteX71" fmla="*/ 507207 w 762000"/>
              <a:gd name="connsiteY71" fmla="*/ 650081 h 902494"/>
              <a:gd name="connsiteX72" fmla="*/ 528638 w 762000"/>
              <a:gd name="connsiteY72" fmla="*/ 697706 h 902494"/>
              <a:gd name="connsiteX73" fmla="*/ 545307 w 762000"/>
              <a:gd name="connsiteY73" fmla="*/ 709613 h 902494"/>
              <a:gd name="connsiteX74" fmla="*/ 592932 w 762000"/>
              <a:gd name="connsiteY74" fmla="*/ 688181 h 902494"/>
              <a:gd name="connsiteX75" fmla="*/ 635794 w 762000"/>
              <a:gd name="connsiteY75" fmla="*/ 695325 h 902494"/>
              <a:gd name="connsiteX76" fmla="*/ 616744 w 762000"/>
              <a:gd name="connsiteY76" fmla="*/ 714375 h 902494"/>
              <a:gd name="connsiteX77" fmla="*/ 588169 w 762000"/>
              <a:gd name="connsiteY77" fmla="*/ 714375 h 902494"/>
              <a:gd name="connsiteX78" fmla="*/ 571500 w 762000"/>
              <a:gd name="connsiteY78" fmla="*/ 742950 h 902494"/>
              <a:gd name="connsiteX79" fmla="*/ 507207 w 762000"/>
              <a:gd name="connsiteY79" fmla="*/ 771525 h 902494"/>
              <a:gd name="connsiteX80" fmla="*/ 516732 w 762000"/>
              <a:gd name="connsiteY80" fmla="*/ 792956 h 902494"/>
              <a:gd name="connsiteX81" fmla="*/ 485775 w 762000"/>
              <a:gd name="connsiteY81" fmla="*/ 878681 h 902494"/>
              <a:gd name="connsiteX82" fmla="*/ 521494 w 762000"/>
              <a:gd name="connsiteY82" fmla="*/ 902494 h 902494"/>
              <a:gd name="connsiteX83" fmla="*/ 597694 w 762000"/>
              <a:gd name="connsiteY83" fmla="*/ 857250 h 902494"/>
              <a:gd name="connsiteX84" fmla="*/ 619125 w 762000"/>
              <a:gd name="connsiteY84" fmla="*/ 792956 h 902494"/>
              <a:gd name="connsiteX85" fmla="*/ 640557 w 762000"/>
              <a:gd name="connsiteY85" fmla="*/ 750094 h 902494"/>
              <a:gd name="connsiteX86" fmla="*/ 661988 w 762000"/>
              <a:gd name="connsiteY86" fmla="*/ 766763 h 902494"/>
              <a:gd name="connsiteX87" fmla="*/ 666750 w 762000"/>
              <a:gd name="connsiteY87" fmla="*/ 714375 h 902494"/>
              <a:gd name="connsiteX88" fmla="*/ 692944 w 762000"/>
              <a:gd name="connsiteY88" fmla="*/ 714375 h 902494"/>
              <a:gd name="connsiteX89" fmla="*/ 719138 w 762000"/>
              <a:gd name="connsiteY89" fmla="*/ 709613 h 902494"/>
              <a:gd name="connsiteX90" fmla="*/ 754857 w 762000"/>
              <a:gd name="connsiteY90" fmla="*/ 669131 h 902494"/>
              <a:gd name="connsiteX91" fmla="*/ 762000 w 762000"/>
              <a:gd name="connsiteY91" fmla="*/ 616744 h 902494"/>
              <a:gd name="connsiteX92" fmla="*/ 757238 w 762000"/>
              <a:gd name="connsiteY92" fmla="*/ 592931 h 902494"/>
              <a:gd name="connsiteX93" fmla="*/ 728663 w 762000"/>
              <a:gd name="connsiteY93" fmla="*/ 578644 h 902494"/>
              <a:gd name="connsiteX94" fmla="*/ 714375 w 762000"/>
              <a:gd name="connsiteY94" fmla="*/ 597694 h 902494"/>
              <a:gd name="connsiteX95" fmla="*/ 697707 w 762000"/>
              <a:gd name="connsiteY95" fmla="*/ 571500 h 902494"/>
              <a:gd name="connsiteX96" fmla="*/ 669132 w 762000"/>
              <a:gd name="connsiteY96" fmla="*/ 595313 h 902494"/>
              <a:gd name="connsiteX97" fmla="*/ 623888 w 762000"/>
              <a:gd name="connsiteY97" fmla="*/ 597694 h 902494"/>
              <a:gd name="connsiteX98" fmla="*/ 604838 w 762000"/>
              <a:gd name="connsiteY98" fmla="*/ 616744 h 902494"/>
              <a:gd name="connsiteX0" fmla="*/ 604838 w 762000"/>
              <a:gd name="connsiteY0" fmla="*/ 616744 h 902494"/>
              <a:gd name="connsiteX1" fmla="*/ 623888 w 762000"/>
              <a:gd name="connsiteY1" fmla="*/ 597694 h 902494"/>
              <a:gd name="connsiteX2" fmla="*/ 495301 w 762000"/>
              <a:gd name="connsiteY2" fmla="*/ 578643 h 902494"/>
              <a:gd name="connsiteX3" fmla="*/ 435769 w 762000"/>
              <a:gd name="connsiteY3" fmla="*/ 531019 h 902494"/>
              <a:gd name="connsiteX4" fmla="*/ 469107 w 762000"/>
              <a:gd name="connsiteY4" fmla="*/ 478631 h 902494"/>
              <a:gd name="connsiteX5" fmla="*/ 454819 w 762000"/>
              <a:gd name="connsiteY5" fmla="*/ 442913 h 902494"/>
              <a:gd name="connsiteX6" fmla="*/ 445294 w 762000"/>
              <a:gd name="connsiteY6" fmla="*/ 397668 h 902494"/>
              <a:gd name="connsiteX7" fmla="*/ 400050 w 762000"/>
              <a:gd name="connsiteY7" fmla="*/ 395288 h 902494"/>
              <a:gd name="connsiteX8" fmla="*/ 431007 w 762000"/>
              <a:gd name="connsiteY8" fmla="*/ 311944 h 902494"/>
              <a:gd name="connsiteX9" fmla="*/ 447675 w 762000"/>
              <a:gd name="connsiteY9" fmla="*/ 273844 h 902494"/>
              <a:gd name="connsiteX10" fmla="*/ 457200 w 762000"/>
              <a:gd name="connsiteY10" fmla="*/ 154781 h 902494"/>
              <a:gd name="connsiteX11" fmla="*/ 428625 w 762000"/>
              <a:gd name="connsiteY11" fmla="*/ 88106 h 902494"/>
              <a:gd name="connsiteX12" fmla="*/ 400050 w 762000"/>
              <a:gd name="connsiteY12" fmla="*/ 90488 h 902494"/>
              <a:gd name="connsiteX13" fmla="*/ 400050 w 762000"/>
              <a:gd name="connsiteY13" fmla="*/ 90488 h 902494"/>
              <a:gd name="connsiteX14" fmla="*/ 385763 w 762000"/>
              <a:gd name="connsiteY14" fmla="*/ 21431 h 902494"/>
              <a:gd name="connsiteX15" fmla="*/ 342900 w 762000"/>
              <a:gd name="connsiteY15" fmla="*/ 0 h 902494"/>
              <a:gd name="connsiteX16" fmla="*/ 311944 w 762000"/>
              <a:gd name="connsiteY16" fmla="*/ 23813 h 902494"/>
              <a:gd name="connsiteX17" fmla="*/ 292894 w 762000"/>
              <a:gd name="connsiteY17" fmla="*/ 66675 h 902494"/>
              <a:gd name="connsiteX18" fmla="*/ 259557 w 762000"/>
              <a:gd name="connsiteY18" fmla="*/ 69056 h 902494"/>
              <a:gd name="connsiteX19" fmla="*/ 269082 w 762000"/>
              <a:gd name="connsiteY19" fmla="*/ 107156 h 902494"/>
              <a:gd name="connsiteX20" fmla="*/ 283369 w 762000"/>
              <a:gd name="connsiteY20" fmla="*/ 157163 h 902494"/>
              <a:gd name="connsiteX21" fmla="*/ 304800 w 762000"/>
              <a:gd name="connsiteY21" fmla="*/ 161925 h 902494"/>
              <a:gd name="connsiteX22" fmla="*/ 285750 w 762000"/>
              <a:gd name="connsiteY22" fmla="*/ 200025 h 902494"/>
              <a:gd name="connsiteX23" fmla="*/ 304800 w 762000"/>
              <a:gd name="connsiteY23" fmla="*/ 257175 h 902494"/>
              <a:gd name="connsiteX24" fmla="*/ 328613 w 762000"/>
              <a:gd name="connsiteY24" fmla="*/ 307181 h 902494"/>
              <a:gd name="connsiteX25" fmla="*/ 314325 w 762000"/>
              <a:gd name="connsiteY25" fmla="*/ 316706 h 902494"/>
              <a:gd name="connsiteX26" fmla="*/ 269082 w 762000"/>
              <a:gd name="connsiteY26" fmla="*/ 247650 h 902494"/>
              <a:gd name="connsiteX27" fmla="*/ 226219 w 762000"/>
              <a:gd name="connsiteY27" fmla="*/ 273844 h 902494"/>
              <a:gd name="connsiteX28" fmla="*/ 195263 w 762000"/>
              <a:gd name="connsiteY28" fmla="*/ 211931 h 902494"/>
              <a:gd name="connsiteX29" fmla="*/ 159544 w 762000"/>
              <a:gd name="connsiteY29" fmla="*/ 195263 h 902494"/>
              <a:gd name="connsiteX30" fmla="*/ 161925 w 762000"/>
              <a:gd name="connsiteY30" fmla="*/ 140494 h 902494"/>
              <a:gd name="connsiteX31" fmla="*/ 130969 w 762000"/>
              <a:gd name="connsiteY31" fmla="*/ 126206 h 902494"/>
              <a:gd name="connsiteX32" fmla="*/ 97632 w 762000"/>
              <a:gd name="connsiteY32" fmla="*/ 133350 h 902494"/>
              <a:gd name="connsiteX33" fmla="*/ 88107 w 762000"/>
              <a:gd name="connsiteY33" fmla="*/ 185738 h 902494"/>
              <a:gd name="connsiteX34" fmla="*/ 154782 w 762000"/>
              <a:gd name="connsiteY34" fmla="*/ 259556 h 902494"/>
              <a:gd name="connsiteX35" fmla="*/ 138113 w 762000"/>
              <a:gd name="connsiteY35" fmla="*/ 269081 h 902494"/>
              <a:gd name="connsiteX36" fmla="*/ 109538 w 762000"/>
              <a:gd name="connsiteY36" fmla="*/ 266700 h 902494"/>
              <a:gd name="connsiteX37" fmla="*/ 114300 w 762000"/>
              <a:gd name="connsiteY37" fmla="*/ 340519 h 902494"/>
              <a:gd name="connsiteX38" fmla="*/ 71438 w 762000"/>
              <a:gd name="connsiteY38" fmla="*/ 304800 h 902494"/>
              <a:gd name="connsiteX39" fmla="*/ 54769 w 762000"/>
              <a:gd name="connsiteY39" fmla="*/ 242888 h 902494"/>
              <a:gd name="connsiteX40" fmla="*/ 19050 w 762000"/>
              <a:gd name="connsiteY40" fmla="*/ 250031 h 902494"/>
              <a:gd name="connsiteX41" fmla="*/ 21432 w 762000"/>
              <a:gd name="connsiteY41" fmla="*/ 321469 h 902494"/>
              <a:gd name="connsiteX42" fmla="*/ 0 w 762000"/>
              <a:gd name="connsiteY42" fmla="*/ 311944 h 902494"/>
              <a:gd name="connsiteX43" fmla="*/ 4763 w 762000"/>
              <a:gd name="connsiteY43" fmla="*/ 364331 h 902494"/>
              <a:gd name="connsiteX44" fmla="*/ 30957 w 762000"/>
              <a:gd name="connsiteY44" fmla="*/ 392906 h 902494"/>
              <a:gd name="connsiteX45" fmla="*/ 59532 w 762000"/>
              <a:gd name="connsiteY45" fmla="*/ 442913 h 902494"/>
              <a:gd name="connsiteX46" fmla="*/ 121444 w 762000"/>
              <a:gd name="connsiteY46" fmla="*/ 459581 h 902494"/>
              <a:gd name="connsiteX47" fmla="*/ 157163 w 762000"/>
              <a:gd name="connsiteY47" fmla="*/ 473869 h 902494"/>
              <a:gd name="connsiteX48" fmla="*/ 140494 w 762000"/>
              <a:gd name="connsiteY48" fmla="*/ 411956 h 902494"/>
              <a:gd name="connsiteX49" fmla="*/ 150019 w 762000"/>
              <a:gd name="connsiteY49" fmla="*/ 390525 h 902494"/>
              <a:gd name="connsiteX50" fmla="*/ 176213 w 762000"/>
              <a:gd name="connsiteY50" fmla="*/ 416719 h 902494"/>
              <a:gd name="connsiteX51" fmla="*/ 204788 w 762000"/>
              <a:gd name="connsiteY51" fmla="*/ 409575 h 902494"/>
              <a:gd name="connsiteX52" fmla="*/ 221457 w 762000"/>
              <a:gd name="connsiteY52" fmla="*/ 454819 h 902494"/>
              <a:gd name="connsiteX53" fmla="*/ 264319 w 762000"/>
              <a:gd name="connsiteY53" fmla="*/ 452438 h 902494"/>
              <a:gd name="connsiteX54" fmla="*/ 266700 w 762000"/>
              <a:gd name="connsiteY54" fmla="*/ 471488 h 902494"/>
              <a:gd name="connsiteX55" fmla="*/ 264319 w 762000"/>
              <a:gd name="connsiteY55" fmla="*/ 502444 h 902494"/>
              <a:gd name="connsiteX56" fmla="*/ 228600 w 762000"/>
              <a:gd name="connsiteY56" fmla="*/ 488156 h 902494"/>
              <a:gd name="connsiteX57" fmla="*/ 204788 w 762000"/>
              <a:gd name="connsiteY57" fmla="*/ 511969 h 902494"/>
              <a:gd name="connsiteX58" fmla="*/ 238125 w 762000"/>
              <a:gd name="connsiteY58" fmla="*/ 611981 h 902494"/>
              <a:gd name="connsiteX59" fmla="*/ 290513 w 762000"/>
              <a:gd name="connsiteY59" fmla="*/ 595313 h 902494"/>
              <a:gd name="connsiteX60" fmla="*/ 259557 w 762000"/>
              <a:gd name="connsiteY60" fmla="*/ 640556 h 902494"/>
              <a:gd name="connsiteX61" fmla="*/ 285750 w 762000"/>
              <a:gd name="connsiteY61" fmla="*/ 685800 h 902494"/>
              <a:gd name="connsiteX62" fmla="*/ 314325 w 762000"/>
              <a:gd name="connsiteY62" fmla="*/ 669131 h 902494"/>
              <a:gd name="connsiteX63" fmla="*/ 307182 w 762000"/>
              <a:gd name="connsiteY63" fmla="*/ 709613 h 902494"/>
              <a:gd name="connsiteX64" fmla="*/ 352425 w 762000"/>
              <a:gd name="connsiteY64" fmla="*/ 688181 h 902494"/>
              <a:gd name="connsiteX65" fmla="*/ 366713 w 762000"/>
              <a:gd name="connsiteY65" fmla="*/ 685800 h 902494"/>
              <a:gd name="connsiteX66" fmla="*/ 388144 w 762000"/>
              <a:gd name="connsiteY66" fmla="*/ 692944 h 902494"/>
              <a:gd name="connsiteX67" fmla="*/ 428625 w 762000"/>
              <a:gd name="connsiteY67" fmla="*/ 664369 h 902494"/>
              <a:gd name="connsiteX68" fmla="*/ 457200 w 762000"/>
              <a:gd name="connsiteY68" fmla="*/ 702469 h 902494"/>
              <a:gd name="connsiteX69" fmla="*/ 435769 w 762000"/>
              <a:gd name="connsiteY69" fmla="*/ 728663 h 902494"/>
              <a:gd name="connsiteX70" fmla="*/ 471488 w 762000"/>
              <a:gd name="connsiteY70" fmla="*/ 735806 h 902494"/>
              <a:gd name="connsiteX71" fmla="*/ 497682 w 762000"/>
              <a:gd name="connsiteY71" fmla="*/ 690563 h 902494"/>
              <a:gd name="connsiteX72" fmla="*/ 507207 w 762000"/>
              <a:gd name="connsiteY72" fmla="*/ 650081 h 902494"/>
              <a:gd name="connsiteX73" fmla="*/ 528638 w 762000"/>
              <a:gd name="connsiteY73" fmla="*/ 697706 h 902494"/>
              <a:gd name="connsiteX74" fmla="*/ 545307 w 762000"/>
              <a:gd name="connsiteY74" fmla="*/ 709613 h 902494"/>
              <a:gd name="connsiteX75" fmla="*/ 592932 w 762000"/>
              <a:gd name="connsiteY75" fmla="*/ 688181 h 902494"/>
              <a:gd name="connsiteX76" fmla="*/ 635794 w 762000"/>
              <a:gd name="connsiteY76" fmla="*/ 695325 h 902494"/>
              <a:gd name="connsiteX77" fmla="*/ 616744 w 762000"/>
              <a:gd name="connsiteY77" fmla="*/ 714375 h 902494"/>
              <a:gd name="connsiteX78" fmla="*/ 588169 w 762000"/>
              <a:gd name="connsiteY78" fmla="*/ 714375 h 902494"/>
              <a:gd name="connsiteX79" fmla="*/ 571500 w 762000"/>
              <a:gd name="connsiteY79" fmla="*/ 742950 h 902494"/>
              <a:gd name="connsiteX80" fmla="*/ 507207 w 762000"/>
              <a:gd name="connsiteY80" fmla="*/ 771525 h 902494"/>
              <a:gd name="connsiteX81" fmla="*/ 516732 w 762000"/>
              <a:gd name="connsiteY81" fmla="*/ 792956 h 902494"/>
              <a:gd name="connsiteX82" fmla="*/ 485775 w 762000"/>
              <a:gd name="connsiteY82" fmla="*/ 878681 h 902494"/>
              <a:gd name="connsiteX83" fmla="*/ 521494 w 762000"/>
              <a:gd name="connsiteY83" fmla="*/ 902494 h 902494"/>
              <a:gd name="connsiteX84" fmla="*/ 597694 w 762000"/>
              <a:gd name="connsiteY84" fmla="*/ 857250 h 902494"/>
              <a:gd name="connsiteX85" fmla="*/ 619125 w 762000"/>
              <a:gd name="connsiteY85" fmla="*/ 792956 h 902494"/>
              <a:gd name="connsiteX86" fmla="*/ 640557 w 762000"/>
              <a:gd name="connsiteY86" fmla="*/ 750094 h 902494"/>
              <a:gd name="connsiteX87" fmla="*/ 661988 w 762000"/>
              <a:gd name="connsiteY87" fmla="*/ 766763 h 902494"/>
              <a:gd name="connsiteX88" fmla="*/ 666750 w 762000"/>
              <a:gd name="connsiteY88" fmla="*/ 714375 h 902494"/>
              <a:gd name="connsiteX89" fmla="*/ 692944 w 762000"/>
              <a:gd name="connsiteY89" fmla="*/ 714375 h 902494"/>
              <a:gd name="connsiteX90" fmla="*/ 719138 w 762000"/>
              <a:gd name="connsiteY90" fmla="*/ 709613 h 902494"/>
              <a:gd name="connsiteX91" fmla="*/ 754857 w 762000"/>
              <a:gd name="connsiteY91" fmla="*/ 669131 h 902494"/>
              <a:gd name="connsiteX92" fmla="*/ 762000 w 762000"/>
              <a:gd name="connsiteY92" fmla="*/ 616744 h 902494"/>
              <a:gd name="connsiteX93" fmla="*/ 757238 w 762000"/>
              <a:gd name="connsiteY93" fmla="*/ 592931 h 902494"/>
              <a:gd name="connsiteX94" fmla="*/ 728663 w 762000"/>
              <a:gd name="connsiteY94" fmla="*/ 578644 h 902494"/>
              <a:gd name="connsiteX95" fmla="*/ 714375 w 762000"/>
              <a:gd name="connsiteY95" fmla="*/ 597694 h 902494"/>
              <a:gd name="connsiteX96" fmla="*/ 697707 w 762000"/>
              <a:gd name="connsiteY96" fmla="*/ 571500 h 902494"/>
              <a:gd name="connsiteX97" fmla="*/ 669132 w 762000"/>
              <a:gd name="connsiteY97" fmla="*/ 595313 h 902494"/>
              <a:gd name="connsiteX98" fmla="*/ 623888 w 762000"/>
              <a:gd name="connsiteY98" fmla="*/ 597694 h 902494"/>
              <a:gd name="connsiteX99" fmla="*/ 604838 w 762000"/>
              <a:gd name="connsiteY99" fmla="*/ 616744 h 902494"/>
              <a:gd name="connsiteX0" fmla="*/ 604838 w 762000"/>
              <a:gd name="connsiteY0" fmla="*/ 616744 h 902494"/>
              <a:gd name="connsiteX1" fmla="*/ 623888 w 762000"/>
              <a:gd name="connsiteY1" fmla="*/ 597694 h 902494"/>
              <a:gd name="connsiteX2" fmla="*/ 495301 w 762000"/>
              <a:gd name="connsiteY2" fmla="*/ 578643 h 902494"/>
              <a:gd name="connsiteX3" fmla="*/ 435769 w 762000"/>
              <a:gd name="connsiteY3" fmla="*/ 531019 h 902494"/>
              <a:gd name="connsiteX4" fmla="*/ 469107 w 762000"/>
              <a:gd name="connsiteY4" fmla="*/ 478631 h 902494"/>
              <a:gd name="connsiteX5" fmla="*/ 440532 w 762000"/>
              <a:gd name="connsiteY5" fmla="*/ 450057 h 902494"/>
              <a:gd name="connsiteX6" fmla="*/ 445294 w 762000"/>
              <a:gd name="connsiteY6" fmla="*/ 397668 h 902494"/>
              <a:gd name="connsiteX7" fmla="*/ 400050 w 762000"/>
              <a:gd name="connsiteY7" fmla="*/ 395288 h 902494"/>
              <a:gd name="connsiteX8" fmla="*/ 431007 w 762000"/>
              <a:gd name="connsiteY8" fmla="*/ 311944 h 902494"/>
              <a:gd name="connsiteX9" fmla="*/ 447675 w 762000"/>
              <a:gd name="connsiteY9" fmla="*/ 273844 h 902494"/>
              <a:gd name="connsiteX10" fmla="*/ 457200 w 762000"/>
              <a:gd name="connsiteY10" fmla="*/ 154781 h 902494"/>
              <a:gd name="connsiteX11" fmla="*/ 428625 w 762000"/>
              <a:gd name="connsiteY11" fmla="*/ 88106 h 902494"/>
              <a:gd name="connsiteX12" fmla="*/ 400050 w 762000"/>
              <a:gd name="connsiteY12" fmla="*/ 90488 h 902494"/>
              <a:gd name="connsiteX13" fmla="*/ 400050 w 762000"/>
              <a:gd name="connsiteY13" fmla="*/ 90488 h 902494"/>
              <a:gd name="connsiteX14" fmla="*/ 385763 w 762000"/>
              <a:gd name="connsiteY14" fmla="*/ 21431 h 902494"/>
              <a:gd name="connsiteX15" fmla="*/ 342900 w 762000"/>
              <a:gd name="connsiteY15" fmla="*/ 0 h 902494"/>
              <a:gd name="connsiteX16" fmla="*/ 311944 w 762000"/>
              <a:gd name="connsiteY16" fmla="*/ 23813 h 902494"/>
              <a:gd name="connsiteX17" fmla="*/ 292894 w 762000"/>
              <a:gd name="connsiteY17" fmla="*/ 66675 h 902494"/>
              <a:gd name="connsiteX18" fmla="*/ 259557 w 762000"/>
              <a:gd name="connsiteY18" fmla="*/ 69056 h 902494"/>
              <a:gd name="connsiteX19" fmla="*/ 269082 w 762000"/>
              <a:gd name="connsiteY19" fmla="*/ 107156 h 902494"/>
              <a:gd name="connsiteX20" fmla="*/ 283369 w 762000"/>
              <a:gd name="connsiteY20" fmla="*/ 157163 h 902494"/>
              <a:gd name="connsiteX21" fmla="*/ 304800 w 762000"/>
              <a:gd name="connsiteY21" fmla="*/ 161925 h 902494"/>
              <a:gd name="connsiteX22" fmla="*/ 285750 w 762000"/>
              <a:gd name="connsiteY22" fmla="*/ 200025 h 902494"/>
              <a:gd name="connsiteX23" fmla="*/ 304800 w 762000"/>
              <a:gd name="connsiteY23" fmla="*/ 257175 h 902494"/>
              <a:gd name="connsiteX24" fmla="*/ 328613 w 762000"/>
              <a:gd name="connsiteY24" fmla="*/ 307181 h 902494"/>
              <a:gd name="connsiteX25" fmla="*/ 314325 w 762000"/>
              <a:gd name="connsiteY25" fmla="*/ 316706 h 902494"/>
              <a:gd name="connsiteX26" fmla="*/ 269082 w 762000"/>
              <a:gd name="connsiteY26" fmla="*/ 247650 h 902494"/>
              <a:gd name="connsiteX27" fmla="*/ 226219 w 762000"/>
              <a:gd name="connsiteY27" fmla="*/ 273844 h 902494"/>
              <a:gd name="connsiteX28" fmla="*/ 195263 w 762000"/>
              <a:gd name="connsiteY28" fmla="*/ 211931 h 902494"/>
              <a:gd name="connsiteX29" fmla="*/ 159544 w 762000"/>
              <a:gd name="connsiteY29" fmla="*/ 195263 h 902494"/>
              <a:gd name="connsiteX30" fmla="*/ 161925 w 762000"/>
              <a:gd name="connsiteY30" fmla="*/ 140494 h 902494"/>
              <a:gd name="connsiteX31" fmla="*/ 130969 w 762000"/>
              <a:gd name="connsiteY31" fmla="*/ 126206 h 902494"/>
              <a:gd name="connsiteX32" fmla="*/ 97632 w 762000"/>
              <a:gd name="connsiteY32" fmla="*/ 133350 h 902494"/>
              <a:gd name="connsiteX33" fmla="*/ 88107 w 762000"/>
              <a:gd name="connsiteY33" fmla="*/ 185738 h 902494"/>
              <a:gd name="connsiteX34" fmla="*/ 154782 w 762000"/>
              <a:gd name="connsiteY34" fmla="*/ 259556 h 902494"/>
              <a:gd name="connsiteX35" fmla="*/ 138113 w 762000"/>
              <a:gd name="connsiteY35" fmla="*/ 269081 h 902494"/>
              <a:gd name="connsiteX36" fmla="*/ 109538 w 762000"/>
              <a:gd name="connsiteY36" fmla="*/ 266700 h 902494"/>
              <a:gd name="connsiteX37" fmla="*/ 114300 w 762000"/>
              <a:gd name="connsiteY37" fmla="*/ 340519 h 902494"/>
              <a:gd name="connsiteX38" fmla="*/ 71438 w 762000"/>
              <a:gd name="connsiteY38" fmla="*/ 304800 h 902494"/>
              <a:gd name="connsiteX39" fmla="*/ 54769 w 762000"/>
              <a:gd name="connsiteY39" fmla="*/ 242888 h 902494"/>
              <a:gd name="connsiteX40" fmla="*/ 19050 w 762000"/>
              <a:gd name="connsiteY40" fmla="*/ 250031 h 902494"/>
              <a:gd name="connsiteX41" fmla="*/ 21432 w 762000"/>
              <a:gd name="connsiteY41" fmla="*/ 321469 h 902494"/>
              <a:gd name="connsiteX42" fmla="*/ 0 w 762000"/>
              <a:gd name="connsiteY42" fmla="*/ 311944 h 902494"/>
              <a:gd name="connsiteX43" fmla="*/ 4763 w 762000"/>
              <a:gd name="connsiteY43" fmla="*/ 364331 h 902494"/>
              <a:gd name="connsiteX44" fmla="*/ 30957 w 762000"/>
              <a:gd name="connsiteY44" fmla="*/ 392906 h 902494"/>
              <a:gd name="connsiteX45" fmla="*/ 59532 w 762000"/>
              <a:gd name="connsiteY45" fmla="*/ 442913 h 902494"/>
              <a:gd name="connsiteX46" fmla="*/ 121444 w 762000"/>
              <a:gd name="connsiteY46" fmla="*/ 459581 h 902494"/>
              <a:gd name="connsiteX47" fmla="*/ 157163 w 762000"/>
              <a:gd name="connsiteY47" fmla="*/ 473869 h 902494"/>
              <a:gd name="connsiteX48" fmla="*/ 140494 w 762000"/>
              <a:gd name="connsiteY48" fmla="*/ 411956 h 902494"/>
              <a:gd name="connsiteX49" fmla="*/ 150019 w 762000"/>
              <a:gd name="connsiteY49" fmla="*/ 390525 h 902494"/>
              <a:gd name="connsiteX50" fmla="*/ 176213 w 762000"/>
              <a:gd name="connsiteY50" fmla="*/ 416719 h 902494"/>
              <a:gd name="connsiteX51" fmla="*/ 204788 w 762000"/>
              <a:gd name="connsiteY51" fmla="*/ 409575 h 902494"/>
              <a:gd name="connsiteX52" fmla="*/ 221457 w 762000"/>
              <a:gd name="connsiteY52" fmla="*/ 454819 h 902494"/>
              <a:gd name="connsiteX53" fmla="*/ 264319 w 762000"/>
              <a:gd name="connsiteY53" fmla="*/ 452438 h 902494"/>
              <a:gd name="connsiteX54" fmla="*/ 266700 w 762000"/>
              <a:gd name="connsiteY54" fmla="*/ 471488 h 902494"/>
              <a:gd name="connsiteX55" fmla="*/ 264319 w 762000"/>
              <a:gd name="connsiteY55" fmla="*/ 502444 h 902494"/>
              <a:gd name="connsiteX56" fmla="*/ 228600 w 762000"/>
              <a:gd name="connsiteY56" fmla="*/ 488156 h 902494"/>
              <a:gd name="connsiteX57" fmla="*/ 204788 w 762000"/>
              <a:gd name="connsiteY57" fmla="*/ 511969 h 902494"/>
              <a:gd name="connsiteX58" fmla="*/ 238125 w 762000"/>
              <a:gd name="connsiteY58" fmla="*/ 611981 h 902494"/>
              <a:gd name="connsiteX59" fmla="*/ 290513 w 762000"/>
              <a:gd name="connsiteY59" fmla="*/ 595313 h 902494"/>
              <a:gd name="connsiteX60" fmla="*/ 259557 w 762000"/>
              <a:gd name="connsiteY60" fmla="*/ 640556 h 902494"/>
              <a:gd name="connsiteX61" fmla="*/ 285750 w 762000"/>
              <a:gd name="connsiteY61" fmla="*/ 685800 h 902494"/>
              <a:gd name="connsiteX62" fmla="*/ 314325 w 762000"/>
              <a:gd name="connsiteY62" fmla="*/ 669131 h 902494"/>
              <a:gd name="connsiteX63" fmla="*/ 307182 w 762000"/>
              <a:gd name="connsiteY63" fmla="*/ 709613 h 902494"/>
              <a:gd name="connsiteX64" fmla="*/ 352425 w 762000"/>
              <a:gd name="connsiteY64" fmla="*/ 688181 h 902494"/>
              <a:gd name="connsiteX65" fmla="*/ 366713 w 762000"/>
              <a:gd name="connsiteY65" fmla="*/ 685800 h 902494"/>
              <a:gd name="connsiteX66" fmla="*/ 388144 w 762000"/>
              <a:gd name="connsiteY66" fmla="*/ 692944 h 902494"/>
              <a:gd name="connsiteX67" fmla="*/ 428625 w 762000"/>
              <a:gd name="connsiteY67" fmla="*/ 664369 h 902494"/>
              <a:gd name="connsiteX68" fmla="*/ 457200 w 762000"/>
              <a:gd name="connsiteY68" fmla="*/ 702469 h 902494"/>
              <a:gd name="connsiteX69" fmla="*/ 435769 w 762000"/>
              <a:gd name="connsiteY69" fmla="*/ 728663 h 902494"/>
              <a:gd name="connsiteX70" fmla="*/ 471488 w 762000"/>
              <a:gd name="connsiteY70" fmla="*/ 735806 h 902494"/>
              <a:gd name="connsiteX71" fmla="*/ 497682 w 762000"/>
              <a:gd name="connsiteY71" fmla="*/ 690563 h 902494"/>
              <a:gd name="connsiteX72" fmla="*/ 507207 w 762000"/>
              <a:gd name="connsiteY72" fmla="*/ 650081 h 902494"/>
              <a:gd name="connsiteX73" fmla="*/ 528638 w 762000"/>
              <a:gd name="connsiteY73" fmla="*/ 697706 h 902494"/>
              <a:gd name="connsiteX74" fmla="*/ 545307 w 762000"/>
              <a:gd name="connsiteY74" fmla="*/ 709613 h 902494"/>
              <a:gd name="connsiteX75" fmla="*/ 592932 w 762000"/>
              <a:gd name="connsiteY75" fmla="*/ 688181 h 902494"/>
              <a:gd name="connsiteX76" fmla="*/ 635794 w 762000"/>
              <a:gd name="connsiteY76" fmla="*/ 695325 h 902494"/>
              <a:gd name="connsiteX77" fmla="*/ 616744 w 762000"/>
              <a:gd name="connsiteY77" fmla="*/ 714375 h 902494"/>
              <a:gd name="connsiteX78" fmla="*/ 588169 w 762000"/>
              <a:gd name="connsiteY78" fmla="*/ 714375 h 902494"/>
              <a:gd name="connsiteX79" fmla="*/ 571500 w 762000"/>
              <a:gd name="connsiteY79" fmla="*/ 742950 h 902494"/>
              <a:gd name="connsiteX80" fmla="*/ 507207 w 762000"/>
              <a:gd name="connsiteY80" fmla="*/ 771525 h 902494"/>
              <a:gd name="connsiteX81" fmla="*/ 516732 w 762000"/>
              <a:gd name="connsiteY81" fmla="*/ 792956 h 902494"/>
              <a:gd name="connsiteX82" fmla="*/ 485775 w 762000"/>
              <a:gd name="connsiteY82" fmla="*/ 878681 h 902494"/>
              <a:gd name="connsiteX83" fmla="*/ 521494 w 762000"/>
              <a:gd name="connsiteY83" fmla="*/ 902494 h 902494"/>
              <a:gd name="connsiteX84" fmla="*/ 597694 w 762000"/>
              <a:gd name="connsiteY84" fmla="*/ 857250 h 902494"/>
              <a:gd name="connsiteX85" fmla="*/ 619125 w 762000"/>
              <a:gd name="connsiteY85" fmla="*/ 792956 h 902494"/>
              <a:gd name="connsiteX86" fmla="*/ 640557 w 762000"/>
              <a:gd name="connsiteY86" fmla="*/ 750094 h 902494"/>
              <a:gd name="connsiteX87" fmla="*/ 661988 w 762000"/>
              <a:gd name="connsiteY87" fmla="*/ 766763 h 902494"/>
              <a:gd name="connsiteX88" fmla="*/ 666750 w 762000"/>
              <a:gd name="connsiteY88" fmla="*/ 714375 h 902494"/>
              <a:gd name="connsiteX89" fmla="*/ 692944 w 762000"/>
              <a:gd name="connsiteY89" fmla="*/ 714375 h 902494"/>
              <a:gd name="connsiteX90" fmla="*/ 719138 w 762000"/>
              <a:gd name="connsiteY90" fmla="*/ 709613 h 902494"/>
              <a:gd name="connsiteX91" fmla="*/ 754857 w 762000"/>
              <a:gd name="connsiteY91" fmla="*/ 669131 h 902494"/>
              <a:gd name="connsiteX92" fmla="*/ 762000 w 762000"/>
              <a:gd name="connsiteY92" fmla="*/ 616744 h 902494"/>
              <a:gd name="connsiteX93" fmla="*/ 757238 w 762000"/>
              <a:gd name="connsiteY93" fmla="*/ 592931 h 902494"/>
              <a:gd name="connsiteX94" fmla="*/ 728663 w 762000"/>
              <a:gd name="connsiteY94" fmla="*/ 578644 h 902494"/>
              <a:gd name="connsiteX95" fmla="*/ 714375 w 762000"/>
              <a:gd name="connsiteY95" fmla="*/ 597694 h 902494"/>
              <a:gd name="connsiteX96" fmla="*/ 697707 w 762000"/>
              <a:gd name="connsiteY96" fmla="*/ 571500 h 902494"/>
              <a:gd name="connsiteX97" fmla="*/ 669132 w 762000"/>
              <a:gd name="connsiteY97" fmla="*/ 595313 h 902494"/>
              <a:gd name="connsiteX98" fmla="*/ 623888 w 762000"/>
              <a:gd name="connsiteY98" fmla="*/ 597694 h 902494"/>
              <a:gd name="connsiteX99" fmla="*/ 604838 w 762000"/>
              <a:gd name="connsiteY99" fmla="*/ 616744 h 902494"/>
              <a:gd name="connsiteX0" fmla="*/ 604838 w 762000"/>
              <a:gd name="connsiteY0" fmla="*/ 616744 h 902494"/>
              <a:gd name="connsiteX1" fmla="*/ 623888 w 762000"/>
              <a:gd name="connsiteY1" fmla="*/ 597694 h 902494"/>
              <a:gd name="connsiteX2" fmla="*/ 495301 w 762000"/>
              <a:gd name="connsiteY2" fmla="*/ 578643 h 902494"/>
              <a:gd name="connsiteX3" fmla="*/ 466725 w 762000"/>
              <a:gd name="connsiteY3" fmla="*/ 554831 h 902494"/>
              <a:gd name="connsiteX4" fmla="*/ 435769 w 762000"/>
              <a:gd name="connsiteY4" fmla="*/ 531019 h 902494"/>
              <a:gd name="connsiteX5" fmla="*/ 469107 w 762000"/>
              <a:gd name="connsiteY5" fmla="*/ 478631 h 902494"/>
              <a:gd name="connsiteX6" fmla="*/ 440532 w 762000"/>
              <a:gd name="connsiteY6" fmla="*/ 450057 h 902494"/>
              <a:gd name="connsiteX7" fmla="*/ 445294 w 762000"/>
              <a:gd name="connsiteY7" fmla="*/ 397668 h 902494"/>
              <a:gd name="connsiteX8" fmla="*/ 400050 w 762000"/>
              <a:gd name="connsiteY8" fmla="*/ 395288 h 902494"/>
              <a:gd name="connsiteX9" fmla="*/ 431007 w 762000"/>
              <a:gd name="connsiteY9" fmla="*/ 311944 h 902494"/>
              <a:gd name="connsiteX10" fmla="*/ 447675 w 762000"/>
              <a:gd name="connsiteY10" fmla="*/ 273844 h 902494"/>
              <a:gd name="connsiteX11" fmla="*/ 457200 w 762000"/>
              <a:gd name="connsiteY11" fmla="*/ 154781 h 902494"/>
              <a:gd name="connsiteX12" fmla="*/ 428625 w 762000"/>
              <a:gd name="connsiteY12" fmla="*/ 88106 h 902494"/>
              <a:gd name="connsiteX13" fmla="*/ 400050 w 762000"/>
              <a:gd name="connsiteY13" fmla="*/ 90488 h 902494"/>
              <a:gd name="connsiteX14" fmla="*/ 400050 w 762000"/>
              <a:gd name="connsiteY14" fmla="*/ 90488 h 902494"/>
              <a:gd name="connsiteX15" fmla="*/ 385763 w 762000"/>
              <a:gd name="connsiteY15" fmla="*/ 21431 h 902494"/>
              <a:gd name="connsiteX16" fmla="*/ 342900 w 762000"/>
              <a:gd name="connsiteY16" fmla="*/ 0 h 902494"/>
              <a:gd name="connsiteX17" fmla="*/ 311944 w 762000"/>
              <a:gd name="connsiteY17" fmla="*/ 23813 h 902494"/>
              <a:gd name="connsiteX18" fmla="*/ 292894 w 762000"/>
              <a:gd name="connsiteY18" fmla="*/ 66675 h 902494"/>
              <a:gd name="connsiteX19" fmla="*/ 259557 w 762000"/>
              <a:gd name="connsiteY19" fmla="*/ 69056 h 902494"/>
              <a:gd name="connsiteX20" fmla="*/ 269082 w 762000"/>
              <a:gd name="connsiteY20" fmla="*/ 107156 h 902494"/>
              <a:gd name="connsiteX21" fmla="*/ 283369 w 762000"/>
              <a:gd name="connsiteY21" fmla="*/ 157163 h 902494"/>
              <a:gd name="connsiteX22" fmla="*/ 304800 w 762000"/>
              <a:gd name="connsiteY22" fmla="*/ 161925 h 902494"/>
              <a:gd name="connsiteX23" fmla="*/ 285750 w 762000"/>
              <a:gd name="connsiteY23" fmla="*/ 200025 h 902494"/>
              <a:gd name="connsiteX24" fmla="*/ 304800 w 762000"/>
              <a:gd name="connsiteY24" fmla="*/ 257175 h 902494"/>
              <a:gd name="connsiteX25" fmla="*/ 328613 w 762000"/>
              <a:gd name="connsiteY25" fmla="*/ 307181 h 902494"/>
              <a:gd name="connsiteX26" fmla="*/ 314325 w 762000"/>
              <a:gd name="connsiteY26" fmla="*/ 316706 h 902494"/>
              <a:gd name="connsiteX27" fmla="*/ 269082 w 762000"/>
              <a:gd name="connsiteY27" fmla="*/ 247650 h 902494"/>
              <a:gd name="connsiteX28" fmla="*/ 226219 w 762000"/>
              <a:gd name="connsiteY28" fmla="*/ 273844 h 902494"/>
              <a:gd name="connsiteX29" fmla="*/ 195263 w 762000"/>
              <a:gd name="connsiteY29" fmla="*/ 211931 h 902494"/>
              <a:gd name="connsiteX30" fmla="*/ 159544 w 762000"/>
              <a:gd name="connsiteY30" fmla="*/ 195263 h 902494"/>
              <a:gd name="connsiteX31" fmla="*/ 161925 w 762000"/>
              <a:gd name="connsiteY31" fmla="*/ 140494 h 902494"/>
              <a:gd name="connsiteX32" fmla="*/ 130969 w 762000"/>
              <a:gd name="connsiteY32" fmla="*/ 126206 h 902494"/>
              <a:gd name="connsiteX33" fmla="*/ 97632 w 762000"/>
              <a:gd name="connsiteY33" fmla="*/ 133350 h 902494"/>
              <a:gd name="connsiteX34" fmla="*/ 88107 w 762000"/>
              <a:gd name="connsiteY34" fmla="*/ 185738 h 902494"/>
              <a:gd name="connsiteX35" fmla="*/ 154782 w 762000"/>
              <a:gd name="connsiteY35" fmla="*/ 259556 h 902494"/>
              <a:gd name="connsiteX36" fmla="*/ 138113 w 762000"/>
              <a:gd name="connsiteY36" fmla="*/ 269081 h 902494"/>
              <a:gd name="connsiteX37" fmla="*/ 109538 w 762000"/>
              <a:gd name="connsiteY37" fmla="*/ 266700 h 902494"/>
              <a:gd name="connsiteX38" fmla="*/ 114300 w 762000"/>
              <a:gd name="connsiteY38" fmla="*/ 340519 h 902494"/>
              <a:gd name="connsiteX39" fmla="*/ 71438 w 762000"/>
              <a:gd name="connsiteY39" fmla="*/ 304800 h 902494"/>
              <a:gd name="connsiteX40" fmla="*/ 54769 w 762000"/>
              <a:gd name="connsiteY40" fmla="*/ 242888 h 902494"/>
              <a:gd name="connsiteX41" fmla="*/ 19050 w 762000"/>
              <a:gd name="connsiteY41" fmla="*/ 250031 h 902494"/>
              <a:gd name="connsiteX42" fmla="*/ 21432 w 762000"/>
              <a:gd name="connsiteY42" fmla="*/ 321469 h 902494"/>
              <a:gd name="connsiteX43" fmla="*/ 0 w 762000"/>
              <a:gd name="connsiteY43" fmla="*/ 311944 h 902494"/>
              <a:gd name="connsiteX44" fmla="*/ 4763 w 762000"/>
              <a:gd name="connsiteY44" fmla="*/ 364331 h 902494"/>
              <a:gd name="connsiteX45" fmla="*/ 30957 w 762000"/>
              <a:gd name="connsiteY45" fmla="*/ 392906 h 902494"/>
              <a:gd name="connsiteX46" fmla="*/ 59532 w 762000"/>
              <a:gd name="connsiteY46" fmla="*/ 442913 h 902494"/>
              <a:gd name="connsiteX47" fmla="*/ 121444 w 762000"/>
              <a:gd name="connsiteY47" fmla="*/ 459581 h 902494"/>
              <a:gd name="connsiteX48" fmla="*/ 157163 w 762000"/>
              <a:gd name="connsiteY48" fmla="*/ 473869 h 902494"/>
              <a:gd name="connsiteX49" fmla="*/ 140494 w 762000"/>
              <a:gd name="connsiteY49" fmla="*/ 411956 h 902494"/>
              <a:gd name="connsiteX50" fmla="*/ 150019 w 762000"/>
              <a:gd name="connsiteY50" fmla="*/ 390525 h 902494"/>
              <a:gd name="connsiteX51" fmla="*/ 176213 w 762000"/>
              <a:gd name="connsiteY51" fmla="*/ 416719 h 902494"/>
              <a:gd name="connsiteX52" fmla="*/ 204788 w 762000"/>
              <a:gd name="connsiteY52" fmla="*/ 409575 h 902494"/>
              <a:gd name="connsiteX53" fmla="*/ 221457 w 762000"/>
              <a:gd name="connsiteY53" fmla="*/ 454819 h 902494"/>
              <a:gd name="connsiteX54" fmla="*/ 264319 w 762000"/>
              <a:gd name="connsiteY54" fmla="*/ 452438 h 902494"/>
              <a:gd name="connsiteX55" fmla="*/ 266700 w 762000"/>
              <a:gd name="connsiteY55" fmla="*/ 471488 h 902494"/>
              <a:gd name="connsiteX56" fmla="*/ 264319 w 762000"/>
              <a:gd name="connsiteY56" fmla="*/ 502444 h 902494"/>
              <a:gd name="connsiteX57" fmla="*/ 228600 w 762000"/>
              <a:gd name="connsiteY57" fmla="*/ 488156 h 902494"/>
              <a:gd name="connsiteX58" fmla="*/ 204788 w 762000"/>
              <a:gd name="connsiteY58" fmla="*/ 511969 h 902494"/>
              <a:gd name="connsiteX59" fmla="*/ 238125 w 762000"/>
              <a:gd name="connsiteY59" fmla="*/ 611981 h 902494"/>
              <a:gd name="connsiteX60" fmla="*/ 290513 w 762000"/>
              <a:gd name="connsiteY60" fmla="*/ 595313 h 902494"/>
              <a:gd name="connsiteX61" fmla="*/ 259557 w 762000"/>
              <a:gd name="connsiteY61" fmla="*/ 640556 h 902494"/>
              <a:gd name="connsiteX62" fmla="*/ 285750 w 762000"/>
              <a:gd name="connsiteY62" fmla="*/ 685800 h 902494"/>
              <a:gd name="connsiteX63" fmla="*/ 314325 w 762000"/>
              <a:gd name="connsiteY63" fmla="*/ 669131 h 902494"/>
              <a:gd name="connsiteX64" fmla="*/ 307182 w 762000"/>
              <a:gd name="connsiteY64" fmla="*/ 709613 h 902494"/>
              <a:gd name="connsiteX65" fmla="*/ 352425 w 762000"/>
              <a:gd name="connsiteY65" fmla="*/ 688181 h 902494"/>
              <a:gd name="connsiteX66" fmla="*/ 366713 w 762000"/>
              <a:gd name="connsiteY66" fmla="*/ 685800 h 902494"/>
              <a:gd name="connsiteX67" fmla="*/ 388144 w 762000"/>
              <a:gd name="connsiteY67" fmla="*/ 692944 h 902494"/>
              <a:gd name="connsiteX68" fmla="*/ 428625 w 762000"/>
              <a:gd name="connsiteY68" fmla="*/ 664369 h 902494"/>
              <a:gd name="connsiteX69" fmla="*/ 457200 w 762000"/>
              <a:gd name="connsiteY69" fmla="*/ 702469 h 902494"/>
              <a:gd name="connsiteX70" fmla="*/ 435769 w 762000"/>
              <a:gd name="connsiteY70" fmla="*/ 728663 h 902494"/>
              <a:gd name="connsiteX71" fmla="*/ 471488 w 762000"/>
              <a:gd name="connsiteY71" fmla="*/ 735806 h 902494"/>
              <a:gd name="connsiteX72" fmla="*/ 497682 w 762000"/>
              <a:gd name="connsiteY72" fmla="*/ 690563 h 902494"/>
              <a:gd name="connsiteX73" fmla="*/ 507207 w 762000"/>
              <a:gd name="connsiteY73" fmla="*/ 650081 h 902494"/>
              <a:gd name="connsiteX74" fmla="*/ 528638 w 762000"/>
              <a:gd name="connsiteY74" fmla="*/ 697706 h 902494"/>
              <a:gd name="connsiteX75" fmla="*/ 545307 w 762000"/>
              <a:gd name="connsiteY75" fmla="*/ 709613 h 902494"/>
              <a:gd name="connsiteX76" fmla="*/ 592932 w 762000"/>
              <a:gd name="connsiteY76" fmla="*/ 688181 h 902494"/>
              <a:gd name="connsiteX77" fmla="*/ 635794 w 762000"/>
              <a:gd name="connsiteY77" fmla="*/ 695325 h 902494"/>
              <a:gd name="connsiteX78" fmla="*/ 616744 w 762000"/>
              <a:gd name="connsiteY78" fmla="*/ 714375 h 902494"/>
              <a:gd name="connsiteX79" fmla="*/ 588169 w 762000"/>
              <a:gd name="connsiteY79" fmla="*/ 714375 h 902494"/>
              <a:gd name="connsiteX80" fmla="*/ 571500 w 762000"/>
              <a:gd name="connsiteY80" fmla="*/ 742950 h 902494"/>
              <a:gd name="connsiteX81" fmla="*/ 507207 w 762000"/>
              <a:gd name="connsiteY81" fmla="*/ 771525 h 902494"/>
              <a:gd name="connsiteX82" fmla="*/ 516732 w 762000"/>
              <a:gd name="connsiteY82" fmla="*/ 792956 h 902494"/>
              <a:gd name="connsiteX83" fmla="*/ 485775 w 762000"/>
              <a:gd name="connsiteY83" fmla="*/ 878681 h 902494"/>
              <a:gd name="connsiteX84" fmla="*/ 521494 w 762000"/>
              <a:gd name="connsiteY84" fmla="*/ 902494 h 902494"/>
              <a:gd name="connsiteX85" fmla="*/ 597694 w 762000"/>
              <a:gd name="connsiteY85" fmla="*/ 857250 h 902494"/>
              <a:gd name="connsiteX86" fmla="*/ 619125 w 762000"/>
              <a:gd name="connsiteY86" fmla="*/ 792956 h 902494"/>
              <a:gd name="connsiteX87" fmla="*/ 640557 w 762000"/>
              <a:gd name="connsiteY87" fmla="*/ 750094 h 902494"/>
              <a:gd name="connsiteX88" fmla="*/ 661988 w 762000"/>
              <a:gd name="connsiteY88" fmla="*/ 766763 h 902494"/>
              <a:gd name="connsiteX89" fmla="*/ 666750 w 762000"/>
              <a:gd name="connsiteY89" fmla="*/ 714375 h 902494"/>
              <a:gd name="connsiteX90" fmla="*/ 692944 w 762000"/>
              <a:gd name="connsiteY90" fmla="*/ 714375 h 902494"/>
              <a:gd name="connsiteX91" fmla="*/ 719138 w 762000"/>
              <a:gd name="connsiteY91" fmla="*/ 709613 h 902494"/>
              <a:gd name="connsiteX92" fmla="*/ 754857 w 762000"/>
              <a:gd name="connsiteY92" fmla="*/ 669131 h 902494"/>
              <a:gd name="connsiteX93" fmla="*/ 762000 w 762000"/>
              <a:gd name="connsiteY93" fmla="*/ 616744 h 902494"/>
              <a:gd name="connsiteX94" fmla="*/ 757238 w 762000"/>
              <a:gd name="connsiteY94" fmla="*/ 592931 h 902494"/>
              <a:gd name="connsiteX95" fmla="*/ 728663 w 762000"/>
              <a:gd name="connsiteY95" fmla="*/ 578644 h 902494"/>
              <a:gd name="connsiteX96" fmla="*/ 714375 w 762000"/>
              <a:gd name="connsiteY96" fmla="*/ 597694 h 902494"/>
              <a:gd name="connsiteX97" fmla="*/ 697707 w 762000"/>
              <a:gd name="connsiteY97" fmla="*/ 571500 h 902494"/>
              <a:gd name="connsiteX98" fmla="*/ 669132 w 762000"/>
              <a:gd name="connsiteY98" fmla="*/ 595313 h 902494"/>
              <a:gd name="connsiteX99" fmla="*/ 623888 w 762000"/>
              <a:gd name="connsiteY99" fmla="*/ 597694 h 902494"/>
              <a:gd name="connsiteX100" fmla="*/ 604838 w 762000"/>
              <a:gd name="connsiteY100" fmla="*/ 616744 h 902494"/>
              <a:gd name="connsiteX0" fmla="*/ 604838 w 762000"/>
              <a:gd name="connsiteY0" fmla="*/ 616744 h 902494"/>
              <a:gd name="connsiteX1" fmla="*/ 623888 w 762000"/>
              <a:gd name="connsiteY1" fmla="*/ 597694 h 902494"/>
              <a:gd name="connsiteX2" fmla="*/ 495301 w 762000"/>
              <a:gd name="connsiteY2" fmla="*/ 578643 h 902494"/>
              <a:gd name="connsiteX3" fmla="*/ 511969 w 762000"/>
              <a:gd name="connsiteY3" fmla="*/ 526256 h 902494"/>
              <a:gd name="connsiteX4" fmla="*/ 435769 w 762000"/>
              <a:gd name="connsiteY4" fmla="*/ 531019 h 902494"/>
              <a:gd name="connsiteX5" fmla="*/ 469107 w 762000"/>
              <a:gd name="connsiteY5" fmla="*/ 478631 h 902494"/>
              <a:gd name="connsiteX6" fmla="*/ 440532 w 762000"/>
              <a:gd name="connsiteY6" fmla="*/ 450057 h 902494"/>
              <a:gd name="connsiteX7" fmla="*/ 445294 w 762000"/>
              <a:gd name="connsiteY7" fmla="*/ 397668 h 902494"/>
              <a:gd name="connsiteX8" fmla="*/ 400050 w 762000"/>
              <a:gd name="connsiteY8" fmla="*/ 395288 h 902494"/>
              <a:gd name="connsiteX9" fmla="*/ 431007 w 762000"/>
              <a:gd name="connsiteY9" fmla="*/ 311944 h 902494"/>
              <a:gd name="connsiteX10" fmla="*/ 447675 w 762000"/>
              <a:gd name="connsiteY10" fmla="*/ 273844 h 902494"/>
              <a:gd name="connsiteX11" fmla="*/ 457200 w 762000"/>
              <a:gd name="connsiteY11" fmla="*/ 154781 h 902494"/>
              <a:gd name="connsiteX12" fmla="*/ 428625 w 762000"/>
              <a:gd name="connsiteY12" fmla="*/ 88106 h 902494"/>
              <a:gd name="connsiteX13" fmla="*/ 400050 w 762000"/>
              <a:gd name="connsiteY13" fmla="*/ 90488 h 902494"/>
              <a:gd name="connsiteX14" fmla="*/ 400050 w 762000"/>
              <a:gd name="connsiteY14" fmla="*/ 90488 h 902494"/>
              <a:gd name="connsiteX15" fmla="*/ 385763 w 762000"/>
              <a:gd name="connsiteY15" fmla="*/ 21431 h 902494"/>
              <a:gd name="connsiteX16" fmla="*/ 342900 w 762000"/>
              <a:gd name="connsiteY16" fmla="*/ 0 h 902494"/>
              <a:gd name="connsiteX17" fmla="*/ 311944 w 762000"/>
              <a:gd name="connsiteY17" fmla="*/ 23813 h 902494"/>
              <a:gd name="connsiteX18" fmla="*/ 292894 w 762000"/>
              <a:gd name="connsiteY18" fmla="*/ 66675 h 902494"/>
              <a:gd name="connsiteX19" fmla="*/ 259557 w 762000"/>
              <a:gd name="connsiteY19" fmla="*/ 69056 h 902494"/>
              <a:gd name="connsiteX20" fmla="*/ 269082 w 762000"/>
              <a:gd name="connsiteY20" fmla="*/ 107156 h 902494"/>
              <a:gd name="connsiteX21" fmla="*/ 283369 w 762000"/>
              <a:gd name="connsiteY21" fmla="*/ 157163 h 902494"/>
              <a:gd name="connsiteX22" fmla="*/ 304800 w 762000"/>
              <a:gd name="connsiteY22" fmla="*/ 161925 h 902494"/>
              <a:gd name="connsiteX23" fmla="*/ 285750 w 762000"/>
              <a:gd name="connsiteY23" fmla="*/ 200025 h 902494"/>
              <a:gd name="connsiteX24" fmla="*/ 304800 w 762000"/>
              <a:gd name="connsiteY24" fmla="*/ 257175 h 902494"/>
              <a:gd name="connsiteX25" fmla="*/ 328613 w 762000"/>
              <a:gd name="connsiteY25" fmla="*/ 307181 h 902494"/>
              <a:gd name="connsiteX26" fmla="*/ 314325 w 762000"/>
              <a:gd name="connsiteY26" fmla="*/ 316706 h 902494"/>
              <a:gd name="connsiteX27" fmla="*/ 269082 w 762000"/>
              <a:gd name="connsiteY27" fmla="*/ 247650 h 902494"/>
              <a:gd name="connsiteX28" fmla="*/ 226219 w 762000"/>
              <a:gd name="connsiteY28" fmla="*/ 273844 h 902494"/>
              <a:gd name="connsiteX29" fmla="*/ 195263 w 762000"/>
              <a:gd name="connsiteY29" fmla="*/ 211931 h 902494"/>
              <a:gd name="connsiteX30" fmla="*/ 159544 w 762000"/>
              <a:gd name="connsiteY30" fmla="*/ 195263 h 902494"/>
              <a:gd name="connsiteX31" fmla="*/ 161925 w 762000"/>
              <a:gd name="connsiteY31" fmla="*/ 140494 h 902494"/>
              <a:gd name="connsiteX32" fmla="*/ 130969 w 762000"/>
              <a:gd name="connsiteY32" fmla="*/ 126206 h 902494"/>
              <a:gd name="connsiteX33" fmla="*/ 97632 w 762000"/>
              <a:gd name="connsiteY33" fmla="*/ 133350 h 902494"/>
              <a:gd name="connsiteX34" fmla="*/ 88107 w 762000"/>
              <a:gd name="connsiteY34" fmla="*/ 185738 h 902494"/>
              <a:gd name="connsiteX35" fmla="*/ 154782 w 762000"/>
              <a:gd name="connsiteY35" fmla="*/ 259556 h 902494"/>
              <a:gd name="connsiteX36" fmla="*/ 138113 w 762000"/>
              <a:gd name="connsiteY36" fmla="*/ 269081 h 902494"/>
              <a:gd name="connsiteX37" fmla="*/ 109538 w 762000"/>
              <a:gd name="connsiteY37" fmla="*/ 266700 h 902494"/>
              <a:gd name="connsiteX38" fmla="*/ 114300 w 762000"/>
              <a:gd name="connsiteY38" fmla="*/ 340519 h 902494"/>
              <a:gd name="connsiteX39" fmla="*/ 71438 w 762000"/>
              <a:gd name="connsiteY39" fmla="*/ 304800 h 902494"/>
              <a:gd name="connsiteX40" fmla="*/ 54769 w 762000"/>
              <a:gd name="connsiteY40" fmla="*/ 242888 h 902494"/>
              <a:gd name="connsiteX41" fmla="*/ 19050 w 762000"/>
              <a:gd name="connsiteY41" fmla="*/ 250031 h 902494"/>
              <a:gd name="connsiteX42" fmla="*/ 21432 w 762000"/>
              <a:gd name="connsiteY42" fmla="*/ 321469 h 902494"/>
              <a:gd name="connsiteX43" fmla="*/ 0 w 762000"/>
              <a:gd name="connsiteY43" fmla="*/ 311944 h 902494"/>
              <a:gd name="connsiteX44" fmla="*/ 4763 w 762000"/>
              <a:gd name="connsiteY44" fmla="*/ 364331 h 902494"/>
              <a:gd name="connsiteX45" fmla="*/ 30957 w 762000"/>
              <a:gd name="connsiteY45" fmla="*/ 392906 h 902494"/>
              <a:gd name="connsiteX46" fmla="*/ 59532 w 762000"/>
              <a:gd name="connsiteY46" fmla="*/ 442913 h 902494"/>
              <a:gd name="connsiteX47" fmla="*/ 121444 w 762000"/>
              <a:gd name="connsiteY47" fmla="*/ 459581 h 902494"/>
              <a:gd name="connsiteX48" fmla="*/ 157163 w 762000"/>
              <a:gd name="connsiteY48" fmla="*/ 473869 h 902494"/>
              <a:gd name="connsiteX49" fmla="*/ 140494 w 762000"/>
              <a:gd name="connsiteY49" fmla="*/ 411956 h 902494"/>
              <a:gd name="connsiteX50" fmla="*/ 150019 w 762000"/>
              <a:gd name="connsiteY50" fmla="*/ 390525 h 902494"/>
              <a:gd name="connsiteX51" fmla="*/ 176213 w 762000"/>
              <a:gd name="connsiteY51" fmla="*/ 416719 h 902494"/>
              <a:gd name="connsiteX52" fmla="*/ 204788 w 762000"/>
              <a:gd name="connsiteY52" fmla="*/ 409575 h 902494"/>
              <a:gd name="connsiteX53" fmla="*/ 221457 w 762000"/>
              <a:gd name="connsiteY53" fmla="*/ 454819 h 902494"/>
              <a:gd name="connsiteX54" fmla="*/ 264319 w 762000"/>
              <a:gd name="connsiteY54" fmla="*/ 452438 h 902494"/>
              <a:gd name="connsiteX55" fmla="*/ 266700 w 762000"/>
              <a:gd name="connsiteY55" fmla="*/ 471488 h 902494"/>
              <a:gd name="connsiteX56" fmla="*/ 264319 w 762000"/>
              <a:gd name="connsiteY56" fmla="*/ 502444 h 902494"/>
              <a:gd name="connsiteX57" fmla="*/ 228600 w 762000"/>
              <a:gd name="connsiteY57" fmla="*/ 488156 h 902494"/>
              <a:gd name="connsiteX58" fmla="*/ 204788 w 762000"/>
              <a:gd name="connsiteY58" fmla="*/ 511969 h 902494"/>
              <a:gd name="connsiteX59" fmla="*/ 238125 w 762000"/>
              <a:gd name="connsiteY59" fmla="*/ 611981 h 902494"/>
              <a:gd name="connsiteX60" fmla="*/ 290513 w 762000"/>
              <a:gd name="connsiteY60" fmla="*/ 595313 h 902494"/>
              <a:gd name="connsiteX61" fmla="*/ 259557 w 762000"/>
              <a:gd name="connsiteY61" fmla="*/ 640556 h 902494"/>
              <a:gd name="connsiteX62" fmla="*/ 285750 w 762000"/>
              <a:gd name="connsiteY62" fmla="*/ 685800 h 902494"/>
              <a:gd name="connsiteX63" fmla="*/ 314325 w 762000"/>
              <a:gd name="connsiteY63" fmla="*/ 669131 h 902494"/>
              <a:gd name="connsiteX64" fmla="*/ 307182 w 762000"/>
              <a:gd name="connsiteY64" fmla="*/ 709613 h 902494"/>
              <a:gd name="connsiteX65" fmla="*/ 352425 w 762000"/>
              <a:gd name="connsiteY65" fmla="*/ 688181 h 902494"/>
              <a:gd name="connsiteX66" fmla="*/ 366713 w 762000"/>
              <a:gd name="connsiteY66" fmla="*/ 685800 h 902494"/>
              <a:gd name="connsiteX67" fmla="*/ 388144 w 762000"/>
              <a:gd name="connsiteY67" fmla="*/ 692944 h 902494"/>
              <a:gd name="connsiteX68" fmla="*/ 428625 w 762000"/>
              <a:gd name="connsiteY68" fmla="*/ 664369 h 902494"/>
              <a:gd name="connsiteX69" fmla="*/ 457200 w 762000"/>
              <a:gd name="connsiteY69" fmla="*/ 702469 h 902494"/>
              <a:gd name="connsiteX70" fmla="*/ 435769 w 762000"/>
              <a:gd name="connsiteY70" fmla="*/ 728663 h 902494"/>
              <a:gd name="connsiteX71" fmla="*/ 471488 w 762000"/>
              <a:gd name="connsiteY71" fmla="*/ 735806 h 902494"/>
              <a:gd name="connsiteX72" fmla="*/ 497682 w 762000"/>
              <a:gd name="connsiteY72" fmla="*/ 690563 h 902494"/>
              <a:gd name="connsiteX73" fmla="*/ 507207 w 762000"/>
              <a:gd name="connsiteY73" fmla="*/ 650081 h 902494"/>
              <a:gd name="connsiteX74" fmla="*/ 528638 w 762000"/>
              <a:gd name="connsiteY74" fmla="*/ 697706 h 902494"/>
              <a:gd name="connsiteX75" fmla="*/ 545307 w 762000"/>
              <a:gd name="connsiteY75" fmla="*/ 709613 h 902494"/>
              <a:gd name="connsiteX76" fmla="*/ 592932 w 762000"/>
              <a:gd name="connsiteY76" fmla="*/ 688181 h 902494"/>
              <a:gd name="connsiteX77" fmla="*/ 635794 w 762000"/>
              <a:gd name="connsiteY77" fmla="*/ 695325 h 902494"/>
              <a:gd name="connsiteX78" fmla="*/ 616744 w 762000"/>
              <a:gd name="connsiteY78" fmla="*/ 714375 h 902494"/>
              <a:gd name="connsiteX79" fmla="*/ 588169 w 762000"/>
              <a:gd name="connsiteY79" fmla="*/ 714375 h 902494"/>
              <a:gd name="connsiteX80" fmla="*/ 571500 w 762000"/>
              <a:gd name="connsiteY80" fmla="*/ 742950 h 902494"/>
              <a:gd name="connsiteX81" fmla="*/ 507207 w 762000"/>
              <a:gd name="connsiteY81" fmla="*/ 771525 h 902494"/>
              <a:gd name="connsiteX82" fmla="*/ 516732 w 762000"/>
              <a:gd name="connsiteY82" fmla="*/ 792956 h 902494"/>
              <a:gd name="connsiteX83" fmla="*/ 485775 w 762000"/>
              <a:gd name="connsiteY83" fmla="*/ 878681 h 902494"/>
              <a:gd name="connsiteX84" fmla="*/ 521494 w 762000"/>
              <a:gd name="connsiteY84" fmla="*/ 902494 h 902494"/>
              <a:gd name="connsiteX85" fmla="*/ 597694 w 762000"/>
              <a:gd name="connsiteY85" fmla="*/ 857250 h 902494"/>
              <a:gd name="connsiteX86" fmla="*/ 619125 w 762000"/>
              <a:gd name="connsiteY86" fmla="*/ 792956 h 902494"/>
              <a:gd name="connsiteX87" fmla="*/ 640557 w 762000"/>
              <a:gd name="connsiteY87" fmla="*/ 750094 h 902494"/>
              <a:gd name="connsiteX88" fmla="*/ 661988 w 762000"/>
              <a:gd name="connsiteY88" fmla="*/ 766763 h 902494"/>
              <a:gd name="connsiteX89" fmla="*/ 666750 w 762000"/>
              <a:gd name="connsiteY89" fmla="*/ 714375 h 902494"/>
              <a:gd name="connsiteX90" fmla="*/ 692944 w 762000"/>
              <a:gd name="connsiteY90" fmla="*/ 714375 h 902494"/>
              <a:gd name="connsiteX91" fmla="*/ 719138 w 762000"/>
              <a:gd name="connsiteY91" fmla="*/ 709613 h 902494"/>
              <a:gd name="connsiteX92" fmla="*/ 754857 w 762000"/>
              <a:gd name="connsiteY92" fmla="*/ 669131 h 902494"/>
              <a:gd name="connsiteX93" fmla="*/ 762000 w 762000"/>
              <a:gd name="connsiteY93" fmla="*/ 616744 h 902494"/>
              <a:gd name="connsiteX94" fmla="*/ 757238 w 762000"/>
              <a:gd name="connsiteY94" fmla="*/ 592931 h 902494"/>
              <a:gd name="connsiteX95" fmla="*/ 728663 w 762000"/>
              <a:gd name="connsiteY95" fmla="*/ 578644 h 902494"/>
              <a:gd name="connsiteX96" fmla="*/ 714375 w 762000"/>
              <a:gd name="connsiteY96" fmla="*/ 597694 h 902494"/>
              <a:gd name="connsiteX97" fmla="*/ 697707 w 762000"/>
              <a:gd name="connsiteY97" fmla="*/ 571500 h 902494"/>
              <a:gd name="connsiteX98" fmla="*/ 669132 w 762000"/>
              <a:gd name="connsiteY98" fmla="*/ 595313 h 902494"/>
              <a:gd name="connsiteX99" fmla="*/ 623888 w 762000"/>
              <a:gd name="connsiteY99" fmla="*/ 597694 h 902494"/>
              <a:gd name="connsiteX100" fmla="*/ 604838 w 762000"/>
              <a:gd name="connsiteY100" fmla="*/ 616744 h 902494"/>
              <a:gd name="connsiteX0" fmla="*/ 604838 w 762000"/>
              <a:gd name="connsiteY0" fmla="*/ 616744 h 902494"/>
              <a:gd name="connsiteX1" fmla="*/ 623888 w 762000"/>
              <a:gd name="connsiteY1" fmla="*/ 597694 h 902494"/>
              <a:gd name="connsiteX2" fmla="*/ 514351 w 762000"/>
              <a:gd name="connsiteY2" fmla="*/ 559593 h 902494"/>
              <a:gd name="connsiteX3" fmla="*/ 511969 w 762000"/>
              <a:gd name="connsiteY3" fmla="*/ 526256 h 902494"/>
              <a:gd name="connsiteX4" fmla="*/ 435769 w 762000"/>
              <a:gd name="connsiteY4" fmla="*/ 531019 h 902494"/>
              <a:gd name="connsiteX5" fmla="*/ 469107 w 762000"/>
              <a:gd name="connsiteY5" fmla="*/ 478631 h 902494"/>
              <a:gd name="connsiteX6" fmla="*/ 440532 w 762000"/>
              <a:gd name="connsiteY6" fmla="*/ 450057 h 902494"/>
              <a:gd name="connsiteX7" fmla="*/ 445294 w 762000"/>
              <a:gd name="connsiteY7" fmla="*/ 397668 h 902494"/>
              <a:gd name="connsiteX8" fmla="*/ 400050 w 762000"/>
              <a:gd name="connsiteY8" fmla="*/ 395288 h 902494"/>
              <a:gd name="connsiteX9" fmla="*/ 431007 w 762000"/>
              <a:gd name="connsiteY9" fmla="*/ 311944 h 902494"/>
              <a:gd name="connsiteX10" fmla="*/ 447675 w 762000"/>
              <a:gd name="connsiteY10" fmla="*/ 273844 h 902494"/>
              <a:gd name="connsiteX11" fmla="*/ 457200 w 762000"/>
              <a:gd name="connsiteY11" fmla="*/ 154781 h 902494"/>
              <a:gd name="connsiteX12" fmla="*/ 428625 w 762000"/>
              <a:gd name="connsiteY12" fmla="*/ 88106 h 902494"/>
              <a:gd name="connsiteX13" fmla="*/ 400050 w 762000"/>
              <a:gd name="connsiteY13" fmla="*/ 90488 h 902494"/>
              <a:gd name="connsiteX14" fmla="*/ 400050 w 762000"/>
              <a:gd name="connsiteY14" fmla="*/ 90488 h 902494"/>
              <a:gd name="connsiteX15" fmla="*/ 385763 w 762000"/>
              <a:gd name="connsiteY15" fmla="*/ 21431 h 902494"/>
              <a:gd name="connsiteX16" fmla="*/ 342900 w 762000"/>
              <a:gd name="connsiteY16" fmla="*/ 0 h 902494"/>
              <a:gd name="connsiteX17" fmla="*/ 311944 w 762000"/>
              <a:gd name="connsiteY17" fmla="*/ 23813 h 902494"/>
              <a:gd name="connsiteX18" fmla="*/ 292894 w 762000"/>
              <a:gd name="connsiteY18" fmla="*/ 66675 h 902494"/>
              <a:gd name="connsiteX19" fmla="*/ 259557 w 762000"/>
              <a:gd name="connsiteY19" fmla="*/ 69056 h 902494"/>
              <a:gd name="connsiteX20" fmla="*/ 269082 w 762000"/>
              <a:gd name="connsiteY20" fmla="*/ 107156 h 902494"/>
              <a:gd name="connsiteX21" fmla="*/ 283369 w 762000"/>
              <a:gd name="connsiteY21" fmla="*/ 157163 h 902494"/>
              <a:gd name="connsiteX22" fmla="*/ 304800 w 762000"/>
              <a:gd name="connsiteY22" fmla="*/ 161925 h 902494"/>
              <a:gd name="connsiteX23" fmla="*/ 285750 w 762000"/>
              <a:gd name="connsiteY23" fmla="*/ 200025 h 902494"/>
              <a:gd name="connsiteX24" fmla="*/ 304800 w 762000"/>
              <a:gd name="connsiteY24" fmla="*/ 257175 h 902494"/>
              <a:gd name="connsiteX25" fmla="*/ 328613 w 762000"/>
              <a:gd name="connsiteY25" fmla="*/ 307181 h 902494"/>
              <a:gd name="connsiteX26" fmla="*/ 314325 w 762000"/>
              <a:gd name="connsiteY26" fmla="*/ 316706 h 902494"/>
              <a:gd name="connsiteX27" fmla="*/ 269082 w 762000"/>
              <a:gd name="connsiteY27" fmla="*/ 247650 h 902494"/>
              <a:gd name="connsiteX28" fmla="*/ 226219 w 762000"/>
              <a:gd name="connsiteY28" fmla="*/ 273844 h 902494"/>
              <a:gd name="connsiteX29" fmla="*/ 195263 w 762000"/>
              <a:gd name="connsiteY29" fmla="*/ 211931 h 902494"/>
              <a:gd name="connsiteX30" fmla="*/ 159544 w 762000"/>
              <a:gd name="connsiteY30" fmla="*/ 195263 h 902494"/>
              <a:gd name="connsiteX31" fmla="*/ 161925 w 762000"/>
              <a:gd name="connsiteY31" fmla="*/ 140494 h 902494"/>
              <a:gd name="connsiteX32" fmla="*/ 130969 w 762000"/>
              <a:gd name="connsiteY32" fmla="*/ 126206 h 902494"/>
              <a:gd name="connsiteX33" fmla="*/ 97632 w 762000"/>
              <a:gd name="connsiteY33" fmla="*/ 133350 h 902494"/>
              <a:gd name="connsiteX34" fmla="*/ 88107 w 762000"/>
              <a:gd name="connsiteY34" fmla="*/ 185738 h 902494"/>
              <a:gd name="connsiteX35" fmla="*/ 154782 w 762000"/>
              <a:gd name="connsiteY35" fmla="*/ 259556 h 902494"/>
              <a:gd name="connsiteX36" fmla="*/ 138113 w 762000"/>
              <a:gd name="connsiteY36" fmla="*/ 269081 h 902494"/>
              <a:gd name="connsiteX37" fmla="*/ 109538 w 762000"/>
              <a:gd name="connsiteY37" fmla="*/ 266700 h 902494"/>
              <a:gd name="connsiteX38" fmla="*/ 114300 w 762000"/>
              <a:gd name="connsiteY38" fmla="*/ 340519 h 902494"/>
              <a:gd name="connsiteX39" fmla="*/ 71438 w 762000"/>
              <a:gd name="connsiteY39" fmla="*/ 304800 h 902494"/>
              <a:gd name="connsiteX40" fmla="*/ 54769 w 762000"/>
              <a:gd name="connsiteY40" fmla="*/ 242888 h 902494"/>
              <a:gd name="connsiteX41" fmla="*/ 19050 w 762000"/>
              <a:gd name="connsiteY41" fmla="*/ 250031 h 902494"/>
              <a:gd name="connsiteX42" fmla="*/ 21432 w 762000"/>
              <a:gd name="connsiteY42" fmla="*/ 321469 h 902494"/>
              <a:gd name="connsiteX43" fmla="*/ 0 w 762000"/>
              <a:gd name="connsiteY43" fmla="*/ 311944 h 902494"/>
              <a:gd name="connsiteX44" fmla="*/ 4763 w 762000"/>
              <a:gd name="connsiteY44" fmla="*/ 364331 h 902494"/>
              <a:gd name="connsiteX45" fmla="*/ 30957 w 762000"/>
              <a:gd name="connsiteY45" fmla="*/ 392906 h 902494"/>
              <a:gd name="connsiteX46" fmla="*/ 59532 w 762000"/>
              <a:gd name="connsiteY46" fmla="*/ 442913 h 902494"/>
              <a:gd name="connsiteX47" fmla="*/ 121444 w 762000"/>
              <a:gd name="connsiteY47" fmla="*/ 459581 h 902494"/>
              <a:gd name="connsiteX48" fmla="*/ 157163 w 762000"/>
              <a:gd name="connsiteY48" fmla="*/ 473869 h 902494"/>
              <a:gd name="connsiteX49" fmla="*/ 140494 w 762000"/>
              <a:gd name="connsiteY49" fmla="*/ 411956 h 902494"/>
              <a:gd name="connsiteX50" fmla="*/ 150019 w 762000"/>
              <a:gd name="connsiteY50" fmla="*/ 390525 h 902494"/>
              <a:gd name="connsiteX51" fmla="*/ 176213 w 762000"/>
              <a:gd name="connsiteY51" fmla="*/ 416719 h 902494"/>
              <a:gd name="connsiteX52" fmla="*/ 204788 w 762000"/>
              <a:gd name="connsiteY52" fmla="*/ 409575 h 902494"/>
              <a:gd name="connsiteX53" fmla="*/ 221457 w 762000"/>
              <a:gd name="connsiteY53" fmla="*/ 454819 h 902494"/>
              <a:gd name="connsiteX54" fmla="*/ 264319 w 762000"/>
              <a:gd name="connsiteY54" fmla="*/ 452438 h 902494"/>
              <a:gd name="connsiteX55" fmla="*/ 266700 w 762000"/>
              <a:gd name="connsiteY55" fmla="*/ 471488 h 902494"/>
              <a:gd name="connsiteX56" fmla="*/ 264319 w 762000"/>
              <a:gd name="connsiteY56" fmla="*/ 502444 h 902494"/>
              <a:gd name="connsiteX57" fmla="*/ 228600 w 762000"/>
              <a:gd name="connsiteY57" fmla="*/ 488156 h 902494"/>
              <a:gd name="connsiteX58" fmla="*/ 204788 w 762000"/>
              <a:gd name="connsiteY58" fmla="*/ 511969 h 902494"/>
              <a:gd name="connsiteX59" fmla="*/ 238125 w 762000"/>
              <a:gd name="connsiteY59" fmla="*/ 611981 h 902494"/>
              <a:gd name="connsiteX60" fmla="*/ 290513 w 762000"/>
              <a:gd name="connsiteY60" fmla="*/ 595313 h 902494"/>
              <a:gd name="connsiteX61" fmla="*/ 259557 w 762000"/>
              <a:gd name="connsiteY61" fmla="*/ 640556 h 902494"/>
              <a:gd name="connsiteX62" fmla="*/ 285750 w 762000"/>
              <a:gd name="connsiteY62" fmla="*/ 685800 h 902494"/>
              <a:gd name="connsiteX63" fmla="*/ 314325 w 762000"/>
              <a:gd name="connsiteY63" fmla="*/ 669131 h 902494"/>
              <a:gd name="connsiteX64" fmla="*/ 307182 w 762000"/>
              <a:gd name="connsiteY64" fmla="*/ 709613 h 902494"/>
              <a:gd name="connsiteX65" fmla="*/ 352425 w 762000"/>
              <a:gd name="connsiteY65" fmla="*/ 688181 h 902494"/>
              <a:gd name="connsiteX66" fmla="*/ 366713 w 762000"/>
              <a:gd name="connsiteY66" fmla="*/ 685800 h 902494"/>
              <a:gd name="connsiteX67" fmla="*/ 388144 w 762000"/>
              <a:gd name="connsiteY67" fmla="*/ 692944 h 902494"/>
              <a:gd name="connsiteX68" fmla="*/ 428625 w 762000"/>
              <a:gd name="connsiteY68" fmla="*/ 664369 h 902494"/>
              <a:gd name="connsiteX69" fmla="*/ 457200 w 762000"/>
              <a:gd name="connsiteY69" fmla="*/ 702469 h 902494"/>
              <a:gd name="connsiteX70" fmla="*/ 435769 w 762000"/>
              <a:gd name="connsiteY70" fmla="*/ 728663 h 902494"/>
              <a:gd name="connsiteX71" fmla="*/ 471488 w 762000"/>
              <a:gd name="connsiteY71" fmla="*/ 735806 h 902494"/>
              <a:gd name="connsiteX72" fmla="*/ 497682 w 762000"/>
              <a:gd name="connsiteY72" fmla="*/ 690563 h 902494"/>
              <a:gd name="connsiteX73" fmla="*/ 507207 w 762000"/>
              <a:gd name="connsiteY73" fmla="*/ 650081 h 902494"/>
              <a:gd name="connsiteX74" fmla="*/ 528638 w 762000"/>
              <a:gd name="connsiteY74" fmla="*/ 697706 h 902494"/>
              <a:gd name="connsiteX75" fmla="*/ 545307 w 762000"/>
              <a:gd name="connsiteY75" fmla="*/ 709613 h 902494"/>
              <a:gd name="connsiteX76" fmla="*/ 592932 w 762000"/>
              <a:gd name="connsiteY76" fmla="*/ 688181 h 902494"/>
              <a:gd name="connsiteX77" fmla="*/ 635794 w 762000"/>
              <a:gd name="connsiteY77" fmla="*/ 695325 h 902494"/>
              <a:gd name="connsiteX78" fmla="*/ 616744 w 762000"/>
              <a:gd name="connsiteY78" fmla="*/ 714375 h 902494"/>
              <a:gd name="connsiteX79" fmla="*/ 588169 w 762000"/>
              <a:gd name="connsiteY79" fmla="*/ 714375 h 902494"/>
              <a:gd name="connsiteX80" fmla="*/ 571500 w 762000"/>
              <a:gd name="connsiteY80" fmla="*/ 742950 h 902494"/>
              <a:gd name="connsiteX81" fmla="*/ 507207 w 762000"/>
              <a:gd name="connsiteY81" fmla="*/ 771525 h 902494"/>
              <a:gd name="connsiteX82" fmla="*/ 516732 w 762000"/>
              <a:gd name="connsiteY82" fmla="*/ 792956 h 902494"/>
              <a:gd name="connsiteX83" fmla="*/ 485775 w 762000"/>
              <a:gd name="connsiteY83" fmla="*/ 878681 h 902494"/>
              <a:gd name="connsiteX84" fmla="*/ 521494 w 762000"/>
              <a:gd name="connsiteY84" fmla="*/ 902494 h 902494"/>
              <a:gd name="connsiteX85" fmla="*/ 597694 w 762000"/>
              <a:gd name="connsiteY85" fmla="*/ 857250 h 902494"/>
              <a:gd name="connsiteX86" fmla="*/ 619125 w 762000"/>
              <a:gd name="connsiteY86" fmla="*/ 792956 h 902494"/>
              <a:gd name="connsiteX87" fmla="*/ 640557 w 762000"/>
              <a:gd name="connsiteY87" fmla="*/ 750094 h 902494"/>
              <a:gd name="connsiteX88" fmla="*/ 661988 w 762000"/>
              <a:gd name="connsiteY88" fmla="*/ 766763 h 902494"/>
              <a:gd name="connsiteX89" fmla="*/ 666750 w 762000"/>
              <a:gd name="connsiteY89" fmla="*/ 714375 h 902494"/>
              <a:gd name="connsiteX90" fmla="*/ 692944 w 762000"/>
              <a:gd name="connsiteY90" fmla="*/ 714375 h 902494"/>
              <a:gd name="connsiteX91" fmla="*/ 719138 w 762000"/>
              <a:gd name="connsiteY91" fmla="*/ 709613 h 902494"/>
              <a:gd name="connsiteX92" fmla="*/ 754857 w 762000"/>
              <a:gd name="connsiteY92" fmla="*/ 669131 h 902494"/>
              <a:gd name="connsiteX93" fmla="*/ 762000 w 762000"/>
              <a:gd name="connsiteY93" fmla="*/ 616744 h 902494"/>
              <a:gd name="connsiteX94" fmla="*/ 757238 w 762000"/>
              <a:gd name="connsiteY94" fmla="*/ 592931 h 902494"/>
              <a:gd name="connsiteX95" fmla="*/ 728663 w 762000"/>
              <a:gd name="connsiteY95" fmla="*/ 578644 h 902494"/>
              <a:gd name="connsiteX96" fmla="*/ 714375 w 762000"/>
              <a:gd name="connsiteY96" fmla="*/ 597694 h 902494"/>
              <a:gd name="connsiteX97" fmla="*/ 697707 w 762000"/>
              <a:gd name="connsiteY97" fmla="*/ 571500 h 902494"/>
              <a:gd name="connsiteX98" fmla="*/ 669132 w 762000"/>
              <a:gd name="connsiteY98" fmla="*/ 595313 h 902494"/>
              <a:gd name="connsiteX99" fmla="*/ 623888 w 762000"/>
              <a:gd name="connsiteY99" fmla="*/ 597694 h 902494"/>
              <a:gd name="connsiteX100" fmla="*/ 604838 w 762000"/>
              <a:gd name="connsiteY100" fmla="*/ 616744 h 902494"/>
              <a:gd name="connsiteX0" fmla="*/ 604838 w 762000"/>
              <a:gd name="connsiteY0" fmla="*/ 616744 h 902494"/>
              <a:gd name="connsiteX1" fmla="*/ 623888 w 762000"/>
              <a:gd name="connsiteY1" fmla="*/ 597694 h 902494"/>
              <a:gd name="connsiteX2" fmla="*/ 514351 w 762000"/>
              <a:gd name="connsiteY2" fmla="*/ 559593 h 902494"/>
              <a:gd name="connsiteX3" fmla="*/ 511969 w 762000"/>
              <a:gd name="connsiteY3" fmla="*/ 526256 h 902494"/>
              <a:gd name="connsiteX4" fmla="*/ 435769 w 762000"/>
              <a:gd name="connsiteY4" fmla="*/ 531019 h 902494"/>
              <a:gd name="connsiteX5" fmla="*/ 469107 w 762000"/>
              <a:gd name="connsiteY5" fmla="*/ 478631 h 902494"/>
              <a:gd name="connsiteX6" fmla="*/ 440532 w 762000"/>
              <a:gd name="connsiteY6" fmla="*/ 450057 h 902494"/>
              <a:gd name="connsiteX7" fmla="*/ 445294 w 762000"/>
              <a:gd name="connsiteY7" fmla="*/ 397668 h 902494"/>
              <a:gd name="connsiteX8" fmla="*/ 400050 w 762000"/>
              <a:gd name="connsiteY8" fmla="*/ 395288 h 902494"/>
              <a:gd name="connsiteX9" fmla="*/ 431007 w 762000"/>
              <a:gd name="connsiteY9" fmla="*/ 311944 h 902494"/>
              <a:gd name="connsiteX10" fmla="*/ 447675 w 762000"/>
              <a:gd name="connsiteY10" fmla="*/ 273844 h 902494"/>
              <a:gd name="connsiteX11" fmla="*/ 457200 w 762000"/>
              <a:gd name="connsiteY11" fmla="*/ 154781 h 902494"/>
              <a:gd name="connsiteX12" fmla="*/ 428625 w 762000"/>
              <a:gd name="connsiteY12" fmla="*/ 88106 h 902494"/>
              <a:gd name="connsiteX13" fmla="*/ 400050 w 762000"/>
              <a:gd name="connsiteY13" fmla="*/ 90488 h 902494"/>
              <a:gd name="connsiteX14" fmla="*/ 400050 w 762000"/>
              <a:gd name="connsiteY14" fmla="*/ 90488 h 902494"/>
              <a:gd name="connsiteX15" fmla="*/ 385763 w 762000"/>
              <a:gd name="connsiteY15" fmla="*/ 21431 h 902494"/>
              <a:gd name="connsiteX16" fmla="*/ 342900 w 762000"/>
              <a:gd name="connsiteY16" fmla="*/ 0 h 902494"/>
              <a:gd name="connsiteX17" fmla="*/ 311944 w 762000"/>
              <a:gd name="connsiteY17" fmla="*/ 23813 h 902494"/>
              <a:gd name="connsiteX18" fmla="*/ 292894 w 762000"/>
              <a:gd name="connsiteY18" fmla="*/ 66675 h 902494"/>
              <a:gd name="connsiteX19" fmla="*/ 259557 w 762000"/>
              <a:gd name="connsiteY19" fmla="*/ 69056 h 902494"/>
              <a:gd name="connsiteX20" fmla="*/ 269082 w 762000"/>
              <a:gd name="connsiteY20" fmla="*/ 107156 h 902494"/>
              <a:gd name="connsiteX21" fmla="*/ 283369 w 762000"/>
              <a:gd name="connsiteY21" fmla="*/ 157163 h 902494"/>
              <a:gd name="connsiteX22" fmla="*/ 304800 w 762000"/>
              <a:gd name="connsiteY22" fmla="*/ 161925 h 902494"/>
              <a:gd name="connsiteX23" fmla="*/ 285750 w 762000"/>
              <a:gd name="connsiteY23" fmla="*/ 200025 h 902494"/>
              <a:gd name="connsiteX24" fmla="*/ 304800 w 762000"/>
              <a:gd name="connsiteY24" fmla="*/ 257175 h 902494"/>
              <a:gd name="connsiteX25" fmla="*/ 328613 w 762000"/>
              <a:gd name="connsiteY25" fmla="*/ 307181 h 902494"/>
              <a:gd name="connsiteX26" fmla="*/ 314325 w 762000"/>
              <a:gd name="connsiteY26" fmla="*/ 316706 h 902494"/>
              <a:gd name="connsiteX27" fmla="*/ 269082 w 762000"/>
              <a:gd name="connsiteY27" fmla="*/ 247650 h 902494"/>
              <a:gd name="connsiteX28" fmla="*/ 226219 w 762000"/>
              <a:gd name="connsiteY28" fmla="*/ 273844 h 902494"/>
              <a:gd name="connsiteX29" fmla="*/ 195263 w 762000"/>
              <a:gd name="connsiteY29" fmla="*/ 211931 h 902494"/>
              <a:gd name="connsiteX30" fmla="*/ 159544 w 762000"/>
              <a:gd name="connsiteY30" fmla="*/ 195263 h 902494"/>
              <a:gd name="connsiteX31" fmla="*/ 161925 w 762000"/>
              <a:gd name="connsiteY31" fmla="*/ 140494 h 902494"/>
              <a:gd name="connsiteX32" fmla="*/ 130969 w 762000"/>
              <a:gd name="connsiteY32" fmla="*/ 126206 h 902494"/>
              <a:gd name="connsiteX33" fmla="*/ 97632 w 762000"/>
              <a:gd name="connsiteY33" fmla="*/ 133350 h 902494"/>
              <a:gd name="connsiteX34" fmla="*/ 88107 w 762000"/>
              <a:gd name="connsiteY34" fmla="*/ 185738 h 902494"/>
              <a:gd name="connsiteX35" fmla="*/ 154782 w 762000"/>
              <a:gd name="connsiteY35" fmla="*/ 259556 h 902494"/>
              <a:gd name="connsiteX36" fmla="*/ 138113 w 762000"/>
              <a:gd name="connsiteY36" fmla="*/ 269081 h 902494"/>
              <a:gd name="connsiteX37" fmla="*/ 109538 w 762000"/>
              <a:gd name="connsiteY37" fmla="*/ 266700 h 902494"/>
              <a:gd name="connsiteX38" fmla="*/ 114300 w 762000"/>
              <a:gd name="connsiteY38" fmla="*/ 340519 h 902494"/>
              <a:gd name="connsiteX39" fmla="*/ 71438 w 762000"/>
              <a:gd name="connsiteY39" fmla="*/ 304800 h 902494"/>
              <a:gd name="connsiteX40" fmla="*/ 54769 w 762000"/>
              <a:gd name="connsiteY40" fmla="*/ 242888 h 902494"/>
              <a:gd name="connsiteX41" fmla="*/ 19050 w 762000"/>
              <a:gd name="connsiteY41" fmla="*/ 250031 h 902494"/>
              <a:gd name="connsiteX42" fmla="*/ 21432 w 762000"/>
              <a:gd name="connsiteY42" fmla="*/ 321469 h 902494"/>
              <a:gd name="connsiteX43" fmla="*/ 0 w 762000"/>
              <a:gd name="connsiteY43" fmla="*/ 311944 h 902494"/>
              <a:gd name="connsiteX44" fmla="*/ 4763 w 762000"/>
              <a:gd name="connsiteY44" fmla="*/ 364331 h 902494"/>
              <a:gd name="connsiteX45" fmla="*/ 30957 w 762000"/>
              <a:gd name="connsiteY45" fmla="*/ 392906 h 902494"/>
              <a:gd name="connsiteX46" fmla="*/ 59532 w 762000"/>
              <a:gd name="connsiteY46" fmla="*/ 442913 h 902494"/>
              <a:gd name="connsiteX47" fmla="*/ 121444 w 762000"/>
              <a:gd name="connsiteY47" fmla="*/ 459581 h 902494"/>
              <a:gd name="connsiteX48" fmla="*/ 157163 w 762000"/>
              <a:gd name="connsiteY48" fmla="*/ 473869 h 902494"/>
              <a:gd name="connsiteX49" fmla="*/ 140494 w 762000"/>
              <a:gd name="connsiteY49" fmla="*/ 411956 h 902494"/>
              <a:gd name="connsiteX50" fmla="*/ 150019 w 762000"/>
              <a:gd name="connsiteY50" fmla="*/ 390525 h 902494"/>
              <a:gd name="connsiteX51" fmla="*/ 176213 w 762000"/>
              <a:gd name="connsiteY51" fmla="*/ 416719 h 902494"/>
              <a:gd name="connsiteX52" fmla="*/ 204788 w 762000"/>
              <a:gd name="connsiteY52" fmla="*/ 409575 h 902494"/>
              <a:gd name="connsiteX53" fmla="*/ 221457 w 762000"/>
              <a:gd name="connsiteY53" fmla="*/ 454819 h 902494"/>
              <a:gd name="connsiteX54" fmla="*/ 264319 w 762000"/>
              <a:gd name="connsiteY54" fmla="*/ 452438 h 902494"/>
              <a:gd name="connsiteX55" fmla="*/ 266700 w 762000"/>
              <a:gd name="connsiteY55" fmla="*/ 471488 h 902494"/>
              <a:gd name="connsiteX56" fmla="*/ 264319 w 762000"/>
              <a:gd name="connsiteY56" fmla="*/ 502444 h 902494"/>
              <a:gd name="connsiteX57" fmla="*/ 228600 w 762000"/>
              <a:gd name="connsiteY57" fmla="*/ 488156 h 902494"/>
              <a:gd name="connsiteX58" fmla="*/ 204788 w 762000"/>
              <a:gd name="connsiteY58" fmla="*/ 511969 h 902494"/>
              <a:gd name="connsiteX59" fmla="*/ 238125 w 762000"/>
              <a:gd name="connsiteY59" fmla="*/ 611981 h 902494"/>
              <a:gd name="connsiteX60" fmla="*/ 290513 w 762000"/>
              <a:gd name="connsiteY60" fmla="*/ 595313 h 902494"/>
              <a:gd name="connsiteX61" fmla="*/ 259557 w 762000"/>
              <a:gd name="connsiteY61" fmla="*/ 640556 h 902494"/>
              <a:gd name="connsiteX62" fmla="*/ 285750 w 762000"/>
              <a:gd name="connsiteY62" fmla="*/ 685800 h 902494"/>
              <a:gd name="connsiteX63" fmla="*/ 314325 w 762000"/>
              <a:gd name="connsiteY63" fmla="*/ 669131 h 902494"/>
              <a:gd name="connsiteX64" fmla="*/ 307182 w 762000"/>
              <a:gd name="connsiteY64" fmla="*/ 709613 h 902494"/>
              <a:gd name="connsiteX65" fmla="*/ 352425 w 762000"/>
              <a:gd name="connsiteY65" fmla="*/ 688181 h 902494"/>
              <a:gd name="connsiteX66" fmla="*/ 366713 w 762000"/>
              <a:gd name="connsiteY66" fmla="*/ 685800 h 902494"/>
              <a:gd name="connsiteX67" fmla="*/ 388144 w 762000"/>
              <a:gd name="connsiteY67" fmla="*/ 692944 h 902494"/>
              <a:gd name="connsiteX68" fmla="*/ 428625 w 762000"/>
              <a:gd name="connsiteY68" fmla="*/ 664369 h 902494"/>
              <a:gd name="connsiteX69" fmla="*/ 457200 w 762000"/>
              <a:gd name="connsiteY69" fmla="*/ 702469 h 902494"/>
              <a:gd name="connsiteX70" fmla="*/ 435769 w 762000"/>
              <a:gd name="connsiteY70" fmla="*/ 728663 h 902494"/>
              <a:gd name="connsiteX71" fmla="*/ 471488 w 762000"/>
              <a:gd name="connsiteY71" fmla="*/ 735806 h 902494"/>
              <a:gd name="connsiteX72" fmla="*/ 497682 w 762000"/>
              <a:gd name="connsiteY72" fmla="*/ 690563 h 902494"/>
              <a:gd name="connsiteX73" fmla="*/ 507207 w 762000"/>
              <a:gd name="connsiteY73" fmla="*/ 650081 h 902494"/>
              <a:gd name="connsiteX74" fmla="*/ 528638 w 762000"/>
              <a:gd name="connsiteY74" fmla="*/ 697706 h 902494"/>
              <a:gd name="connsiteX75" fmla="*/ 545307 w 762000"/>
              <a:gd name="connsiteY75" fmla="*/ 709613 h 902494"/>
              <a:gd name="connsiteX76" fmla="*/ 592932 w 762000"/>
              <a:gd name="connsiteY76" fmla="*/ 688181 h 902494"/>
              <a:gd name="connsiteX77" fmla="*/ 635794 w 762000"/>
              <a:gd name="connsiteY77" fmla="*/ 695325 h 902494"/>
              <a:gd name="connsiteX78" fmla="*/ 616744 w 762000"/>
              <a:gd name="connsiteY78" fmla="*/ 714375 h 902494"/>
              <a:gd name="connsiteX79" fmla="*/ 588169 w 762000"/>
              <a:gd name="connsiteY79" fmla="*/ 714375 h 902494"/>
              <a:gd name="connsiteX80" fmla="*/ 571500 w 762000"/>
              <a:gd name="connsiteY80" fmla="*/ 742950 h 902494"/>
              <a:gd name="connsiteX81" fmla="*/ 507207 w 762000"/>
              <a:gd name="connsiteY81" fmla="*/ 771525 h 902494"/>
              <a:gd name="connsiteX82" fmla="*/ 516732 w 762000"/>
              <a:gd name="connsiteY82" fmla="*/ 792956 h 902494"/>
              <a:gd name="connsiteX83" fmla="*/ 485775 w 762000"/>
              <a:gd name="connsiteY83" fmla="*/ 878681 h 902494"/>
              <a:gd name="connsiteX84" fmla="*/ 521494 w 762000"/>
              <a:gd name="connsiteY84" fmla="*/ 902494 h 902494"/>
              <a:gd name="connsiteX85" fmla="*/ 597694 w 762000"/>
              <a:gd name="connsiteY85" fmla="*/ 857250 h 902494"/>
              <a:gd name="connsiteX86" fmla="*/ 619125 w 762000"/>
              <a:gd name="connsiteY86" fmla="*/ 792956 h 902494"/>
              <a:gd name="connsiteX87" fmla="*/ 640557 w 762000"/>
              <a:gd name="connsiteY87" fmla="*/ 750094 h 902494"/>
              <a:gd name="connsiteX88" fmla="*/ 661988 w 762000"/>
              <a:gd name="connsiteY88" fmla="*/ 766763 h 902494"/>
              <a:gd name="connsiteX89" fmla="*/ 666750 w 762000"/>
              <a:gd name="connsiteY89" fmla="*/ 714375 h 902494"/>
              <a:gd name="connsiteX90" fmla="*/ 692944 w 762000"/>
              <a:gd name="connsiteY90" fmla="*/ 714375 h 902494"/>
              <a:gd name="connsiteX91" fmla="*/ 719138 w 762000"/>
              <a:gd name="connsiteY91" fmla="*/ 709613 h 902494"/>
              <a:gd name="connsiteX92" fmla="*/ 754857 w 762000"/>
              <a:gd name="connsiteY92" fmla="*/ 669131 h 902494"/>
              <a:gd name="connsiteX93" fmla="*/ 762000 w 762000"/>
              <a:gd name="connsiteY93" fmla="*/ 616744 h 902494"/>
              <a:gd name="connsiteX94" fmla="*/ 757238 w 762000"/>
              <a:gd name="connsiteY94" fmla="*/ 592931 h 902494"/>
              <a:gd name="connsiteX95" fmla="*/ 728663 w 762000"/>
              <a:gd name="connsiteY95" fmla="*/ 578644 h 902494"/>
              <a:gd name="connsiteX96" fmla="*/ 714375 w 762000"/>
              <a:gd name="connsiteY96" fmla="*/ 597694 h 902494"/>
              <a:gd name="connsiteX97" fmla="*/ 697707 w 762000"/>
              <a:gd name="connsiteY97" fmla="*/ 571500 h 902494"/>
              <a:gd name="connsiteX98" fmla="*/ 669132 w 762000"/>
              <a:gd name="connsiteY98" fmla="*/ 595313 h 902494"/>
              <a:gd name="connsiteX99" fmla="*/ 611982 w 762000"/>
              <a:gd name="connsiteY99" fmla="*/ 621507 h 902494"/>
              <a:gd name="connsiteX100" fmla="*/ 604838 w 762000"/>
              <a:gd name="connsiteY100" fmla="*/ 616744 h 90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62000" h="902494">
                <a:moveTo>
                  <a:pt x="604838" y="616744"/>
                </a:moveTo>
                <a:lnTo>
                  <a:pt x="623888" y="597694"/>
                </a:lnTo>
                <a:lnTo>
                  <a:pt x="514351" y="559593"/>
                </a:lnTo>
                <a:lnTo>
                  <a:pt x="511969" y="526256"/>
                </a:lnTo>
                <a:lnTo>
                  <a:pt x="435769" y="531019"/>
                </a:lnTo>
                <a:lnTo>
                  <a:pt x="469107" y="478631"/>
                </a:lnTo>
                <a:cubicBezTo>
                  <a:pt x="472282" y="463947"/>
                  <a:pt x="444501" y="463551"/>
                  <a:pt x="440532" y="450057"/>
                </a:cubicBezTo>
                <a:cubicBezTo>
                  <a:pt x="436563" y="436563"/>
                  <a:pt x="454422" y="405606"/>
                  <a:pt x="445294" y="397668"/>
                </a:cubicBezTo>
                <a:lnTo>
                  <a:pt x="400050" y="395288"/>
                </a:lnTo>
                <a:lnTo>
                  <a:pt x="431007" y="311944"/>
                </a:lnTo>
                <a:lnTo>
                  <a:pt x="447675" y="273844"/>
                </a:lnTo>
                <a:lnTo>
                  <a:pt x="457200" y="154781"/>
                </a:lnTo>
                <a:lnTo>
                  <a:pt x="428625" y="88106"/>
                </a:lnTo>
                <a:lnTo>
                  <a:pt x="400050" y="90488"/>
                </a:lnTo>
                <a:lnTo>
                  <a:pt x="400050" y="90488"/>
                </a:lnTo>
                <a:lnTo>
                  <a:pt x="385763" y="21431"/>
                </a:lnTo>
                <a:lnTo>
                  <a:pt x="342900" y="0"/>
                </a:lnTo>
                <a:lnTo>
                  <a:pt x="311944" y="23813"/>
                </a:lnTo>
                <a:lnTo>
                  <a:pt x="292894" y="66675"/>
                </a:lnTo>
                <a:lnTo>
                  <a:pt x="259557" y="69056"/>
                </a:lnTo>
                <a:lnTo>
                  <a:pt x="269082" y="107156"/>
                </a:lnTo>
                <a:lnTo>
                  <a:pt x="283369" y="157163"/>
                </a:lnTo>
                <a:lnTo>
                  <a:pt x="304800" y="161925"/>
                </a:lnTo>
                <a:lnTo>
                  <a:pt x="285750" y="200025"/>
                </a:lnTo>
                <a:lnTo>
                  <a:pt x="304800" y="257175"/>
                </a:lnTo>
                <a:lnTo>
                  <a:pt x="328613" y="307181"/>
                </a:lnTo>
                <a:lnTo>
                  <a:pt x="314325" y="316706"/>
                </a:lnTo>
                <a:lnTo>
                  <a:pt x="269082" y="247650"/>
                </a:lnTo>
                <a:lnTo>
                  <a:pt x="226219" y="273844"/>
                </a:lnTo>
                <a:lnTo>
                  <a:pt x="195263" y="211931"/>
                </a:lnTo>
                <a:lnTo>
                  <a:pt x="159544" y="195263"/>
                </a:lnTo>
                <a:cubicBezTo>
                  <a:pt x="160338" y="177007"/>
                  <a:pt x="161131" y="158750"/>
                  <a:pt x="161925" y="140494"/>
                </a:cubicBezTo>
                <a:lnTo>
                  <a:pt x="130969" y="126206"/>
                </a:lnTo>
                <a:lnTo>
                  <a:pt x="97632" y="133350"/>
                </a:lnTo>
                <a:lnTo>
                  <a:pt x="88107" y="185738"/>
                </a:lnTo>
                <a:lnTo>
                  <a:pt x="154782" y="259556"/>
                </a:lnTo>
                <a:lnTo>
                  <a:pt x="138113" y="269081"/>
                </a:lnTo>
                <a:lnTo>
                  <a:pt x="109538" y="266700"/>
                </a:lnTo>
                <a:lnTo>
                  <a:pt x="114300" y="340519"/>
                </a:lnTo>
                <a:lnTo>
                  <a:pt x="71438" y="304800"/>
                </a:lnTo>
                <a:lnTo>
                  <a:pt x="54769" y="242888"/>
                </a:lnTo>
                <a:lnTo>
                  <a:pt x="19050" y="250031"/>
                </a:lnTo>
                <a:lnTo>
                  <a:pt x="21432" y="321469"/>
                </a:lnTo>
                <a:lnTo>
                  <a:pt x="0" y="311944"/>
                </a:lnTo>
                <a:lnTo>
                  <a:pt x="4763" y="364331"/>
                </a:lnTo>
                <a:lnTo>
                  <a:pt x="30957" y="392906"/>
                </a:lnTo>
                <a:lnTo>
                  <a:pt x="59532" y="442913"/>
                </a:lnTo>
                <a:lnTo>
                  <a:pt x="121444" y="459581"/>
                </a:lnTo>
                <a:lnTo>
                  <a:pt x="157163" y="473869"/>
                </a:lnTo>
                <a:lnTo>
                  <a:pt x="140494" y="411956"/>
                </a:lnTo>
                <a:lnTo>
                  <a:pt x="150019" y="390525"/>
                </a:lnTo>
                <a:lnTo>
                  <a:pt x="176213" y="416719"/>
                </a:lnTo>
                <a:lnTo>
                  <a:pt x="204788" y="409575"/>
                </a:lnTo>
                <a:lnTo>
                  <a:pt x="221457" y="454819"/>
                </a:lnTo>
                <a:lnTo>
                  <a:pt x="264319" y="452438"/>
                </a:lnTo>
                <a:lnTo>
                  <a:pt x="266700" y="471488"/>
                </a:lnTo>
                <a:lnTo>
                  <a:pt x="264319" y="502444"/>
                </a:lnTo>
                <a:lnTo>
                  <a:pt x="228600" y="488156"/>
                </a:lnTo>
                <a:lnTo>
                  <a:pt x="204788" y="511969"/>
                </a:lnTo>
                <a:lnTo>
                  <a:pt x="238125" y="611981"/>
                </a:lnTo>
                <a:lnTo>
                  <a:pt x="290513" y="595313"/>
                </a:lnTo>
                <a:lnTo>
                  <a:pt x="259557" y="640556"/>
                </a:lnTo>
                <a:lnTo>
                  <a:pt x="285750" y="685800"/>
                </a:lnTo>
                <a:lnTo>
                  <a:pt x="314325" y="669131"/>
                </a:lnTo>
                <a:lnTo>
                  <a:pt x="307182" y="709613"/>
                </a:lnTo>
                <a:lnTo>
                  <a:pt x="352425" y="688181"/>
                </a:lnTo>
                <a:lnTo>
                  <a:pt x="366713" y="685800"/>
                </a:lnTo>
                <a:lnTo>
                  <a:pt x="388144" y="692944"/>
                </a:lnTo>
                <a:lnTo>
                  <a:pt x="428625" y="664369"/>
                </a:lnTo>
                <a:lnTo>
                  <a:pt x="457200" y="702469"/>
                </a:lnTo>
                <a:lnTo>
                  <a:pt x="435769" y="728663"/>
                </a:lnTo>
                <a:lnTo>
                  <a:pt x="471488" y="735806"/>
                </a:lnTo>
                <a:lnTo>
                  <a:pt x="497682" y="690563"/>
                </a:lnTo>
                <a:lnTo>
                  <a:pt x="507207" y="650081"/>
                </a:lnTo>
                <a:lnTo>
                  <a:pt x="528638" y="697706"/>
                </a:lnTo>
                <a:lnTo>
                  <a:pt x="545307" y="709613"/>
                </a:lnTo>
                <a:lnTo>
                  <a:pt x="592932" y="688181"/>
                </a:lnTo>
                <a:lnTo>
                  <a:pt x="635794" y="695325"/>
                </a:lnTo>
                <a:lnTo>
                  <a:pt x="616744" y="714375"/>
                </a:lnTo>
                <a:lnTo>
                  <a:pt x="588169" y="714375"/>
                </a:lnTo>
                <a:lnTo>
                  <a:pt x="571500" y="742950"/>
                </a:lnTo>
                <a:lnTo>
                  <a:pt x="507207" y="771525"/>
                </a:lnTo>
                <a:lnTo>
                  <a:pt x="516732" y="792956"/>
                </a:lnTo>
                <a:lnTo>
                  <a:pt x="485775" y="878681"/>
                </a:lnTo>
                <a:lnTo>
                  <a:pt x="521494" y="902494"/>
                </a:lnTo>
                <a:lnTo>
                  <a:pt x="597694" y="857250"/>
                </a:lnTo>
                <a:lnTo>
                  <a:pt x="619125" y="792956"/>
                </a:lnTo>
                <a:lnTo>
                  <a:pt x="640557" y="750094"/>
                </a:lnTo>
                <a:lnTo>
                  <a:pt x="661988" y="766763"/>
                </a:lnTo>
                <a:lnTo>
                  <a:pt x="666750" y="714375"/>
                </a:lnTo>
                <a:lnTo>
                  <a:pt x="692944" y="714375"/>
                </a:lnTo>
                <a:lnTo>
                  <a:pt x="719138" y="709613"/>
                </a:lnTo>
                <a:lnTo>
                  <a:pt x="754857" y="669131"/>
                </a:lnTo>
                <a:lnTo>
                  <a:pt x="762000" y="616744"/>
                </a:lnTo>
                <a:lnTo>
                  <a:pt x="757238" y="592931"/>
                </a:lnTo>
                <a:lnTo>
                  <a:pt x="728663" y="578644"/>
                </a:lnTo>
                <a:lnTo>
                  <a:pt x="714375" y="597694"/>
                </a:lnTo>
                <a:lnTo>
                  <a:pt x="697707" y="571500"/>
                </a:lnTo>
                <a:lnTo>
                  <a:pt x="669132" y="595313"/>
                </a:lnTo>
                <a:lnTo>
                  <a:pt x="611982" y="621507"/>
                </a:lnTo>
                <a:lnTo>
                  <a:pt x="604838" y="616744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grpSp>
        <p:nvGrpSpPr>
          <p:cNvPr id="52" name="Group 31"/>
          <p:cNvGrpSpPr>
            <a:grpSpLocks/>
          </p:cNvGrpSpPr>
          <p:nvPr/>
        </p:nvGrpSpPr>
        <p:grpSpPr bwMode="auto">
          <a:xfrm>
            <a:off x="5009201" y="2584796"/>
            <a:ext cx="1802699" cy="2135273"/>
            <a:chOff x="3341298" y="1483743"/>
            <a:chExt cx="2271623" cy="2691442"/>
          </a:xfrm>
        </p:grpSpPr>
        <p:sp>
          <p:nvSpPr>
            <p:cNvPr id="117" name="Freeform 116"/>
            <p:cNvSpPr/>
            <p:nvPr/>
          </p:nvSpPr>
          <p:spPr>
            <a:xfrm>
              <a:off x="3698471" y="1483743"/>
              <a:ext cx="1914450" cy="1483072"/>
            </a:xfrm>
            <a:custGeom>
              <a:avLst/>
              <a:gdLst>
                <a:gd name="connsiteX0" fmla="*/ 1385977 w 1915064"/>
                <a:gd name="connsiteY0" fmla="*/ 1345721 h 1483744"/>
                <a:gd name="connsiteX1" fmla="*/ 1305464 w 1915064"/>
                <a:gd name="connsiteY1" fmla="*/ 1374476 h 1483744"/>
                <a:gd name="connsiteX2" fmla="*/ 1288211 w 1915064"/>
                <a:gd name="connsiteY2" fmla="*/ 1345721 h 1483744"/>
                <a:gd name="connsiteX3" fmla="*/ 1224951 w 1915064"/>
                <a:gd name="connsiteY3" fmla="*/ 1368725 h 1483744"/>
                <a:gd name="connsiteX4" fmla="*/ 1207698 w 1915064"/>
                <a:gd name="connsiteY4" fmla="*/ 1385978 h 1483744"/>
                <a:gd name="connsiteX5" fmla="*/ 1184694 w 1915064"/>
                <a:gd name="connsiteY5" fmla="*/ 1431985 h 1483744"/>
                <a:gd name="connsiteX6" fmla="*/ 1144437 w 1915064"/>
                <a:gd name="connsiteY6" fmla="*/ 1460740 h 1483744"/>
                <a:gd name="connsiteX7" fmla="*/ 1092679 w 1915064"/>
                <a:gd name="connsiteY7" fmla="*/ 1477993 h 1483744"/>
                <a:gd name="connsiteX8" fmla="*/ 1069675 w 1915064"/>
                <a:gd name="connsiteY8" fmla="*/ 1483744 h 1483744"/>
                <a:gd name="connsiteX9" fmla="*/ 971909 w 1915064"/>
                <a:gd name="connsiteY9" fmla="*/ 1483744 h 1483744"/>
                <a:gd name="connsiteX10" fmla="*/ 1069675 w 1915064"/>
                <a:gd name="connsiteY10" fmla="*/ 1420483 h 1483744"/>
                <a:gd name="connsiteX11" fmla="*/ 1132935 w 1915064"/>
                <a:gd name="connsiteY11" fmla="*/ 1368725 h 1483744"/>
                <a:gd name="connsiteX12" fmla="*/ 1155939 w 1915064"/>
                <a:gd name="connsiteY12" fmla="*/ 1368725 h 1483744"/>
                <a:gd name="connsiteX13" fmla="*/ 1144437 w 1915064"/>
                <a:gd name="connsiteY13" fmla="*/ 1334219 h 1483744"/>
                <a:gd name="connsiteX14" fmla="*/ 1253705 w 1915064"/>
                <a:gd name="connsiteY14" fmla="*/ 1259457 h 1483744"/>
                <a:gd name="connsiteX15" fmla="*/ 1184694 w 1915064"/>
                <a:gd name="connsiteY15" fmla="*/ 1265208 h 1483744"/>
                <a:gd name="connsiteX16" fmla="*/ 1184694 w 1915064"/>
                <a:gd name="connsiteY16" fmla="*/ 1265208 h 1483744"/>
                <a:gd name="connsiteX17" fmla="*/ 1115683 w 1915064"/>
                <a:gd name="connsiteY17" fmla="*/ 1270959 h 1483744"/>
                <a:gd name="connsiteX18" fmla="*/ 1098430 w 1915064"/>
                <a:gd name="connsiteY18" fmla="*/ 1253706 h 1483744"/>
                <a:gd name="connsiteX19" fmla="*/ 937403 w 1915064"/>
                <a:gd name="connsiteY19" fmla="*/ 1374476 h 1483744"/>
                <a:gd name="connsiteX20" fmla="*/ 1040920 w 1915064"/>
                <a:gd name="connsiteY20" fmla="*/ 1219200 h 1483744"/>
                <a:gd name="connsiteX21" fmla="*/ 1132935 w 1915064"/>
                <a:gd name="connsiteY21" fmla="*/ 1224951 h 1483744"/>
                <a:gd name="connsiteX22" fmla="*/ 1178943 w 1915064"/>
                <a:gd name="connsiteY22" fmla="*/ 1190446 h 1483744"/>
                <a:gd name="connsiteX23" fmla="*/ 1224951 w 1915064"/>
                <a:gd name="connsiteY23" fmla="*/ 1178944 h 1483744"/>
                <a:gd name="connsiteX24" fmla="*/ 1224951 w 1915064"/>
                <a:gd name="connsiteY24" fmla="*/ 1224951 h 1483744"/>
                <a:gd name="connsiteX25" fmla="*/ 1270958 w 1915064"/>
                <a:gd name="connsiteY25" fmla="*/ 1236453 h 1483744"/>
                <a:gd name="connsiteX26" fmla="*/ 1305464 w 1915064"/>
                <a:gd name="connsiteY26" fmla="*/ 1173193 h 1483744"/>
                <a:gd name="connsiteX27" fmla="*/ 1374475 w 1915064"/>
                <a:gd name="connsiteY27" fmla="*/ 1046672 h 1483744"/>
                <a:gd name="connsiteX28" fmla="*/ 1374475 w 1915064"/>
                <a:gd name="connsiteY28" fmla="*/ 1006415 h 1483744"/>
                <a:gd name="connsiteX29" fmla="*/ 1334218 w 1915064"/>
                <a:gd name="connsiteY29" fmla="*/ 1029419 h 1483744"/>
                <a:gd name="connsiteX30" fmla="*/ 1282460 w 1915064"/>
                <a:gd name="connsiteY30" fmla="*/ 1063925 h 1483744"/>
                <a:gd name="connsiteX31" fmla="*/ 1230701 w 1915064"/>
                <a:gd name="connsiteY31" fmla="*/ 1029419 h 1483744"/>
                <a:gd name="connsiteX32" fmla="*/ 1190445 w 1915064"/>
                <a:gd name="connsiteY32" fmla="*/ 1058174 h 1483744"/>
                <a:gd name="connsiteX33" fmla="*/ 1173192 w 1915064"/>
                <a:gd name="connsiteY33" fmla="*/ 1035170 h 1483744"/>
                <a:gd name="connsiteX34" fmla="*/ 1155939 w 1915064"/>
                <a:gd name="connsiteY34" fmla="*/ 1040921 h 1483744"/>
                <a:gd name="connsiteX35" fmla="*/ 1109932 w 1915064"/>
                <a:gd name="connsiteY35" fmla="*/ 1017917 h 1483744"/>
                <a:gd name="connsiteX36" fmla="*/ 1046671 w 1915064"/>
                <a:gd name="connsiteY36" fmla="*/ 1023668 h 1483744"/>
                <a:gd name="connsiteX37" fmla="*/ 1000664 w 1915064"/>
                <a:gd name="connsiteY37" fmla="*/ 966159 h 1483744"/>
                <a:gd name="connsiteX38" fmla="*/ 1081177 w 1915064"/>
                <a:gd name="connsiteY38" fmla="*/ 1000665 h 1483744"/>
                <a:gd name="connsiteX39" fmla="*/ 1167441 w 1915064"/>
                <a:gd name="connsiteY39" fmla="*/ 1012166 h 1483744"/>
                <a:gd name="connsiteX40" fmla="*/ 1213449 w 1915064"/>
                <a:gd name="connsiteY40" fmla="*/ 994914 h 1483744"/>
                <a:gd name="connsiteX41" fmla="*/ 1247954 w 1915064"/>
                <a:gd name="connsiteY41" fmla="*/ 948906 h 1483744"/>
                <a:gd name="connsiteX42" fmla="*/ 1207698 w 1915064"/>
                <a:gd name="connsiteY42" fmla="*/ 902899 h 1483744"/>
                <a:gd name="connsiteX43" fmla="*/ 1259456 w 1915064"/>
                <a:gd name="connsiteY43" fmla="*/ 879895 h 1483744"/>
                <a:gd name="connsiteX44" fmla="*/ 1259456 w 1915064"/>
                <a:gd name="connsiteY44" fmla="*/ 879895 h 1483744"/>
                <a:gd name="connsiteX45" fmla="*/ 1339969 w 1915064"/>
                <a:gd name="connsiteY45" fmla="*/ 833887 h 1483744"/>
                <a:gd name="connsiteX46" fmla="*/ 1357222 w 1915064"/>
                <a:gd name="connsiteY46" fmla="*/ 782129 h 1483744"/>
                <a:gd name="connsiteX47" fmla="*/ 1397479 w 1915064"/>
                <a:gd name="connsiteY47" fmla="*/ 759125 h 1483744"/>
                <a:gd name="connsiteX48" fmla="*/ 1460739 w 1915064"/>
                <a:gd name="connsiteY48" fmla="*/ 684363 h 1483744"/>
                <a:gd name="connsiteX49" fmla="*/ 1512498 w 1915064"/>
                <a:gd name="connsiteY49" fmla="*/ 707366 h 1483744"/>
                <a:gd name="connsiteX50" fmla="*/ 1570007 w 1915064"/>
                <a:gd name="connsiteY50" fmla="*/ 638355 h 1483744"/>
                <a:gd name="connsiteX51" fmla="*/ 1639018 w 1915064"/>
                <a:gd name="connsiteY51" fmla="*/ 557842 h 1483744"/>
                <a:gd name="connsiteX52" fmla="*/ 1679275 w 1915064"/>
                <a:gd name="connsiteY52" fmla="*/ 506083 h 1483744"/>
                <a:gd name="connsiteX53" fmla="*/ 1679275 w 1915064"/>
                <a:gd name="connsiteY53" fmla="*/ 506083 h 1483744"/>
                <a:gd name="connsiteX54" fmla="*/ 1800045 w 1915064"/>
                <a:gd name="connsiteY54" fmla="*/ 494582 h 1483744"/>
                <a:gd name="connsiteX55" fmla="*/ 1805796 w 1915064"/>
                <a:gd name="connsiteY55" fmla="*/ 431321 h 1483744"/>
                <a:gd name="connsiteX56" fmla="*/ 1857554 w 1915064"/>
                <a:gd name="connsiteY56" fmla="*/ 391065 h 1483744"/>
                <a:gd name="connsiteX57" fmla="*/ 1874807 w 1915064"/>
                <a:gd name="connsiteY57" fmla="*/ 339306 h 1483744"/>
                <a:gd name="connsiteX58" fmla="*/ 1892060 w 1915064"/>
                <a:gd name="connsiteY58" fmla="*/ 316302 h 1483744"/>
                <a:gd name="connsiteX59" fmla="*/ 1903562 w 1915064"/>
                <a:gd name="connsiteY59" fmla="*/ 230038 h 1483744"/>
                <a:gd name="connsiteX60" fmla="*/ 1869056 w 1915064"/>
                <a:gd name="connsiteY60" fmla="*/ 253042 h 1483744"/>
                <a:gd name="connsiteX61" fmla="*/ 1846052 w 1915064"/>
                <a:gd name="connsiteY61" fmla="*/ 189782 h 1483744"/>
                <a:gd name="connsiteX62" fmla="*/ 1892060 w 1915064"/>
                <a:gd name="connsiteY62" fmla="*/ 126521 h 1483744"/>
                <a:gd name="connsiteX63" fmla="*/ 1915064 w 1915064"/>
                <a:gd name="connsiteY63" fmla="*/ 28755 h 1483744"/>
                <a:gd name="connsiteX64" fmla="*/ 1903562 w 1915064"/>
                <a:gd name="connsiteY64" fmla="*/ 17253 h 1483744"/>
                <a:gd name="connsiteX65" fmla="*/ 1834551 w 1915064"/>
                <a:gd name="connsiteY65" fmla="*/ 28755 h 1483744"/>
                <a:gd name="connsiteX66" fmla="*/ 1834551 w 1915064"/>
                <a:gd name="connsiteY66" fmla="*/ 28755 h 1483744"/>
                <a:gd name="connsiteX67" fmla="*/ 1794294 w 1915064"/>
                <a:gd name="connsiteY67" fmla="*/ 40257 h 1483744"/>
                <a:gd name="connsiteX68" fmla="*/ 1788543 w 1915064"/>
                <a:gd name="connsiteY68" fmla="*/ 11502 h 1483744"/>
                <a:gd name="connsiteX69" fmla="*/ 1788543 w 1915064"/>
                <a:gd name="connsiteY69" fmla="*/ 11502 h 1483744"/>
                <a:gd name="connsiteX70" fmla="*/ 1708030 w 1915064"/>
                <a:gd name="connsiteY70" fmla="*/ 28755 h 1483744"/>
                <a:gd name="connsiteX71" fmla="*/ 1713781 w 1915064"/>
                <a:gd name="connsiteY71" fmla="*/ 0 h 1483744"/>
                <a:gd name="connsiteX72" fmla="*/ 1667773 w 1915064"/>
                <a:gd name="connsiteY72" fmla="*/ 17253 h 1483744"/>
                <a:gd name="connsiteX73" fmla="*/ 1702279 w 1915064"/>
                <a:gd name="connsiteY73" fmla="*/ 69012 h 1483744"/>
                <a:gd name="connsiteX74" fmla="*/ 1673524 w 1915064"/>
                <a:gd name="connsiteY74" fmla="*/ 86265 h 1483744"/>
                <a:gd name="connsiteX75" fmla="*/ 1673524 w 1915064"/>
                <a:gd name="connsiteY75" fmla="*/ 86265 h 1483744"/>
                <a:gd name="connsiteX76" fmla="*/ 1627517 w 1915064"/>
                <a:gd name="connsiteY76" fmla="*/ 57510 h 1483744"/>
                <a:gd name="connsiteX77" fmla="*/ 1587260 w 1915064"/>
                <a:gd name="connsiteY77" fmla="*/ 92015 h 1483744"/>
                <a:gd name="connsiteX78" fmla="*/ 1587260 w 1915064"/>
                <a:gd name="connsiteY78" fmla="*/ 40257 h 1483744"/>
                <a:gd name="connsiteX79" fmla="*/ 1535501 w 1915064"/>
                <a:gd name="connsiteY79" fmla="*/ 57510 h 1483744"/>
                <a:gd name="connsiteX80" fmla="*/ 1489494 w 1915064"/>
                <a:gd name="connsiteY80" fmla="*/ 57510 h 1483744"/>
                <a:gd name="connsiteX81" fmla="*/ 1414732 w 1915064"/>
                <a:gd name="connsiteY81" fmla="*/ 97766 h 1483744"/>
                <a:gd name="connsiteX82" fmla="*/ 1414732 w 1915064"/>
                <a:gd name="connsiteY82" fmla="*/ 97766 h 1483744"/>
                <a:gd name="connsiteX83" fmla="*/ 1414732 w 1915064"/>
                <a:gd name="connsiteY83" fmla="*/ 97766 h 1483744"/>
                <a:gd name="connsiteX84" fmla="*/ 1288211 w 1915064"/>
                <a:gd name="connsiteY84" fmla="*/ 109268 h 1483744"/>
                <a:gd name="connsiteX85" fmla="*/ 1265207 w 1915064"/>
                <a:gd name="connsiteY85" fmla="*/ 69012 h 1483744"/>
                <a:gd name="connsiteX86" fmla="*/ 1213449 w 1915064"/>
                <a:gd name="connsiteY86" fmla="*/ 115019 h 1483744"/>
                <a:gd name="connsiteX87" fmla="*/ 1167441 w 1915064"/>
                <a:gd name="connsiteY87" fmla="*/ 103517 h 1483744"/>
                <a:gd name="connsiteX88" fmla="*/ 1127185 w 1915064"/>
                <a:gd name="connsiteY88" fmla="*/ 132272 h 1483744"/>
                <a:gd name="connsiteX89" fmla="*/ 1069675 w 1915064"/>
                <a:gd name="connsiteY89" fmla="*/ 161027 h 1483744"/>
                <a:gd name="connsiteX90" fmla="*/ 1069675 w 1915064"/>
                <a:gd name="connsiteY90" fmla="*/ 161027 h 1483744"/>
                <a:gd name="connsiteX91" fmla="*/ 1006415 w 1915064"/>
                <a:gd name="connsiteY91" fmla="*/ 166778 h 1483744"/>
                <a:gd name="connsiteX92" fmla="*/ 937403 w 1915064"/>
                <a:gd name="connsiteY92" fmla="*/ 253042 h 1483744"/>
                <a:gd name="connsiteX93" fmla="*/ 960407 w 1915064"/>
                <a:gd name="connsiteY93" fmla="*/ 138023 h 1483744"/>
                <a:gd name="connsiteX94" fmla="*/ 943154 w 1915064"/>
                <a:gd name="connsiteY94" fmla="*/ 109268 h 1483744"/>
                <a:gd name="connsiteX95" fmla="*/ 879894 w 1915064"/>
                <a:gd name="connsiteY95" fmla="*/ 57510 h 1483744"/>
                <a:gd name="connsiteX96" fmla="*/ 868392 w 1915064"/>
                <a:gd name="connsiteY96" fmla="*/ 155276 h 1483744"/>
                <a:gd name="connsiteX97" fmla="*/ 816634 w 1915064"/>
                <a:gd name="connsiteY97" fmla="*/ 161027 h 1483744"/>
                <a:gd name="connsiteX98" fmla="*/ 759124 w 1915064"/>
                <a:gd name="connsiteY98" fmla="*/ 230038 h 1483744"/>
                <a:gd name="connsiteX99" fmla="*/ 799381 w 1915064"/>
                <a:gd name="connsiteY99" fmla="*/ 120770 h 1483744"/>
                <a:gd name="connsiteX100" fmla="*/ 741871 w 1915064"/>
                <a:gd name="connsiteY100" fmla="*/ 46008 h 1483744"/>
                <a:gd name="connsiteX101" fmla="*/ 736120 w 1915064"/>
                <a:gd name="connsiteY101" fmla="*/ 149525 h 1483744"/>
                <a:gd name="connsiteX102" fmla="*/ 695864 w 1915064"/>
                <a:gd name="connsiteY102" fmla="*/ 28755 h 1483744"/>
                <a:gd name="connsiteX103" fmla="*/ 575094 w 1915064"/>
                <a:gd name="connsiteY103" fmla="*/ 23004 h 1483744"/>
                <a:gd name="connsiteX104" fmla="*/ 575094 w 1915064"/>
                <a:gd name="connsiteY104" fmla="*/ 69012 h 1483744"/>
                <a:gd name="connsiteX105" fmla="*/ 523335 w 1915064"/>
                <a:gd name="connsiteY105" fmla="*/ 138023 h 1483744"/>
                <a:gd name="connsiteX106" fmla="*/ 488830 w 1915064"/>
                <a:gd name="connsiteY106" fmla="*/ 155276 h 1483744"/>
                <a:gd name="connsiteX107" fmla="*/ 598098 w 1915064"/>
                <a:gd name="connsiteY107" fmla="*/ 258793 h 1483744"/>
                <a:gd name="connsiteX108" fmla="*/ 517585 w 1915064"/>
                <a:gd name="connsiteY108" fmla="*/ 224287 h 1483744"/>
                <a:gd name="connsiteX109" fmla="*/ 517585 w 1915064"/>
                <a:gd name="connsiteY109" fmla="*/ 224287 h 1483744"/>
                <a:gd name="connsiteX110" fmla="*/ 563592 w 1915064"/>
                <a:gd name="connsiteY110" fmla="*/ 287548 h 1483744"/>
                <a:gd name="connsiteX111" fmla="*/ 540588 w 1915064"/>
                <a:gd name="connsiteY111" fmla="*/ 316302 h 1483744"/>
                <a:gd name="connsiteX112" fmla="*/ 483079 w 1915064"/>
                <a:gd name="connsiteY112" fmla="*/ 264544 h 1483744"/>
                <a:gd name="connsiteX113" fmla="*/ 442822 w 1915064"/>
                <a:gd name="connsiteY113" fmla="*/ 368061 h 1483744"/>
                <a:gd name="connsiteX114" fmla="*/ 465826 w 1915064"/>
                <a:gd name="connsiteY114" fmla="*/ 425570 h 1483744"/>
                <a:gd name="connsiteX115" fmla="*/ 517585 w 1915064"/>
                <a:gd name="connsiteY115" fmla="*/ 448574 h 1483744"/>
                <a:gd name="connsiteX116" fmla="*/ 609600 w 1915064"/>
                <a:gd name="connsiteY116" fmla="*/ 454325 h 1483744"/>
                <a:gd name="connsiteX117" fmla="*/ 569343 w 1915064"/>
                <a:gd name="connsiteY117" fmla="*/ 477329 h 1483744"/>
                <a:gd name="connsiteX118" fmla="*/ 494581 w 1915064"/>
                <a:gd name="connsiteY118" fmla="*/ 494582 h 1483744"/>
                <a:gd name="connsiteX119" fmla="*/ 431320 w 1915064"/>
                <a:gd name="connsiteY119" fmla="*/ 477329 h 1483744"/>
                <a:gd name="connsiteX120" fmla="*/ 402566 w 1915064"/>
                <a:gd name="connsiteY120" fmla="*/ 483080 h 1483744"/>
                <a:gd name="connsiteX121" fmla="*/ 368060 w 1915064"/>
                <a:gd name="connsiteY121" fmla="*/ 506083 h 1483744"/>
                <a:gd name="connsiteX122" fmla="*/ 333554 w 1915064"/>
                <a:gd name="connsiteY122" fmla="*/ 465827 h 1483744"/>
                <a:gd name="connsiteX123" fmla="*/ 304800 w 1915064"/>
                <a:gd name="connsiteY123" fmla="*/ 500332 h 1483744"/>
                <a:gd name="connsiteX124" fmla="*/ 322052 w 1915064"/>
                <a:gd name="connsiteY124" fmla="*/ 534838 h 1483744"/>
                <a:gd name="connsiteX125" fmla="*/ 322052 w 1915064"/>
                <a:gd name="connsiteY125" fmla="*/ 534838 h 1483744"/>
                <a:gd name="connsiteX126" fmla="*/ 362309 w 1915064"/>
                <a:gd name="connsiteY126" fmla="*/ 649857 h 1483744"/>
                <a:gd name="connsiteX127" fmla="*/ 368060 w 1915064"/>
                <a:gd name="connsiteY127" fmla="*/ 701615 h 1483744"/>
                <a:gd name="connsiteX128" fmla="*/ 333554 w 1915064"/>
                <a:gd name="connsiteY128" fmla="*/ 690114 h 1483744"/>
                <a:gd name="connsiteX129" fmla="*/ 316301 w 1915064"/>
                <a:gd name="connsiteY129" fmla="*/ 718868 h 1483744"/>
                <a:gd name="connsiteX130" fmla="*/ 287547 w 1915064"/>
                <a:gd name="connsiteY130" fmla="*/ 661359 h 1483744"/>
                <a:gd name="connsiteX131" fmla="*/ 241539 w 1915064"/>
                <a:gd name="connsiteY131" fmla="*/ 672861 h 1483744"/>
                <a:gd name="connsiteX132" fmla="*/ 276045 w 1915064"/>
                <a:gd name="connsiteY132" fmla="*/ 747623 h 1483744"/>
                <a:gd name="connsiteX133" fmla="*/ 327803 w 1915064"/>
                <a:gd name="connsiteY133" fmla="*/ 799382 h 1483744"/>
                <a:gd name="connsiteX134" fmla="*/ 373811 w 1915064"/>
                <a:gd name="connsiteY134" fmla="*/ 851140 h 1483744"/>
                <a:gd name="connsiteX135" fmla="*/ 425569 w 1915064"/>
                <a:gd name="connsiteY135" fmla="*/ 862642 h 1483744"/>
                <a:gd name="connsiteX136" fmla="*/ 425569 w 1915064"/>
                <a:gd name="connsiteY136" fmla="*/ 914400 h 1483744"/>
                <a:gd name="connsiteX137" fmla="*/ 511834 w 1915064"/>
                <a:gd name="connsiteY137" fmla="*/ 966159 h 1483744"/>
                <a:gd name="connsiteX138" fmla="*/ 534837 w 1915064"/>
                <a:gd name="connsiteY138" fmla="*/ 1040921 h 1483744"/>
                <a:gd name="connsiteX139" fmla="*/ 391064 w 1915064"/>
                <a:gd name="connsiteY139" fmla="*/ 920151 h 1483744"/>
                <a:gd name="connsiteX140" fmla="*/ 391064 w 1915064"/>
                <a:gd name="connsiteY140" fmla="*/ 920151 h 1483744"/>
                <a:gd name="connsiteX141" fmla="*/ 408317 w 1915064"/>
                <a:gd name="connsiteY141" fmla="*/ 1012166 h 1483744"/>
                <a:gd name="connsiteX142" fmla="*/ 356558 w 1915064"/>
                <a:gd name="connsiteY142" fmla="*/ 989163 h 1483744"/>
                <a:gd name="connsiteX143" fmla="*/ 327803 w 1915064"/>
                <a:gd name="connsiteY143" fmla="*/ 937404 h 1483744"/>
                <a:gd name="connsiteX144" fmla="*/ 327803 w 1915064"/>
                <a:gd name="connsiteY144" fmla="*/ 937404 h 1483744"/>
                <a:gd name="connsiteX145" fmla="*/ 253041 w 1915064"/>
                <a:gd name="connsiteY145" fmla="*/ 1000665 h 1483744"/>
                <a:gd name="connsiteX146" fmla="*/ 207034 w 1915064"/>
                <a:gd name="connsiteY146" fmla="*/ 948906 h 1483744"/>
                <a:gd name="connsiteX147" fmla="*/ 195532 w 1915064"/>
                <a:gd name="connsiteY147" fmla="*/ 891397 h 1483744"/>
                <a:gd name="connsiteX148" fmla="*/ 195532 w 1915064"/>
                <a:gd name="connsiteY148" fmla="*/ 891397 h 1483744"/>
                <a:gd name="connsiteX149" fmla="*/ 195532 w 1915064"/>
                <a:gd name="connsiteY149" fmla="*/ 891397 h 1483744"/>
                <a:gd name="connsiteX150" fmla="*/ 132271 w 1915064"/>
                <a:gd name="connsiteY150" fmla="*/ 937404 h 1483744"/>
                <a:gd name="connsiteX151" fmla="*/ 172528 w 1915064"/>
                <a:gd name="connsiteY151" fmla="*/ 977661 h 1483744"/>
                <a:gd name="connsiteX152" fmla="*/ 161026 w 1915064"/>
                <a:gd name="connsiteY152" fmla="*/ 1046672 h 1483744"/>
                <a:gd name="connsiteX153" fmla="*/ 161026 w 1915064"/>
                <a:gd name="connsiteY153" fmla="*/ 1046672 h 1483744"/>
                <a:gd name="connsiteX154" fmla="*/ 97766 w 1915064"/>
                <a:gd name="connsiteY154" fmla="*/ 1000665 h 1483744"/>
                <a:gd name="connsiteX155" fmla="*/ 97766 w 1915064"/>
                <a:gd name="connsiteY155" fmla="*/ 966159 h 1483744"/>
                <a:gd name="connsiteX156" fmla="*/ 0 w 1915064"/>
                <a:gd name="connsiteY156" fmla="*/ 966159 h 1483744"/>
                <a:gd name="connsiteX157" fmla="*/ 17252 w 1915064"/>
                <a:gd name="connsiteY157" fmla="*/ 1109932 h 148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1915064" h="1483744">
                  <a:moveTo>
                    <a:pt x="1385977" y="1345721"/>
                  </a:moveTo>
                  <a:lnTo>
                    <a:pt x="1305464" y="1374476"/>
                  </a:lnTo>
                  <a:lnTo>
                    <a:pt x="1288211" y="1345721"/>
                  </a:lnTo>
                  <a:lnTo>
                    <a:pt x="1224951" y="1368725"/>
                  </a:lnTo>
                  <a:lnTo>
                    <a:pt x="1207698" y="1385978"/>
                  </a:lnTo>
                  <a:lnTo>
                    <a:pt x="1184694" y="1431985"/>
                  </a:lnTo>
                  <a:lnTo>
                    <a:pt x="1144437" y="1460740"/>
                  </a:lnTo>
                  <a:lnTo>
                    <a:pt x="1092679" y="1477993"/>
                  </a:lnTo>
                  <a:lnTo>
                    <a:pt x="1069675" y="1483744"/>
                  </a:lnTo>
                  <a:lnTo>
                    <a:pt x="971909" y="1483744"/>
                  </a:lnTo>
                  <a:lnTo>
                    <a:pt x="1069675" y="1420483"/>
                  </a:lnTo>
                  <a:lnTo>
                    <a:pt x="1132935" y="1368725"/>
                  </a:lnTo>
                  <a:lnTo>
                    <a:pt x="1155939" y="1368725"/>
                  </a:lnTo>
                  <a:lnTo>
                    <a:pt x="1144437" y="1334219"/>
                  </a:lnTo>
                  <a:lnTo>
                    <a:pt x="1253705" y="1259457"/>
                  </a:lnTo>
                  <a:lnTo>
                    <a:pt x="1184694" y="1265208"/>
                  </a:lnTo>
                  <a:lnTo>
                    <a:pt x="1184694" y="1265208"/>
                  </a:lnTo>
                  <a:lnTo>
                    <a:pt x="1115683" y="1270959"/>
                  </a:lnTo>
                  <a:lnTo>
                    <a:pt x="1098430" y="1253706"/>
                  </a:lnTo>
                  <a:lnTo>
                    <a:pt x="937403" y="1374476"/>
                  </a:lnTo>
                  <a:lnTo>
                    <a:pt x="1040920" y="1219200"/>
                  </a:lnTo>
                  <a:lnTo>
                    <a:pt x="1132935" y="1224951"/>
                  </a:lnTo>
                  <a:lnTo>
                    <a:pt x="1178943" y="1190446"/>
                  </a:lnTo>
                  <a:lnTo>
                    <a:pt x="1224951" y="1178944"/>
                  </a:lnTo>
                  <a:lnTo>
                    <a:pt x="1224951" y="1224951"/>
                  </a:lnTo>
                  <a:lnTo>
                    <a:pt x="1270958" y="1236453"/>
                  </a:lnTo>
                  <a:lnTo>
                    <a:pt x="1305464" y="1173193"/>
                  </a:lnTo>
                  <a:lnTo>
                    <a:pt x="1374475" y="1046672"/>
                  </a:lnTo>
                  <a:lnTo>
                    <a:pt x="1374475" y="1006415"/>
                  </a:lnTo>
                  <a:lnTo>
                    <a:pt x="1334218" y="1029419"/>
                  </a:lnTo>
                  <a:lnTo>
                    <a:pt x="1282460" y="1063925"/>
                  </a:lnTo>
                  <a:lnTo>
                    <a:pt x="1230701" y="1029419"/>
                  </a:lnTo>
                  <a:lnTo>
                    <a:pt x="1190445" y="1058174"/>
                  </a:lnTo>
                  <a:lnTo>
                    <a:pt x="1173192" y="1035170"/>
                  </a:lnTo>
                  <a:lnTo>
                    <a:pt x="1155939" y="1040921"/>
                  </a:lnTo>
                  <a:lnTo>
                    <a:pt x="1109932" y="1017917"/>
                  </a:lnTo>
                  <a:lnTo>
                    <a:pt x="1046671" y="1023668"/>
                  </a:lnTo>
                  <a:lnTo>
                    <a:pt x="1000664" y="966159"/>
                  </a:lnTo>
                  <a:lnTo>
                    <a:pt x="1081177" y="1000665"/>
                  </a:lnTo>
                  <a:lnTo>
                    <a:pt x="1167441" y="1012166"/>
                  </a:lnTo>
                  <a:lnTo>
                    <a:pt x="1213449" y="994914"/>
                  </a:lnTo>
                  <a:lnTo>
                    <a:pt x="1247954" y="948906"/>
                  </a:lnTo>
                  <a:lnTo>
                    <a:pt x="1207698" y="902899"/>
                  </a:lnTo>
                  <a:lnTo>
                    <a:pt x="1259456" y="879895"/>
                  </a:lnTo>
                  <a:lnTo>
                    <a:pt x="1259456" y="879895"/>
                  </a:lnTo>
                  <a:lnTo>
                    <a:pt x="1339969" y="833887"/>
                  </a:lnTo>
                  <a:lnTo>
                    <a:pt x="1357222" y="782129"/>
                  </a:lnTo>
                  <a:lnTo>
                    <a:pt x="1397479" y="759125"/>
                  </a:lnTo>
                  <a:lnTo>
                    <a:pt x="1460739" y="684363"/>
                  </a:lnTo>
                  <a:lnTo>
                    <a:pt x="1512498" y="707366"/>
                  </a:lnTo>
                  <a:lnTo>
                    <a:pt x="1570007" y="638355"/>
                  </a:lnTo>
                  <a:lnTo>
                    <a:pt x="1639018" y="557842"/>
                  </a:lnTo>
                  <a:lnTo>
                    <a:pt x="1679275" y="506083"/>
                  </a:lnTo>
                  <a:lnTo>
                    <a:pt x="1679275" y="506083"/>
                  </a:lnTo>
                  <a:lnTo>
                    <a:pt x="1800045" y="494582"/>
                  </a:lnTo>
                  <a:lnTo>
                    <a:pt x="1805796" y="431321"/>
                  </a:lnTo>
                  <a:lnTo>
                    <a:pt x="1857554" y="391065"/>
                  </a:lnTo>
                  <a:lnTo>
                    <a:pt x="1874807" y="339306"/>
                  </a:lnTo>
                  <a:lnTo>
                    <a:pt x="1892060" y="316302"/>
                  </a:lnTo>
                  <a:lnTo>
                    <a:pt x="1903562" y="230038"/>
                  </a:lnTo>
                  <a:lnTo>
                    <a:pt x="1869056" y="253042"/>
                  </a:lnTo>
                  <a:lnTo>
                    <a:pt x="1846052" y="189782"/>
                  </a:lnTo>
                  <a:lnTo>
                    <a:pt x="1892060" y="126521"/>
                  </a:lnTo>
                  <a:lnTo>
                    <a:pt x="1915064" y="28755"/>
                  </a:lnTo>
                  <a:lnTo>
                    <a:pt x="1903562" y="17253"/>
                  </a:lnTo>
                  <a:lnTo>
                    <a:pt x="1834551" y="28755"/>
                  </a:lnTo>
                  <a:lnTo>
                    <a:pt x="1834551" y="28755"/>
                  </a:lnTo>
                  <a:lnTo>
                    <a:pt x="1794294" y="40257"/>
                  </a:lnTo>
                  <a:lnTo>
                    <a:pt x="1788543" y="11502"/>
                  </a:lnTo>
                  <a:lnTo>
                    <a:pt x="1788543" y="11502"/>
                  </a:lnTo>
                  <a:lnTo>
                    <a:pt x="1708030" y="28755"/>
                  </a:lnTo>
                  <a:lnTo>
                    <a:pt x="1713781" y="0"/>
                  </a:lnTo>
                  <a:lnTo>
                    <a:pt x="1667773" y="17253"/>
                  </a:lnTo>
                  <a:lnTo>
                    <a:pt x="1702279" y="69012"/>
                  </a:lnTo>
                  <a:lnTo>
                    <a:pt x="1673524" y="86265"/>
                  </a:lnTo>
                  <a:lnTo>
                    <a:pt x="1673524" y="86265"/>
                  </a:lnTo>
                  <a:lnTo>
                    <a:pt x="1627517" y="57510"/>
                  </a:lnTo>
                  <a:lnTo>
                    <a:pt x="1587260" y="92015"/>
                  </a:lnTo>
                  <a:lnTo>
                    <a:pt x="1587260" y="40257"/>
                  </a:lnTo>
                  <a:lnTo>
                    <a:pt x="1535501" y="57510"/>
                  </a:lnTo>
                  <a:lnTo>
                    <a:pt x="1489494" y="57510"/>
                  </a:lnTo>
                  <a:lnTo>
                    <a:pt x="1414732" y="97766"/>
                  </a:lnTo>
                  <a:lnTo>
                    <a:pt x="1414732" y="97766"/>
                  </a:lnTo>
                  <a:lnTo>
                    <a:pt x="1414732" y="97766"/>
                  </a:lnTo>
                  <a:lnTo>
                    <a:pt x="1288211" y="109268"/>
                  </a:lnTo>
                  <a:lnTo>
                    <a:pt x="1265207" y="69012"/>
                  </a:lnTo>
                  <a:lnTo>
                    <a:pt x="1213449" y="115019"/>
                  </a:lnTo>
                  <a:lnTo>
                    <a:pt x="1167441" y="103517"/>
                  </a:lnTo>
                  <a:lnTo>
                    <a:pt x="1127185" y="132272"/>
                  </a:lnTo>
                  <a:lnTo>
                    <a:pt x="1069675" y="161027"/>
                  </a:lnTo>
                  <a:lnTo>
                    <a:pt x="1069675" y="161027"/>
                  </a:lnTo>
                  <a:lnTo>
                    <a:pt x="1006415" y="166778"/>
                  </a:lnTo>
                  <a:lnTo>
                    <a:pt x="937403" y="253042"/>
                  </a:lnTo>
                  <a:lnTo>
                    <a:pt x="960407" y="138023"/>
                  </a:lnTo>
                  <a:lnTo>
                    <a:pt x="943154" y="109268"/>
                  </a:lnTo>
                  <a:lnTo>
                    <a:pt x="879894" y="57510"/>
                  </a:lnTo>
                  <a:lnTo>
                    <a:pt x="868392" y="155276"/>
                  </a:lnTo>
                  <a:lnTo>
                    <a:pt x="816634" y="161027"/>
                  </a:lnTo>
                  <a:lnTo>
                    <a:pt x="759124" y="230038"/>
                  </a:lnTo>
                  <a:lnTo>
                    <a:pt x="799381" y="120770"/>
                  </a:lnTo>
                  <a:lnTo>
                    <a:pt x="741871" y="46008"/>
                  </a:lnTo>
                  <a:lnTo>
                    <a:pt x="736120" y="149525"/>
                  </a:lnTo>
                  <a:lnTo>
                    <a:pt x="695864" y="28755"/>
                  </a:lnTo>
                  <a:lnTo>
                    <a:pt x="575094" y="23004"/>
                  </a:lnTo>
                  <a:lnTo>
                    <a:pt x="575094" y="69012"/>
                  </a:lnTo>
                  <a:lnTo>
                    <a:pt x="523335" y="138023"/>
                  </a:lnTo>
                  <a:lnTo>
                    <a:pt x="488830" y="155276"/>
                  </a:lnTo>
                  <a:lnTo>
                    <a:pt x="598098" y="258793"/>
                  </a:lnTo>
                  <a:lnTo>
                    <a:pt x="517585" y="224287"/>
                  </a:lnTo>
                  <a:lnTo>
                    <a:pt x="517585" y="224287"/>
                  </a:lnTo>
                  <a:lnTo>
                    <a:pt x="563592" y="287548"/>
                  </a:lnTo>
                  <a:lnTo>
                    <a:pt x="540588" y="316302"/>
                  </a:lnTo>
                  <a:lnTo>
                    <a:pt x="483079" y="264544"/>
                  </a:lnTo>
                  <a:lnTo>
                    <a:pt x="442822" y="368061"/>
                  </a:lnTo>
                  <a:lnTo>
                    <a:pt x="465826" y="425570"/>
                  </a:lnTo>
                  <a:lnTo>
                    <a:pt x="517585" y="448574"/>
                  </a:lnTo>
                  <a:lnTo>
                    <a:pt x="609600" y="454325"/>
                  </a:lnTo>
                  <a:lnTo>
                    <a:pt x="569343" y="477329"/>
                  </a:lnTo>
                  <a:lnTo>
                    <a:pt x="494581" y="494582"/>
                  </a:lnTo>
                  <a:lnTo>
                    <a:pt x="431320" y="477329"/>
                  </a:lnTo>
                  <a:lnTo>
                    <a:pt x="402566" y="483080"/>
                  </a:lnTo>
                  <a:lnTo>
                    <a:pt x="368060" y="506083"/>
                  </a:lnTo>
                  <a:lnTo>
                    <a:pt x="333554" y="465827"/>
                  </a:lnTo>
                  <a:lnTo>
                    <a:pt x="304800" y="500332"/>
                  </a:lnTo>
                  <a:lnTo>
                    <a:pt x="322052" y="534838"/>
                  </a:lnTo>
                  <a:lnTo>
                    <a:pt x="322052" y="534838"/>
                  </a:lnTo>
                  <a:lnTo>
                    <a:pt x="362309" y="649857"/>
                  </a:lnTo>
                  <a:lnTo>
                    <a:pt x="368060" y="701615"/>
                  </a:lnTo>
                  <a:lnTo>
                    <a:pt x="333554" y="690114"/>
                  </a:lnTo>
                  <a:lnTo>
                    <a:pt x="316301" y="718868"/>
                  </a:lnTo>
                  <a:lnTo>
                    <a:pt x="287547" y="661359"/>
                  </a:lnTo>
                  <a:lnTo>
                    <a:pt x="241539" y="672861"/>
                  </a:lnTo>
                  <a:lnTo>
                    <a:pt x="276045" y="747623"/>
                  </a:lnTo>
                  <a:lnTo>
                    <a:pt x="327803" y="799382"/>
                  </a:lnTo>
                  <a:lnTo>
                    <a:pt x="373811" y="851140"/>
                  </a:lnTo>
                  <a:lnTo>
                    <a:pt x="425569" y="862642"/>
                  </a:lnTo>
                  <a:lnTo>
                    <a:pt x="425569" y="914400"/>
                  </a:lnTo>
                  <a:lnTo>
                    <a:pt x="511834" y="966159"/>
                  </a:lnTo>
                  <a:lnTo>
                    <a:pt x="534837" y="1040921"/>
                  </a:lnTo>
                  <a:lnTo>
                    <a:pt x="391064" y="920151"/>
                  </a:lnTo>
                  <a:lnTo>
                    <a:pt x="391064" y="920151"/>
                  </a:lnTo>
                  <a:lnTo>
                    <a:pt x="408317" y="1012166"/>
                  </a:lnTo>
                  <a:lnTo>
                    <a:pt x="356558" y="989163"/>
                  </a:lnTo>
                  <a:lnTo>
                    <a:pt x="327803" y="937404"/>
                  </a:lnTo>
                  <a:lnTo>
                    <a:pt x="327803" y="937404"/>
                  </a:lnTo>
                  <a:lnTo>
                    <a:pt x="253041" y="1000665"/>
                  </a:lnTo>
                  <a:lnTo>
                    <a:pt x="207034" y="948906"/>
                  </a:lnTo>
                  <a:lnTo>
                    <a:pt x="195532" y="891397"/>
                  </a:lnTo>
                  <a:lnTo>
                    <a:pt x="195532" y="891397"/>
                  </a:lnTo>
                  <a:lnTo>
                    <a:pt x="195532" y="891397"/>
                  </a:lnTo>
                  <a:lnTo>
                    <a:pt x="132271" y="937404"/>
                  </a:lnTo>
                  <a:lnTo>
                    <a:pt x="172528" y="977661"/>
                  </a:lnTo>
                  <a:lnTo>
                    <a:pt x="161026" y="1046672"/>
                  </a:lnTo>
                  <a:lnTo>
                    <a:pt x="161026" y="1046672"/>
                  </a:lnTo>
                  <a:lnTo>
                    <a:pt x="97766" y="1000665"/>
                  </a:lnTo>
                  <a:lnTo>
                    <a:pt x="97766" y="966159"/>
                  </a:lnTo>
                  <a:lnTo>
                    <a:pt x="0" y="966159"/>
                  </a:lnTo>
                  <a:lnTo>
                    <a:pt x="17252" y="1109932"/>
                  </a:lnTo>
                </a:path>
              </a:pathLst>
            </a:custGeom>
            <a:solidFill>
              <a:srgbClr val="006C86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sz="1400" b="1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3341298" y="2582550"/>
              <a:ext cx="2001759" cy="1592635"/>
            </a:xfrm>
            <a:custGeom>
              <a:avLst/>
              <a:gdLst>
                <a:gd name="connsiteX0" fmla="*/ 362310 w 2001328"/>
                <a:gd name="connsiteY0" fmla="*/ 0 h 1593011"/>
                <a:gd name="connsiteX1" fmla="*/ 460076 w 2001328"/>
                <a:gd name="connsiteY1" fmla="*/ 46007 h 1593011"/>
                <a:gd name="connsiteX2" fmla="*/ 465827 w 2001328"/>
                <a:gd name="connsiteY2" fmla="*/ 80513 h 1593011"/>
                <a:gd name="connsiteX3" fmla="*/ 368060 w 2001328"/>
                <a:gd name="connsiteY3" fmla="*/ 80513 h 1593011"/>
                <a:gd name="connsiteX4" fmla="*/ 350808 w 2001328"/>
                <a:gd name="connsiteY4" fmla="*/ 132271 h 1593011"/>
                <a:gd name="connsiteX5" fmla="*/ 408317 w 2001328"/>
                <a:gd name="connsiteY5" fmla="*/ 207034 h 1593011"/>
                <a:gd name="connsiteX6" fmla="*/ 460076 w 2001328"/>
                <a:gd name="connsiteY6" fmla="*/ 276045 h 1593011"/>
                <a:gd name="connsiteX7" fmla="*/ 517585 w 2001328"/>
                <a:gd name="connsiteY7" fmla="*/ 264543 h 1593011"/>
                <a:gd name="connsiteX8" fmla="*/ 546340 w 2001328"/>
                <a:gd name="connsiteY8" fmla="*/ 322052 h 1593011"/>
                <a:gd name="connsiteX9" fmla="*/ 437072 w 2001328"/>
                <a:gd name="connsiteY9" fmla="*/ 310551 h 1593011"/>
                <a:gd name="connsiteX10" fmla="*/ 362310 w 2001328"/>
                <a:gd name="connsiteY10" fmla="*/ 276045 h 1593011"/>
                <a:gd name="connsiteX11" fmla="*/ 356559 w 2001328"/>
                <a:gd name="connsiteY11" fmla="*/ 235788 h 1593011"/>
                <a:gd name="connsiteX12" fmla="*/ 304800 w 2001328"/>
                <a:gd name="connsiteY12" fmla="*/ 339305 h 1593011"/>
                <a:gd name="connsiteX13" fmla="*/ 316302 w 2001328"/>
                <a:gd name="connsiteY13" fmla="*/ 408317 h 1593011"/>
                <a:gd name="connsiteX14" fmla="*/ 345057 w 2001328"/>
                <a:gd name="connsiteY14" fmla="*/ 460075 h 1593011"/>
                <a:gd name="connsiteX15" fmla="*/ 339306 w 2001328"/>
                <a:gd name="connsiteY15" fmla="*/ 529086 h 1593011"/>
                <a:gd name="connsiteX16" fmla="*/ 373811 w 2001328"/>
                <a:gd name="connsiteY16" fmla="*/ 517584 h 1593011"/>
                <a:gd name="connsiteX17" fmla="*/ 414068 w 2001328"/>
                <a:gd name="connsiteY17" fmla="*/ 465826 h 1593011"/>
                <a:gd name="connsiteX18" fmla="*/ 442823 w 2001328"/>
                <a:gd name="connsiteY18" fmla="*/ 442822 h 1593011"/>
                <a:gd name="connsiteX19" fmla="*/ 471577 w 2001328"/>
                <a:gd name="connsiteY19" fmla="*/ 529086 h 1593011"/>
                <a:gd name="connsiteX20" fmla="*/ 592347 w 2001328"/>
                <a:gd name="connsiteY20" fmla="*/ 477328 h 1593011"/>
                <a:gd name="connsiteX21" fmla="*/ 517585 w 2001328"/>
                <a:gd name="connsiteY21" fmla="*/ 546339 h 1593011"/>
                <a:gd name="connsiteX22" fmla="*/ 419819 w 2001328"/>
                <a:gd name="connsiteY22" fmla="*/ 552090 h 1593011"/>
                <a:gd name="connsiteX23" fmla="*/ 368060 w 2001328"/>
                <a:gd name="connsiteY23" fmla="*/ 592347 h 1593011"/>
                <a:gd name="connsiteX24" fmla="*/ 517585 w 2001328"/>
                <a:gd name="connsiteY24" fmla="*/ 632603 h 1593011"/>
                <a:gd name="connsiteX25" fmla="*/ 615351 w 2001328"/>
                <a:gd name="connsiteY25" fmla="*/ 690113 h 1593011"/>
                <a:gd name="connsiteX26" fmla="*/ 523336 w 2001328"/>
                <a:gd name="connsiteY26" fmla="*/ 644105 h 1593011"/>
                <a:gd name="connsiteX27" fmla="*/ 442823 w 2001328"/>
                <a:gd name="connsiteY27" fmla="*/ 678611 h 1593011"/>
                <a:gd name="connsiteX28" fmla="*/ 442823 w 2001328"/>
                <a:gd name="connsiteY28" fmla="*/ 707366 h 1593011"/>
                <a:gd name="connsiteX29" fmla="*/ 379562 w 2001328"/>
                <a:gd name="connsiteY29" fmla="*/ 782128 h 1593011"/>
                <a:gd name="connsiteX30" fmla="*/ 471577 w 2001328"/>
                <a:gd name="connsiteY30" fmla="*/ 816634 h 1593011"/>
                <a:gd name="connsiteX31" fmla="*/ 511834 w 2001328"/>
                <a:gd name="connsiteY31" fmla="*/ 822384 h 1593011"/>
                <a:gd name="connsiteX32" fmla="*/ 575094 w 2001328"/>
                <a:gd name="connsiteY32" fmla="*/ 833886 h 1593011"/>
                <a:gd name="connsiteX33" fmla="*/ 517585 w 2001328"/>
                <a:gd name="connsiteY33" fmla="*/ 874143 h 1593011"/>
                <a:gd name="connsiteX34" fmla="*/ 425570 w 2001328"/>
                <a:gd name="connsiteY34" fmla="*/ 828135 h 1593011"/>
                <a:gd name="connsiteX35" fmla="*/ 402566 w 2001328"/>
                <a:gd name="connsiteY35" fmla="*/ 839637 h 1593011"/>
                <a:gd name="connsiteX36" fmla="*/ 385313 w 2001328"/>
                <a:gd name="connsiteY36" fmla="*/ 828135 h 1593011"/>
                <a:gd name="connsiteX37" fmla="*/ 316302 w 2001328"/>
                <a:gd name="connsiteY37" fmla="*/ 914400 h 1593011"/>
                <a:gd name="connsiteX38" fmla="*/ 425570 w 2001328"/>
                <a:gd name="connsiteY38" fmla="*/ 1000664 h 1593011"/>
                <a:gd name="connsiteX39" fmla="*/ 483079 w 2001328"/>
                <a:gd name="connsiteY39" fmla="*/ 977660 h 1593011"/>
                <a:gd name="connsiteX40" fmla="*/ 442823 w 2001328"/>
                <a:gd name="connsiteY40" fmla="*/ 1046671 h 1593011"/>
                <a:gd name="connsiteX41" fmla="*/ 345057 w 2001328"/>
                <a:gd name="connsiteY41" fmla="*/ 971909 h 1593011"/>
                <a:gd name="connsiteX42" fmla="*/ 264544 w 2001328"/>
                <a:gd name="connsiteY42" fmla="*/ 977660 h 1593011"/>
                <a:gd name="connsiteX43" fmla="*/ 230038 w 2001328"/>
                <a:gd name="connsiteY43" fmla="*/ 1127184 h 1593011"/>
                <a:gd name="connsiteX44" fmla="*/ 345057 w 2001328"/>
                <a:gd name="connsiteY44" fmla="*/ 1104181 h 1593011"/>
                <a:gd name="connsiteX45" fmla="*/ 408317 w 2001328"/>
                <a:gd name="connsiteY45" fmla="*/ 1144437 h 1593011"/>
                <a:gd name="connsiteX46" fmla="*/ 345057 w 2001328"/>
                <a:gd name="connsiteY46" fmla="*/ 1144437 h 1593011"/>
                <a:gd name="connsiteX47" fmla="*/ 345057 w 2001328"/>
                <a:gd name="connsiteY47" fmla="*/ 1144437 h 1593011"/>
                <a:gd name="connsiteX48" fmla="*/ 356559 w 2001328"/>
                <a:gd name="connsiteY48" fmla="*/ 1173192 h 1593011"/>
                <a:gd name="connsiteX49" fmla="*/ 276045 w 2001328"/>
                <a:gd name="connsiteY49" fmla="*/ 1178943 h 1593011"/>
                <a:gd name="connsiteX50" fmla="*/ 345057 w 2001328"/>
                <a:gd name="connsiteY50" fmla="*/ 1253705 h 1593011"/>
                <a:gd name="connsiteX51" fmla="*/ 253042 w 2001328"/>
                <a:gd name="connsiteY51" fmla="*/ 1242203 h 1593011"/>
                <a:gd name="connsiteX52" fmla="*/ 253042 w 2001328"/>
                <a:gd name="connsiteY52" fmla="*/ 1305464 h 1593011"/>
                <a:gd name="connsiteX53" fmla="*/ 184030 w 2001328"/>
                <a:gd name="connsiteY53" fmla="*/ 1242203 h 1593011"/>
                <a:gd name="connsiteX54" fmla="*/ 120770 w 2001328"/>
                <a:gd name="connsiteY54" fmla="*/ 1265207 h 1593011"/>
                <a:gd name="connsiteX55" fmla="*/ 63260 w 2001328"/>
                <a:gd name="connsiteY55" fmla="*/ 1265207 h 1593011"/>
                <a:gd name="connsiteX56" fmla="*/ 34506 w 2001328"/>
                <a:gd name="connsiteY56" fmla="*/ 1311215 h 1593011"/>
                <a:gd name="connsiteX57" fmla="*/ 0 w 2001328"/>
                <a:gd name="connsiteY57" fmla="*/ 1345720 h 1593011"/>
                <a:gd name="connsiteX58" fmla="*/ 103517 w 2001328"/>
                <a:gd name="connsiteY58" fmla="*/ 1362973 h 1593011"/>
                <a:gd name="connsiteX59" fmla="*/ 201283 w 2001328"/>
                <a:gd name="connsiteY59" fmla="*/ 1368724 h 1593011"/>
                <a:gd name="connsiteX60" fmla="*/ 235789 w 2001328"/>
                <a:gd name="connsiteY60" fmla="*/ 1385977 h 1593011"/>
                <a:gd name="connsiteX61" fmla="*/ 345057 w 2001328"/>
                <a:gd name="connsiteY61" fmla="*/ 1345720 h 1593011"/>
                <a:gd name="connsiteX62" fmla="*/ 454325 w 2001328"/>
                <a:gd name="connsiteY62" fmla="*/ 1374475 h 1593011"/>
                <a:gd name="connsiteX63" fmla="*/ 408317 w 2001328"/>
                <a:gd name="connsiteY63" fmla="*/ 1385977 h 1593011"/>
                <a:gd name="connsiteX64" fmla="*/ 350808 w 2001328"/>
                <a:gd name="connsiteY64" fmla="*/ 1357222 h 1593011"/>
                <a:gd name="connsiteX65" fmla="*/ 235789 w 2001328"/>
                <a:gd name="connsiteY65" fmla="*/ 1426234 h 1593011"/>
                <a:gd name="connsiteX66" fmla="*/ 253042 w 2001328"/>
                <a:gd name="connsiteY66" fmla="*/ 1460739 h 1593011"/>
                <a:gd name="connsiteX67" fmla="*/ 189781 w 2001328"/>
                <a:gd name="connsiteY67" fmla="*/ 1414732 h 1593011"/>
                <a:gd name="connsiteX68" fmla="*/ 149525 w 2001328"/>
                <a:gd name="connsiteY68" fmla="*/ 1431984 h 1593011"/>
                <a:gd name="connsiteX69" fmla="*/ 247291 w 2001328"/>
                <a:gd name="connsiteY69" fmla="*/ 1564256 h 1593011"/>
                <a:gd name="connsiteX70" fmla="*/ 350808 w 2001328"/>
                <a:gd name="connsiteY70" fmla="*/ 1570007 h 1593011"/>
                <a:gd name="connsiteX71" fmla="*/ 396815 w 2001328"/>
                <a:gd name="connsiteY71" fmla="*/ 1593011 h 1593011"/>
                <a:gd name="connsiteX72" fmla="*/ 483079 w 2001328"/>
                <a:gd name="connsiteY72" fmla="*/ 1512498 h 1593011"/>
                <a:gd name="connsiteX73" fmla="*/ 471577 w 2001328"/>
                <a:gd name="connsiteY73" fmla="*/ 1449237 h 1593011"/>
                <a:gd name="connsiteX74" fmla="*/ 534838 w 2001328"/>
                <a:gd name="connsiteY74" fmla="*/ 1489494 h 1593011"/>
                <a:gd name="connsiteX75" fmla="*/ 632604 w 2001328"/>
                <a:gd name="connsiteY75" fmla="*/ 1414732 h 1593011"/>
                <a:gd name="connsiteX76" fmla="*/ 649857 w 2001328"/>
                <a:gd name="connsiteY76" fmla="*/ 1357222 h 1593011"/>
                <a:gd name="connsiteX77" fmla="*/ 713117 w 2001328"/>
                <a:gd name="connsiteY77" fmla="*/ 1305464 h 1593011"/>
                <a:gd name="connsiteX78" fmla="*/ 764876 w 2001328"/>
                <a:gd name="connsiteY78" fmla="*/ 1230701 h 1593011"/>
                <a:gd name="connsiteX79" fmla="*/ 730370 w 2001328"/>
                <a:gd name="connsiteY79" fmla="*/ 1196196 h 1593011"/>
                <a:gd name="connsiteX80" fmla="*/ 730370 w 2001328"/>
                <a:gd name="connsiteY80" fmla="*/ 1196196 h 1593011"/>
                <a:gd name="connsiteX81" fmla="*/ 793630 w 2001328"/>
                <a:gd name="connsiteY81" fmla="*/ 1213449 h 1593011"/>
                <a:gd name="connsiteX82" fmla="*/ 747623 w 2001328"/>
                <a:gd name="connsiteY82" fmla="*/ 1288211 h 1593011"/>
                <a:gd name="connsiteX83" fmla="*/ 701615 w 2001328"/>
                <a:gd name="connsiteY83" fmla="*/ 1345720 h 1593011"/>
                <a:gd name="connsiteX84" fmla="*/ 690113 w 2001328"/>
                <a:gd name="connsiteY84" fmla="*/ 1385977 h 1593011"/>
                <a:gd name="connsiteX85" fmla="*/ 770627 w 2001328"/>
                <a:gd name="connsiteY85" fmla="*/ 1391728 h 1593011"/>
                <a:gd name="connsiteX86" fmla="*/ 793630 w 2001328"/>
                <a:gd name="connsiteY86" fmla="*/ 1414732 h 1593011"/>
                <a:gd name="connsiteX87" fmla="*/ 793630 w 2001328"/>
                <a:gd name="connsiteY87" fmla="*/ 1414732 h 1593011"/>
                <a:gd name="connsiteX88" fmla="*/ 718868 w 2001328"/>
                <a:gd name="connsiteY88" fmla="*/ 1385977 h 1593011"/>
                <a:gd name="connsiteX89" fmla="*/ 672860 w 2001328"/>
                <a:gd name="connsiteY89" fmla="*/ 1431984 h 1593011"/>
                <a:gd name="connsiteX90" fmla="*/ 644106 w 2001328"/>
                <a:gd name="connsiteY90" fmla="*/ 1466490 h 1593011"/>
                <a:gd name="connsiteX91" fmla="*/ 707366 w 2001328"/>
                <a:gd name="connsiteY91" fmla="*/ 1466490 h 1593011"/>
                <a:gd name="connsiteX92" fmla="*/ 805132 w 2001328"/>
                <a:gd name="connsiteY92" fmla="*/ 1460739 h 1593011"/>
                <a:gd name="connsiteX93" fmla="*/ 805132 w 2001328"/>
                <a:gd name="connsiteY93" fmla="*/ 1512498 h 1593011"/>
                <a:gd name="connsiteX94" fmla="*/ 856891 w 2001328"/>
                <a:gd name="connsiteY94" fmla="*/ 1558505 h 1593011"/>
                <a:gd name="connsiteX95" fmla="*/ 1006415 w 2001328"/>
                <a:gd name="connsiteY95" fmla="*/ 1529751 h 1593011"/>
                <a:gd name="connsiteX96" fmla="*/ 1104181 w 2001328"/>
                <a:gd name="connsiteY96" fmla="*/ 1477992 h 1593011"/>
                <a:gd name="connsiteX97" fmla="*/ 1086928 w 2001328"/>
                <a:gd name="connsiteY97" fmla="*/ 1431984 h 1593011"/>
                <a:gd name="connsiteX98" fmla="*/ 1167442 w 2001328"/>
                <a:gd name="connsiteY98" fmla="*/ 1414732 h 1593011"/>
                <a:gd name="connsiteX99" fmla="*/ 1121434 w 2001328"/>
                <a:gd name="connsiteY99" fmla="*/ 1322717 h 1593011"/>
                <a:gd name="connsiteX100" fmla="*/ 1173193 w 2001328"/>
                <a:gd name="connsiteY100" fmla="*/ 1288211 h 1593011"/>
                <a:gd name="connsiteX101" fmla="*/ 1282460 w 2001328"/>
                <a:gd name="connsiteY101" fmla="*/ 1288211 h 1593011"/>
                <a:gd name="connsiteX102" fmla="*/ 1282460 w 2001328"/>
                <a:gd name="connsiteY102" fmla="*/ 1288211 h 1593011"/>
                <a:gd name="connsiteX103" fmla="*/ 1414732 w 2001328"/>
                <a:gd name="connsiteY103" fmla="*/ 1196196 h 1593011"/>
                <a:gd name="connsiteX104" fmla="*/ 1437736 w 2001328"/>
                <a:gd name="connsiteY104" fmla="*/ 1127184 h 1593011"/>
                <a:gd name="connsiteX105" fmla="*/ 1587260 w 2001328"/>
                <a:gd name="connsiteY105" fmla="*/ 1155939 h 1593011"/>
                <a:gd name="connsiteX106" fmla="*/ 1604513 w 2001328"/>
                <a:gd name="connsiteY106" fmla="*/ 1098430 h 1593011"/>
                <a:gd name="connsiteX107" fmla="*/ 1702279 w 2001328"/>
                <a:gd name="connsiteY107" fmla="*/ 1075426 h 1593011"/>
                <a:gd name="connsiteX108" fmla="*/ 1742536 w 2001328"/>
                <a:gd name="connsiteY108" fmla="*/ 937403 h 1593011"/>
                <a:gd name="connsiteX109" fmla="*/ 1966823 w 2001328"/>
                <a:gd name="connsiteY109" fmla="*/ 764875 h 1593011"/>
                <a:gd name="connsiteX110" fmla="*/ 1932317 w 2001328"/>
                <a:gd name="connsiteY110" fmla="*/ 667109 h 1593011"/>
                <a:gd name="connsiteX111" fmla="*/ 2001328 w 2001328"/>
                <a:gd name="connsiteY111" fmla="*/ 586596 h 1593011"/>
                <a:gd name="connsiteX112" fmla="*/ 1995577 w 2001328"/>
                <a:gd name="connsiteY112" fmla="*/ 500332 h 1593011"/>
                <a:gd name="connsiteX113" fmla="*/ 1961072 w 2001328"/>
                <a:gd name="connsiteY113" fmla="*/ 465826 h 1593011"/>
                <a:gd name="connsiteX114" fmla="*/ 1892060 w 2001328"/>
                <a:gd name="connsiteY114" fmla="*/ 460075 h 1593011"/>
                <a:gd name="connsiteX115" fmla="*/ 1794294 w 2001328"/>
                <a:gd name="connsiteY115" fmla="*/ 483079 h 1593011"/>
                <a:gd name="connsiteX116" fmla="*/ 1788544 w 2001328"/>
                <a:gd name="connsiteY116" fmla="*/ 431320 h 1593011"/>
                <a:gd name="connsiteX117" fmla="*/ 1805796 w 2001328"/>
                <a:gd name="connsiteY117" fmla="*/ 350807 h 1593011"/>
                <a:gd name="connsiteX118" fmla="*/ 1748287 w 2001328"/>
                <a:gd name="connsiteY118" fmla="*/ 218535 h 1593011"/>
                <a:gd name="connsiteX119" fmla="*/ 1759789 w 2001328"/>
                <a:gd name="connsiteY119" fmla="*/ 235788 h 159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001328" h="1593011">
                  <a:moveTo>
                    <a:pt x="362310" y="0"/>
                  </a:moveTo>
                  <a:lnTo>
                    <a:pt x="460076" y="46007"/>
                  </a:lnTo>
                  <a:lnTo>
                    <a:pt x="465827" y="80513"/>
                  </a:lnTo>
                  <a:lnTo>
                    <a:pt x="368060" y="80513"/>
                  </a:lnTo>
                  <a:lnTo>
                    <a:pt x="350808" y="132271"/>
                  </a:lnTo>
                  <a:lnTo>
                    <a:pt x="408317" y="207034"/>
                  </a:lnTo>
                  <a:lnTo>
                    <a:pt x="460076" y="276045"/>
                  </a:lnTo>
                  <a:lnTo>
                    <a:pt x="517585" y="264543"/>
                  </a:lnTo>
                  <a:lnTo>
                    <a:pt x="546340" y="322052"/>
                  </a:lnTo>
                  <a:lnTo>
                    <a:pt x="437072" y="310551"/>
                  </a:lnTo>
                  <a:lnTo>
                    <a:pt x="362310" y="276045"/>
                  </a:lnTo>
                  <a:lnTo>
                    <a:pt x="356559" y="235788"/>
                  </a:lnTo>
                  <a:lnTo>
                    <a:pt x="304800" y="339305"/>
                  </a:lnTo>
                  <a:lnTo>
                    <a:pt x="316302" y="408317"/>
                  </a:lnTo>
                  <a:lnTo>
                    <a:pt x="345057" y="460075"/>
                  </a:lnTo>
                  <a:lnTo>
                    <a:pt x="339306" y="529086"/>
                  </a:lnTo>
                  <a:lnTo>
                    <a:pt x="373811" y="517584"/>
                  </a:lnTo>
                  <a:lnTo>
                    <a:pt x="414068" y="465826"/>
                  </a:lnTo>
                  <a:lnTo>
                    <a:pt x="442823" y="442822"/>
                  </a:lnTo>
                  <a:lnTo>
                    <a:pt x="471577" y="529086"/>
                  </a:lnTo>
                  <a:lnTo>
                    <a:pt x="592347" y="477328"/>
                  </a:lnTo>
                  <a:lnTo>
                    <a:pt x="517585" y="546339"/>
                  </a:lnTo>
                  <a:lnTo>
                    <a:pt x="419819" y="552090"/>
                  </a:lnTo>
                  <a:lnTo>
                    <a:pt x="368060" y="592347"/>
                  </a:lnTo>
                  <a:lnTo>
                    <a:pt x="517585" y="632603"/>
                  </a:lnTo>
                  <a:lnTo>
                    <a:pt x="615351" y="690113"/>
                  </a:lnTo>
                  <a:lnTo>
                    <a:pt x="523336" y="644105"/>
                  </a:lnTo>
                  <a:lnTo>
                    <a:pt x="442823" y="678611"/>
                  </a:lnTo>
                  <a:lnTo>
                    <a:pt x="442823" y="707366"/>
                  </a:lnTo>
                  <a:lnTo>
                    <a:pt x="379562" y="782128"/>
                  </a:lnTo>
                  <a:lnTo>
                    <a:pt x="471577" y="816634"/>
                  </a:lnTo>
                  <a:lnTo>
                    <a:pt x="511834" y="822384"/>
                  </a:lnTo>
                  <a:lnTo>
                    <a:pt x="575094" y="833886"/>
                  </a:lnTo>
                  <a:lnTo>
                    <a:pt x="517585" y="874143"/>
                  </a:lnTo>
                  <a:lnTo>
                    <a:pt x="425570" y="828135"/>
                  </a:lnTo>
                  <a:lnTo>
                    <a:pt x="402566" y="839637"/>
                  </a:lnTo>
                  <a:lnTo>
                    <a:pt x="385313" y="828135"/>
                  </a:lnTo>
                  <a:lnTo>
                    <a:pt x="316302" y="914400"/>
                  </a:lnTo>
                  <a:lnTo>
                    <a:pt x="425570" y="1000664"/>
                  </a:lnTo>
                  <a:lnTo>
                    <a:pt x="483079" y="977660"/>
                  </a:lnTo>
                  <a:lnTo>
                    <a:pt x="442823" y="1046671"/>
                  </a:lnTo>
                  <a:lnTo>
                    <a:pt x="345057" y="971909"/>
                  </a:lnTo>
                  <a:lnTo>
                    <a:pt x="264544" y="977660"/>
                  </a:lnTo>
                  <a:lnTo>
                    <a:pt x="230038" y="1127184"/>
                  </a:lnTo>
                  <a:lnTo>
                    <a:pt x="345057" y="1104181"/>
                  </a:lnTo>
                  <a:lnTo>
                    <a:pt x="408317" y="1144437"/>
                  </a:lnTo>
                  <a:lnTo>
                    <a:pt x="345057" y="1144437"/>
                  </a:lnTo>
                  <a:lnTo>
                    <a:pt x="345057" y="1144437"/>
                  </a:lnTo>
                  <a:lnTo>
                    <a:pt x="356559" y="1173192"/>
                  </a:lnTo>
                  <a:lnTo>
                    <a:pt x="276045" y="1178943"/>
                  </a:lnTo>
                  <a:lnTo>
                    <a:pt x="345057" y="1253705"/>
                  </a:lnTo>
                  <a:lnTo>
                    <a:pt x="253042" y="1242203"/>
                  </a:lnTo>
                  <a:lnTo>
                    <a:pt x="253042" y="1305464"/>
                  </a:lnTo>
                  <a:lnTo>
                    <a:pt x="184030" y="1242203"/>
                  </a:lnTo>
                  <a:lnTo>
                    <a:pt x="120770" y="1265207"/>
                  </a:lnTo>
                  <a:lnTo>
                    <a:pt x="63260" y="1265207"/>
                  </a:lnTo>
                  <a:lnTo>
                    <a:pt x="34506" y="1311215"/>
                  </a:lnTo>
                  <a:lnTo>
                    <a:pt x="0" y="1345720"/>
                  </a:lnTo>
                  <a:lnTo>
                    <a:pt x="103517" y="1362973"/>
                  </a:lnTo>
                  <a:lnTo>
                    <a:pt x="201283" y="1368724"/>
                  </a:lnTo>
                  <a:lnTo>
                    <a:pt x="235789" y="1385977"/>
                  </a:lnTo>
                  <a:lnTo>
                    <a:pt x="345057" y="1345720"/>
                  </a:lnTo>
                  <a:lnTo>
                    <a:pt x="454325" y="1374475"/>
                  </a:lnTo>
                  <a:lnTo>
                    <a:pt x="408317" y="1385977"/>
                  </a:lnTo>
                  <a:lnTo>
                    <a:pt x="350808" y="1357222"/>
                  </a:lnTo>
                  <a:lnTo>
                    <a:pt x="235789" y="1426234"/>
                  </a:lnTo>
                  <a:lnTo>
                    <a:pt x="253042" y="1460739"/>
                  </a:lnTo>
                  <a:lnTo>
                    <a:pt x="189781" y="1414732"/>
                  </a:lnTo>
                  <a:lnTo>
                    <a:pt x="149525" y="1431984"/>
                  </a:lnTo>
                  <a:lnTo>
                    <a:pt x="247291" y="1564256"/>
                  </a:lnTo>
                  <a:lnTo>
                    <a:pt x="350808" y="1570007"/>
                  </a:lnTo>
                  <a:lnTo>
                    <a:pt x="396815" y="1593011"/>
                  </a:lnTo>
                  <a:lnTo>
                    <a:pt x="483079" y="1512498"/>
                  </a:lnTo>
                  <a:lnTo>
                    <a:pt x="471577" y="1449237"/>
                  </a:lnTo>
                  <a:lnTo>
                    <a:pt x="534838" y="1489494"/>
                  </a:lnTo>
                  <a:lnTo>
                    <a:pt x="632604" y="1414732"/>
                  </a:lnTo>
                  <a:lnTo>
                    <a:pt x="649857" y="1357222"/>
                  </a:lnTo>
                  <a:lnTo>
                    <a:pt x="713117" y="1305464"/>
                  </a:lnTo>
                  <a:lnTo>
                    <a:pt x="764876" y="1230701"/>
                  </a:lnTo>
                  <a:lnTo>
                    <a:pt x="730370" y="1196196"/>
                  </a:lnTo>
                  <a:lnTo>
                    <a:pt x="730370" y="1196196"/>
                  </a:lnTo>
                  <a:lnTo>
                    <a:pt x="793630" y="1213449"/>
                  </a:lnTo>
                  <a:lnTo>
                    <a:pt x="747623" y="1288211"/>
                  </a:lnTo>
                  <a:lnTo>
                    <a:pt x="701615" y="1345720"/>
                  </a:lnTo>
                  <a:lnTo>
                    <a:pt x="690113" y="1385977"/>
                  </a:lnTo>
                  <a:lnTo>
                    <a:pt x="770627" y="1391728"/>
                  </a:lnTo>
                  <a:lnTo>
                    <a:pt x="793630" y="1414732"/>
                  </a:lnTo>
                  <a:lnTo>
                    <a:pt x="793630" y="1414732"/>
                  </a:lnTo>
                  <a:lnTo>
                    <a:pt x="718868" y="1385977"/>
                  </a:lnTo>
                  <a:lnTo>
                    <a:pt x="672860" y="1431984"/>
                  </a:lnTo>
                  <a:lnTo>
                    <a:pt x="644106" y="1466490"/>
                  </a:lnTo>
                  <a:lnTo>
                    <a:pt x="707366" y="1466490"/>
                  </a:lnTo>
                  <a:lnTo>
                    <a:pt x="805132" y="1460739"/>
                  </a:lnTo>
                  <a:lnTo>
                    <a:pt x="805132" y="1512498"/>
                  </a:lnTo>
                  <a:lnTo>
                    <a:pt x="856891" y="1558505"/>
                  </a:lnTo>
                  <a:lnTo>
                    <a:pt x="1006415" y="1529751"/>
                  </a:lnTo>
                  <a:lnTo>
                    <a:pt x="1104181" y="1477992"/>
                  </a:lnTo>
                  <a:lnTo>
                    <a:pt x="1086928" y="1431984"/>
                  </a:lnTo>
                  <a:lnTo>
                    <a:pt x="1167442" y="1414732"/>
                  </a:lnTo>
                  <a:lnTo>
                    <a:pt x="1121434" y="1322717"/>
                  </a:lnTo>
                  <a:lnTo>
                    <a:pt x="1173193" y="1288211"/>
                  </a:lnTo>
                  <a:lnTo>
                    <a:pt x="1282460" y="1288211"/>
                  </a:lnTo>
                  <a:lnTo>
                    <a:pt x="1282460" y="1288211"/>
                  </a:lnTo>
                  <a:lnTo>
                    <a:pt x="1414732" y="1196196"/>
                  </a:lnTo>
                  <a:lnTo>
                    <a:pt x="1437736" y="1127184"/>
                  </a:lnTo>
                  <a:lnTo>
                    <a:pt x="1587260" y="1155939"/>
                  </a:lnTo>
                  <a:lnTo>
                    <a:pt x="1604513" y="1098430"/>
                  </a:lnTo>
                  <a:lnTo>
                    <a:pt x="1702279" y="1075426"/>
                  </a:lnTo>
                  <a:lnTo>
                    <a:pt x="1742536" y="937403"/>
                  </a:lnTo>
                  <a:lnTo>
                    <a:pt x="1966823" y="764875"/>
                  </a:lnTo>
                  <a:lnTo>
                    <a:pt x="1932317" y="667109"/>
                  </a:lnTo>
                  <a:lnTo>
                    <a:pt x="2001328" y="586596"/>
                  </a:lnTo>
                  <a:lnTo>
                    <a:pt x="1995577" y="500332"/>
                  </a:lnTo>
                  <a:lnTo>
                    <a:pt x="1961072" y="465826"/>
                  </a:lnTo>
                  <a:lnTo>
                    <a:pt x="1892060" y="460075"/>
                  </a:lnTo>
                  <a:lnTo>
                    <a:pt x="1794294" y="483079"/>
                  </a:lnTo>
                  <a:lnTo>
                    <a:pt x="1788544" y="431320"/>
                  </a:lnTo>
                  <a:lnTo>
                    <a:pt x="1805796" y="350807"/>
                  </a:lnTo>
                  <a:lnTo>
                    <a:pt x="1748287" y="218535"/>
                  </a:lnTo>
                  <a:lnTo>
                    <a:pt x="1759789" y="235788"/>
                  </a:lnTo>
                </a:path>
              </a:pathLst>
            </a:custGeom>
            <a:solidFill>
              <a:srgbClr val="006C86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sz="1400" b="1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7230238" y="1805010"/>
            <a:ext cx="764668" cy="147516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 b="1">
              <a:latin typeface="Arial"/>
              <a:cs typeface="Arial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4171467" y="4348442"/>
            <a:ext cx="31494" cy="37792"/>
          </a:xfrm>
          <a:custGeom>
            <a:avLst/>
            <a:gdLst>
              <a:gd name="connsiteX0" fmla="*/ 39974 w 39974"/>
              <a:gd name="connsiteY0" fmla="*/ 0 h 47469"/>
              <a:gd name="connsiteX1" fmla="*/ 0 w 39974"/>
              <a:gd name="connsiteY1" fmla="*/ 27482 h 47469"/>
              <a:gd name="connsiteX2" fmla="*/ 7495 w 39974"/>
              <a:gd name="connsiteY2" fmla="*/ 47469 h 47469"/>
              <a:gd name="connsiteX3" fmla="*/ 39974 w 39974"/>
              <a:gd name="connsiteY3" fmla="*/ 0 h 4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4" h="47469">
                <a:moveTo>
                  <a:pt x="39974" y="0"/>
                </a:moveTo>
                <a:lnTo>
                  <a:pt x="0" y="27482"/>
                </a:lnTo>
                <a:lnTo>
                  <a:pt x="7495" y="47469"/>
                </a:lnTo>
                <a:lnTo>
                  <a:pt x="39974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4240754" y="4116648"/>
            <a:ext cx="113377" cy="151170"/>
          </a:xfrm>
          <a:custGeom>
            <a:avLst/>
            <a:gdLst>
              <a:gd name="connsiteX0" fmla="*/ 142406 w 142406"/>
              <a:gd name="connsiteY0" fmla="*/ 87443 h 189875"/>
              <a:gd name="connsiteX1" fmla="*/ 107429 w 142406"/>
              <a:gd name="connsiteY1" fmla="*/ 49967 h 189875"/>
              <a:gd name="connsiteX2" fmla="*/ 107429 w 142406"/>
              <a:gd name="connsiteY2" fmla="*/ 0 h 189875"/>
              <a:gd name="connsiteX3" fmla="*/ 107429 w 142406"/>
              <a:gd name="connsiteY3" fmla="*/ 0 h 189875"/>
              <a:gd name="connsiteX4" fmla="*/ 87442 w 142406"/>
              <a:gd name="connsiteY4" fmla="*/ 57462 h 189875"/>
              <a:gd name="connsiteX5" fmla="*/ 62459 w 142406"/>
              <a:gd name="connsiteY5" fmla="*/ 37475 h 189875"/>
              <a:gd name="connsiteX6" fmla="*/ 32478 w 142406"/>
              <a:gd name="connsiteY6" fmla="*/ 37475 h 189875"/>
              <a:gd name="connsiteX7" fmla="*/ 37475 w 142406"/>
              <a:gd name="connsiteY7" fmla="*/ 74951 h 189875"/>
              <a:gd name="connsiteX8" fmla="*/ 0 w 142406"/>
              <a:gd name="connsiteY8" fmla="*/ 117423 h 189875"/>
              <a:gd name="connsiteX9" fmla="*/ 9993 w 142406"/>
              <a:gd name="connsiteY9" fmla="*/ 189875 h 189875"/>
              <a:gd name="connsiteX10" fmla="*/ 37475 w 142406"/>
              <a:gd name="connsiteY10" fmla="*/ 177384 h 189875"/>
              <a:gd name="connsiteX11" fmla="*/ 17488 w 142406"/>
              <a:gd name="connsiteY11" fmla="*/ 119921 h 189875"/>
              <a:gd name="connsiteX12" fmla="*/ 47468 w 142406"/>
              <a:gd name="connsiteY12" fmla="*/ 119921 h 189875"/>
              <a:gd name="connsiteX13" fmla="*/ 64957 w 142406"/>
              <a:gd name="connsiteY13" fmla="*/ 149902 h 189875"/>
              <a:gd name="connsiteX14" fmla="*/ 142406 w 142406"/>
              <a:gd name="connsiteY14" fmla="*/ 87443 h 18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406" h="189875">
                <a:moveTo>
                  <a:pt x="142406" y="87443"/>
                </a:moveTo>
                <a:lnTo>
                  <a:pt x="107429" y="49967"/>
                </a:lnTo>
                <a:lnTo>
                  <a:pt x="107429" y="0"/>
                </a:lnTo>
                <a:lnTo>
                  <a:pt x="107429" y="0"/>
                </a:lnTo>
                <a:lnTo>
                  <a:pt x="87442" y="57462"/>
                </a:lnTo>
                <a:lnTo>
                  <a:pt x="62459" y="37475"/>
                </a:lnTo>
                <a:lnTo>
                  <a:pt x="32478" y="37475"/>
                </a:lnTo>
                <a:lnTo>
                  <a:pt x="37475" y="74951"/>
                </a:lnTo>
                <a:lnTo>
                  <a:pt x="0" y="117423"/>
                </a:lnTo>
                <a:lnTo>
                  <a:pt x="9993" y="189875"/>
                </a:lnTo>
                <a:lnTo>
                  <a:pt x="37475" y="177384"/>
                </a:lnTo>
                <a:lnTo>
                  <a:pt x="17488" y="119921"/>
                </a:lnTo>
                <a:lnTo>
                  <a:pt x="47468" y="119921"/>
                </a:lnTo>
                <a:lnTo>
                  <a:pt x="64957" y="149902"/>
                </a:lnTo>
                <a:lnTo>
                  <a:pt x="142406" y="87443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4375546" y="4077596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 b="1">
              <a:latin typeface="Arial"/>
              <a:cs typeface="Arial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4333975" y="3777776"/>
            <a:ext cx="128494" cy="299820"/>
          </a:xfrm>
          <a:custGeom>
            <a:avLst/>
            <a:gdLst>
              <a:gd name="connsiteX0" fmla="*/ 109927 w 162393"/>
              <a:gd name="connsiteY0" fmla="*/ 0 h 377253"/>
              <a:gd name="connsiteX1" fmla="*/ 24983 w 162393"/>
              <a:gd name="connsiteY1" fmla="*/ 4997 h 377253"/>
              <a:gd name="connsiteX2" fmla="*/ 19986 w 162393"/>
              <a:gd name="connsiteY2" fmla="*/ 49968 h 377253"/>
              <a:gd name="connsiteX3" fmla="*/ 39973 w 162393"/>
              <a:gd name="connsiteY3" fmla="*/ 79948 h 377253"/>
              <a:gd name="connsiteX4" fmla="*/ 27482 w 162393"/>
              <a:gd name="connsiteY4" fmla="*/ 127417 h 377253"/>
              <a:gd name="connsiteX5" fmla="*/ 7495 w 162393"/>
              <a:gd name="connsiteY5" fmla="*/ 144905 h 377253"/>
              <a:gd name="connsiteX6" fmla="*/ 0 w 162393"/>
              <a:gd name="connsiteY6" fmla="*/ 199869 h 377253"/>
              <a:gd name="connsiteX7" fmla="*/ 9993 w 162393"/>
              <a:gd name="connsiteY7" fmla="*/ 227351 h 377253"/>
              <a:gd name="connsiteX8" fmla="*/ 0 w 162393"/>
              <a:gd name="connsiteY8" fmla="*/ 254833 h 377253"/>
              <a:gd name="connsiteX9" fmla="*/ 37475 w 162393"/>
              <a:gd name="connsiteY9" fmla="*/ 304800 h 377253"/>
              <a:gd name="connsiteX10" fmla="*/ 9993 w 162393"/>
              <a:gd name="connsiteY10" fmla="*/ 339777 h 377253"/>
              <a:gd name="connsiteX11" fmla="*/ 39973 w 162393"/>
              <a:gd name="connsiteY11" fmla="*/ 374754 h 377253"/>
              <a:gd name="connsiteX12" fmla="*/ 87442 w 162393"/>
              <a:gd name="connsiteY12" fmla="*/ 359764 h 377253"/>
              <a:gd name="connsiteX13" fmla="*/ 129914 w 162393"/>
              <a:gd name="connsiteY13" fmla="*/ 377253 h 377253"/>
              <a:gd name="connsiteX14" fmla="*/ 139908 w 162393"/>
              <a:gd name="connsiteY14" fmla="*/ 349771 h 377253"/>
              <a:gd name="connsiteX15" fmla="*/ 114924 w 162393"/>
              <a:gd name="connsiteY15" fmla="*/ 322289 h 377253"/>
              <a:gd name="connsiteX16" fmla="*/ 99934 w 162393"/>
              <a:gd name="connsiteY16" fmla="*/ 319791 h 377253"/>
              <a:gd name="connsiteX17" fmla="*/ 122419 w 162393"/>
              <a:gd name="connsiteY17" fmla="*/ 282315 h 377253"/>
              <a:gd name="connsiteX18" fmla="*/ 112426 w 162393"/>
              <a:gd name="connsiteY18" fmla="*/ 252335 h 377253"/>
              <a:gd name="connsiteX19" fmla="*/ 104931 w 162393"/>
              <a:gd name="connsiteY19" fmla="*/ 219856 h 377253"/>
              <a:gd name="connsiteX20" fmla="*/ 59960 w 162393"/>
              <a:gd name="connsiteY20" fmla="*/ 217358 h 377253"/>
              <a:gd name="connsiteX21" fmla="*/ 77449 w 162393"/>
              <a:gd name="connsiteY21" fmla="*/ 192374 h 377253"/>
              <a:gd name="connsiteX22" fmla="*/ 122419 w 162393"/>
              <a:gd name="connsiteY22" fmla="*/ 207364 h 377253"/>
              <a:gd name="connsiteX23" fmla="*/ 162393 w 162393"/>
              <a:gd name="connsiteY23" fmla="*/ 149902 h 377253"/>
              <a:gd name="connsiteX24" fmla="*/ 162393 w 162393"/>
              <a:gd name="connsiteY24" fmla="*/ 117423 h 377253"/>
              <a:gd name="connsiteX25" fmla="*/ 139908 w 162393"/>
              <a:gd name="connsiteY25" fmla="*/ 104931 h 377253"/>
              <a:gd name="connsiteX26" fmla="*/ 152400 w 162393"/>
              <a:gd name="connsiteY26" fmla="*/ 74951 h 377253"/>
              <a:gd name="connsiteX27" fmla="*/ 109927 w 162393"/>
              <a:gd name="connsiteY27" fmla="*/ 0 h 37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2393" h="377253">
                <a:moveTo>
                  <a:pt x="109927" y="0"/>
                </a:moveTo>
                <a:lnTo>
                  <a:pt x="24983" y="4997"/>
                </a:lnTo>
                <a:lnTo>
                  <a:pt x="19986" y="49968"/>
                </a:lnTo>
                <a:lnTo>
                  <a:pt x="39973" y="79948"/>
                </a:lnTo>
                <a:lnTo>
                  <a:pt x="27482" y="127417"/>
                </a:lnTo>
                <a:lnTo>
                  <a:pt x="7495" y="144905"/>
                </a:lnTo>
                <a:lnTo>
                  <a:pt x="0" y="199869"/>
                </a:lnTo>
                <a:lnTo>
                  <a:pt x="9993" y="227351"/>
                </a:lnTo>
                <a:lnTo>
                  <a:pt x="0" y="254833"/>
                </a:lnTo>
                <a:lnTo>
                  <a:pt x="37475" y="304800"/>
                </a:lnTo>
                <a:lnTo>
                  <a:pt x="9993" y="339777"/>
                </a:lnTo>
                <a:lnTo>
                  <a:pt x="39973" y="374754"/>
                </a:lnTo>
                <a:lnTo>
                  <a:pt x="87442" y="359764"/>
                </a:lnTo>
                <a:lnTo>
                  <a:pt x="129914" y="377253"/>
                </a:lnTo>
                <a:lnTo>
                  <a:pt x="139908" y="349771"/>
                </a:lnTo>
                <a:lnTo>
                  <a:pt x="114924" y="322289"/>
                </a:lnTo>
                <a:lnTo>
                  <a:pt x="99934" y="319791"/>
                </a:lnTo>
                <a:lnTo>
                  <a:pt x="122419" y="282315"/>
                </a:lnTo>
                <a:lnTo>
                  <a:pt x="112426" y="252335"/>
                </a:lnTo>
                <a:lnTo>
                  <a:pt x="104931" y="219856"/>
                </a:lnTo>
                <a:lnTo>
                  <a:pt x="59960" y="217358"/>
                </a:lnTo>
                <a:lnTo>
                  <a:pt x="77449" y="192374"/>
                </a:lnTo>
                <a:lnTo>
                  <a:pt x="122419" y="207364"/>
                </a:lnTo>
                <a:lnTo>
                  <a:pt x="162393" y="149902"/>
                </a:lnTo>
                <a:lnTo>
                  <a:pt x="162393" y="117423"/>
                </a:lnTo>
                <a:lnTo>
                  <a:pt x="139908" y="104931"/>
                </a:lnTo>
                <a:lnTo>
                  <a:pt x="152400" y="74951"/>
                </a:lnTo>
                <a:lnTo>
                  <a:pt x="109927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4360429" y="3687075"/>
            <a:ext cx="128494" cy="97001"/>
          </a:xfrm>
          <a:custGeom>
            <a:avLst/>
            <a:gdLst>
              <a:gd name="connsiteX0" fmla="*/ 162394 w 162394"/>
              <a:gd name="connsiteY0" fmla="*/ 69954 h 122419"/>
              <a:gd name="connsiteX1" fmla="*/ 97436 w 162394"/>
              <a:gd name="connsiteY1" fmla="*/ 12492 h 122419"/>
              <a:gd name="connsiteX2" fmla="*/ 62459 w 162394"/>
              <a:gd name="connsiteY2" fmla="*/ 0 h 122419"/>
              <a:gd name="connsiteX3" fmla="*/ 24984 w 162394"/>
              <a:gd name="connsiteY3" fmla="*/ 19987 h 122419"/>
              <a:gd name="connsiteX4" fmla="*/ 0 w 162394"/>
              <a:gd name="connsiteY4" fmla="*/ 32478 h 122419"/>
              <a:gd name="connsiteX5" fmla="*/ 47469 w 162394"/>
              <a:gd name="connsiteY5" fmla="*/ 77449 h 122419"/>
              <a:gd name="connsiteX6" fmla="*/ 74951 w 162394"/>
              <a:gd name="connsiteY6" fmla="*/ 114924 h 122419"/>
              <a:gd name="connsiteX7" fmla="*/ 124918 w 162394"/>
              <a:gd name="connsiteY7" fmla="*/ 122419 h 122419"/>
              <a:gd name="connsiteX8" fmla="*/ 162394 w 162394"/>
              <a:gd name="connsiteY8" fmla="*/ 69954 h 12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394" h="122419">
                <a:moveTo>
                  <a:pt x="162394" y="69954"/>
                </a:moveTo>
                <a:lnTo>
                  <a:pt x="97436" y="12492"/>
                </a:lnTo>
                <a:lnTo>
                  <a:pt x="62459" y="0"/>
                </a:lnTo>
                <a:lnTo>
                  <a:pt x="24984" y="19987"/>
                </a:lnTo>
                <a:lnTo>
                  <a:pt x="0" y="32478"/>
                </a:lnTo>
                <a:lnTo>
                  <a:pt x="47469" y="77449"/>
                </a:lnTo>
                <a:lnTo>
                  <a:pt x="74951" y="114924"/>
                </a:lnTo>
                <a:lnTo>
                  <a:pt x="124918" y="122419"/>
                </a:lnTo>
                <a:lnTo>
                  <a:pt x="162394" y="69954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4320117" y="3470397"/>
            <a:ext cx="253210" cy="199040"/>
          </a:xfrm>
          <a:custGeom>
            <a:avLst/>
            <a:gdLst>
              <a:gd name="connsiteX0" fmla="*/ 239843 w 319790"/>
              <a:gd name="connsiteY0" fmla="*/ 247338 h 249837"/>
              <a:gd name="connsiteX1" fmla="*/ 259830 w 319790"/>
              <a:gd name="connsiteY1" fmla="*/ 209863 h 249837"/>
              <a:gd name="connsiteX2" fmla="*/ 189875 w 319790"/>
              <a:gd name="connsiteY2" fmla="*/ 202368 h 249837"/>
              <a:gd name="connsiteX3" fmla="*/ 282315 w 319790"/>
              <a:gd name="connsiteY3" fmla="*/ 179882 h 249837"/>
              <a:gd name="connsiteX4" fmla="*/ 284813 w 319790"/>
              <a:gd name="connsiteY4" fmla="*/ 139909 h 249837"/>
              <a:gd name="connsiteX5" fmla="*/ 257331 w 319790"/>
              <a:gd name="connsiteY5" fmla="*/ 132414 h 249837"/>
              <a:gd name="connsiteX6" fmla="*/ 287312 w 319790"/>
              <a:gd name="connsiteY6" fmla="*/ 107430 h 249837"/>
              <a:gd name="connsiteX7" fmla="*/ 287312 w 319790"/>
              <a:gd name="connsiteY7" fmla="*/ 107430 h 249837"/>
              <a:gd name="connsiteX8" fmla="*/ 319790 w 319790"/>
              <a:gd name="connsiteY8" fmla="*/ 77450 h 249837"/>
              <a:gd name="connsiteX9" fmla="*/ 294807 w 319790"/>
              <a:gd name="connsiteY9" fmla="*/ 62459 h 249837"/>
              <a:gd name="connsiteX10" fmla="*/ 249836 w 319790"/>
              <a:gd name="connsiteY10" fmla="*/ 84945 h 249837"/>
              <a:gd name="connsiteX11" fmla="*/ 259830 w 319790"/>
              <a:gd name="connsiteY11" fmla="*/ 52466 h 249837"/>
              <a:gd name="connsiteX12" fmla="*/ 237344 w 319790"/>
              <a:gd name="connsiteY12" fmla="*/ 19987 h 249837"/>
              <a:gd name="connsiteX13" fmla="*/ 184879 w 319790"/>
              <a:gd name="connsiteY13" fmla="*/ 27482 h 249837"/>
              <a:gd name="connsiteX14" fmla="*/ 184879 w 319790"/>
              <a:gd name="connsiteY14" fmla="*/ 67456 h 249837"/>
              <a:gd name="connsiteX15" fmla="*/ 159895 w 319790"/>
              <a:gd name="connsiteY15" fmla="*/ 64958 h 249837"/>
              <a:gd name="connsiteX16" fmla="*/ 162393 w 319790"/>
              <a:gd name="connsiteY16" fmla="*/ 0 h 249837"/>
              <a:gd name="connsiteX17" fmla="*/ 129915 w 319790"/>
              <a:gd name="connsiteY17" fmla="*/ 17489 h 249837"/>
              <a:gd name="connsiteX18" fmla="*/ 122420 w 319790"/>
              <a:gd name="connsiteY18" fmla="*/ 62459 h 249837"/>
              <a:gd name="connsiteX19" fmla="*/ 79948 w 319790"/>
              <a:gd name="connsiteY19" fmla="*/ 69955 h 249837"/>
              <a:gd name="connsiteX20" fmla="*/ 27482 w 319790"/>
              <a:gd name="connsiteY20" fmla="*/ 32479 h 249837"/>
              <a:gd name="connsiteX21" fmla="*/ 4997 w 319790"/>
              <a:gd name="connsiteY21" fmla="*/ 77450 h 249837"/>
              <a:gd name="connsiteX22" fmla="*/ 7495 w 319790"/>
              <a:gd name="connsiteY22" fmla="*/ 104932 h 249837"/>
              <a:gd name="connsiteX23" fmla="*/ 0 w 319790"/>
              <a:gd name="connsiteY23" fmla="*/ 137410 h 249837"/>
              <a:gd name="connsiteX24" fmla="*/ 54964 w 319790"/>
              <a:gd name="connsiteY24" fmla="*/ 179882 h 249837"/>
              <a:gd name="connsiteX25" fmla="*/ 82446 w 319790"/>
              <a:gd name="connsiteY25" fmla="*/ 157397 h 249837"/>
              <a:gd name="connsiteX26" fmla="*/ 124918 w 319790"/>
              <a:gd name="connsiteY26" fmla="*/ 209863 h 249837"/>
              <a:gd name="connsiteX27" fmla="*/ 129915 w 319790"/>
              <a:gd name="connsiteY27" fmla="*/ 249837 h 249837"/>
              <a:gd name="connsiteX28" fmla="*/ 159895 w 319790"/>
              <a:gd name="connsiteY28" fmla="*/ 237345 h 249837"/>
              <a:gd name="connsiteX29" fmla="*/ 239843 w 319790"/>
              <a:gd name="connsiteY29" fmla="*/ 247338 h 24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9790" h="249837">
                <a:moveTo>
                  <a:pt x="239843" y="247338"/>
                </a:moveTo>
                <a:lnTo>
                  <a:pt x="259830" y="209863"/>
                </a:lnTo>
                <a:lnTo>
                  <a:pt x="189875" y="202368"/>
                </a:lnTo>
                <a:lnTo>
                  <a:pt x="282315" y="179882"/>
                </a:lnTo>
                <a:lnTo>
                  <a:pt x="284813" y="139909"/>
                </a:lnTo>
                <a:lnTo>
                  <a:pt x="257331" y="132414"/>
                </a:lnTo>
                <a:lnTo>
                  <a:pt x="287312" y="107430"/>
                </a:lnTo>
                <a:lnTo>
                  <a:pt x="287312" y="107430"/>
                </a:lnTo>
                <a:lnTo>
                  <a:pt x="319790" y="77450"/>
                </a:lnTo>
                <a:lnTo>
                  <a:pt x="294807" y="62459"/>
                </a:lnTo>
                <a:lnTo>
                  <a:pt x="249836" y="84945"/>
                </a:lnTo>
                <a:lnTo>
                  <a:pt x="259830" y="52466"/>
                </a:lnTo>
                <a:lnTo>
                  <a:pt x="237344" y="19987"/>
                </a:lnTo>
                <a:lnTo>
                  <a:pt x="184879" y="27482"/>
                </a:lnTo>
                <a:lnTo>
                  <a:pt x="184879" y="67456"/>
                </a:lnTo>
                <a:lnTo>
                  <a:pt x="159895" y="64958"/>
                </a:lnTo>
                <a:cubicBezTo>
                  <a:pt x="160728" y="43305"/>
                  <a:pt x="161560" y="21653"/>
                  <a:pt x="162393" y="0"/>
                </a:cubicBezTo>
                <a:lnTo>
                  <a:pt x="129915" y="17489"/>
                </a:lnTo>
                <a:lnTo>
                  <a:pt x="122420" y="62459"/>
                </a:lnTo>
                <a:lnTo>
                  <a:pt x="79948" y="69955"/>
                </a:lnTo>
                <a:lnTo>
                  <a:pt x="27482" y="32479"/>
                </a:lnTo>
                <a:lnTo>
                  <a:pt x="4997" y="77450"/>
                </a:lnTo>
                <a:lnTo>
                  <a:pt x="7495" y="104932"/>
                </a:lnTo>
                <a:lnTo>
                  <a:pt x="0" y="137410"/>
                </a:lnTo>
                <a:lnTo>
                  <a:pt x="54964" y="179882"/>
                </a:lnTo>
                <a:lnTo>
                  <a:pt x="82446" y="157397"/>
                </a:lnTo>
                <a:lnTo>
                  <a:pt x="124918" y="209863"/>
                </a:lnTo>
                <a:lnTo>
                  <a:pt x="129915" y="249837"/>
                </a:lnTo>
                <a:lnTo>
                  <a:pt x="159895" y="237345"/>
                </a:lnTo>
                <a:lnTo>
                  <a:pt x="239843" y="247338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4468768" y="3380956"/>
            <a:ext cx="45351" cy="32753"/>
          </a:xfrm>
          <a:custGeom>
            <a:avLst/>
            <a:gdLst>
              <a:gd name="connsiteX0" fmla="*/ 57462 w 57462"/>
              <a:gd name="connsiteY0" fmla="*/ 22485 h 39974"/>
              <a:gd name="connsiteX1" fmla="*/ 9994 w 57462"/>
              <a:gd name="connsiteY1" fmla="*/ 0 h 39974"/>
              <a:gd name="connsiteX2" fmla="*/ 0 w 57462"/>
              <a:gd name="connsiteY2" fmla="*/ 39974 h 39974"/>
              <a:gd name="connsiteX3" fmla="*/ 57462 w 57462"/>
              <a:gd name="connsiteY3" fmla="*/ 22485 h 3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62" h="39974">
                <a:moveTo>
                  <a:pt x="57462" y="22485"/>
                </a:moveTo>
                <a:lnTo>
                  <a:pt x="9994" y="0"/>
                </a:lnTo>
                <a:lnTo>
                  <a:pt x="0" y="39974"/>
                </a:lnTo>
                <a:lnTo>
                  <a:pt x="57462" y="22485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4550652" y="2665418"/>
            <a:ext cx="576965" cy="787342"/>
          </a:xfrm>
          <a:custGeom>
            <a:avLst/>
            <a:gdLst>
              <a:gd name="connsiteX0" fmla="*/ 112426 w 717029"/>
              <a:gd name="connsiteY0" fmla="*/ 814465 h 814465"/>
              <a:gd name="connsiteX1" fmla="*/ 147403 w 717029"/>
              <a:gd name="connsiteY1" fmla="*/ 776990 h 814465"/>
              <a:gd name="connsiteX2" fmla="*/ 194872 w 717029"/>
              <a:gd name="connsiteY2" fmla="*/ 699541 h 814465"/>
              <a:gd name="connsiteX3" fmla="*/ 234846 w 717029"/>
              <a:gd name="connsiteY3" fmla="*/ 727023 h 814465"/>
              <a:gd name="connsiteX4" fmla="*/ 267324 w 717029"/>
              <a:gd name="connsiteY4" fmla="*/ 699541 h 814465"/>
              <a:gd name="connsiteX5" fmla="*/ 242341 w 717029"/>
              <a:gd name="connsiteY5" fmla="*/ 592111 h 814465"/>
              <a:gd name="connsiteX6" fmla="*/ 332282 w 717029"/>
              <a:gd name="connsiteY6" fmla="*/ 647075 h 814465"/>
              <a:gd name="connsiteX7" fmla="*/ 317292 w 717029"/>
              <a:gd name="connsiteY7" fmla="*/ 594609 h 814465"/>
              <a:gd name="connsiteX8" fmla="*/ 317292 w 717029"/>
              <a:gd name="connsiteY8" fmla="*/ 574623 h 814465"/>
              <a:gd name="connsiteX9" fmla="*/ 287311 w 717029"/>
              <a:gd name="connsiteY9" fmla="*/ 524655 h 814465"/>
              <a:gd name="connsiteX10" fmla="*/ 277318 w 717029"/>
              <a:gd name="connsiteY10" fmla="*/ 472190 h 814465"/>
              <a:gd name="connsiteX11" fmla="*/ 342275 w 717029"/>
              <a:gd name="connsiteY11" fmla="*/ 392242 h 814465"/>
              <a:gd name="connsiteX12" fmla="*/ 369757 w 717029"/>
              <a:gd name="connsiteY12" fmla="*/ 402236 h 814465"/>
              <a:gd name="connsiteX13" fmla="*/ 369757 w 717029"/>
              <a:gd name="connsiteY13" fmla="*/ 427219 h 814465"/>
              <a:gd name="connsiteX14" fmla="*/ 322288 w 717029"/>
              <a:gd name="connsiteY14" fmla="*/ 452203 h 814465"/>
              <a:gd name="connsiteX15" fmla="*/ 304800 w 717029"/>
              <a:gd name="connsiteY15" fmla="*/ 519659 h 814465"/>
              <a:gd name="connsiteX16" fmla="*/ 347272 w 717029"/>
              <a:gd name="connsiteY16" fmla="*/ 577121 h 814465"/>
              <a:gd name="connsiteX17" fmla="*/ 354767 w 717029"/>
              <a:gd name="connsiteY17" fmla="*/ 602105 h 814465"/>
              <a:gd name="connsiteX18" fmla="*/ 382249 w 717029"/>
              <a:gd name="connsiteY18" fmla="*/ 582118 h 814465"/>
              <a:gd name="connsiteX19" fmla="*/ 402236 w 717029"/>
              <a:gd name="connsiteY19" fmla="*/ 617095 h 814465"/>
              <a:gd name="connsiteX20" fmla="*/ 464695 w 717029"/>
              <a:gd name="connsiteY20" fmla="*/ 547141 h 814465"/>
              <a:gd name="connsiteX21" fmla="*/ 449705 w 717029"/>
              <a:gd name="connsiteY21" fmla="*/ 499672 h 814465"/>
              <a:gd name="connsiteX22" fmla="*/ 502170 w 717029"/>
              <a:gd name="connsiteY22" fmla="*/ 472190 h 814465"/>
              <a:gd name="connsiteX23" fmla="*/ 532151 w 717029"/>
              <a:gd name="connsiteY23" fmla="*/ 492177 h 814465"/>
              <a:gd name="connsiteX24" fmla="*/ 534649 w 717029"/>
              <a:gd name="connsiteY24" fmla="*/ 459698 h 814465"/>
              <a:gd name="connsiteX25" fmla="*/ 519659 w 717029"/>
              <a:gd name="connsiteY25" fmla="*/ 434714 h 814465"/>
              <a:gd name="connsiteX26" fmla="*/ 557134 w 717029"/>
              <a:gd name="connsiteY26" fmla="*/ 392242 h 814465"/>
              <a:gd name="connsiteX27" fmla="*/ 519659 w 717029"/>
              <a:gd name="connsiteY27" fmla="*/ 347272 h 814465"/>
              <a:gd name="connsiteX28" fmla="*/ 457200 w 717029"/>
              <a:gd name="connsiteY28" fmla="*/ 377252 h 814465"/>
              <a:gd name="connsiteX29" fmla="*/ 399738 w 717029"/>
              <a:gd name="connsiteY29" fmla="*/ 379750 h 814465"/>
              <a:gd name="connsiteX30" fmla="*/ 514662 w 717029"/>
              <a:gd name="connsiteY30" fmla="*/ 334780 h 814465"/>
              <a:gd name="connsiteX31" fmla="*/ 552138 w 717029"/>
              <a:gd name="connsiteY31" fmla="*/ 314793 h 814465"/>
              <a:gd name="connsiteX32" fmla="*/ 534649 w 717029"/>
              <a:gd name="connsiteY32" fmla="*/ 249836 h 814465"/>
              <a:gd name="connsiteX33" fmla="*/ 557134 w 717029"/>
              <a:gd name="connsiteY33" fmla="*/ 249836 h 814465"/>
              <a:gd name="connsiteX34" fmla="*/ 577121 w 717029"/>
              <a:gd name="connsiteY34" fmla="*/ 237344 h 814465"/>
              <a:gd name="connsiteX35" fmla="*/ 592111 w 717029"/>
              <a:gd name="connsiteY35" fmla="*/ 267324 h 814465"/>
              <a:gd name="connsiteX36" fmla="*/ 612098 w 717029"/>
              <a:gd name="connsiteY36" fmla="*/ 249836 h 814465"/>
              <a:gd name="connsiteX37" fmla="*/ 629587 w 717029"/>
              <a:gd name="connsiteY37" fmla="*/ 287311 h 814465"/>
              <a:gd name="connsiteX38" fmla="*/ 677056 w 717029"/>
              <a:gd name="connsiteY38" fmla="*/ 262327 h 814465"/>
              <a:gd name="connsiteX39" fmla="*/ 699541 w 717029"/>
              <a:gd name="connsiteY39" fmla="*/ 219855 h 814465"/>
              <a:gd name="connsiteX40" fmla="*/ 717029 w 717029"/>
              <a:gd name="connsiteY40" fmla="*/ 167390 h 814465"/>
              <a:gd name="connsiteX41" fmla="*/ 682052 w 717029"/>
              <a:gd name="connsiteY41" fmla="*/ 169888 h 814465"/>
              <a:gd name="connsiteX42" fmla="*/ 654570 w 717029"/>
              <a:gd name="connsiteY42" fmla="*/ 217357 h 814465"/>
              <a:gd name="connsiteX43" fmla="*/ 602105 w 717029"/>
              <a:gd name="connsiteY43" fmla="*/ 224852 h 814465"/>
              <a:gd name="connsiteX44" fmla="*/ 584616 w 717029"/>
              <a:gd name="connsiteY44" fmla="*/ 202367 h 814465"/>
              <a:gd name="connsiteX45" fmla="*/ 624590 w 717029"/>
              <a:gd name="connsiteY45" fmla="*/ 129914 h 814465"/>
              <a:gd name="connsiteX46" fmla="*/ 659567 w 717029"/>
              <a:gd name="connsiteY46" fmla="*/ 114924 h 814465"/>
              <a:gd name="connsiteX47" fmla="*/ 667062 w 717029"/>
              <a:gd name="connsiteY47" fmla="*/ 87442 h 814465"/>
              <a:gd name="connsiteX48" fmla="*/ 709534 w 717029"/>
              <a:gd name="connsiteY48" fmla="*/ 82446 h 814465"/>
              <a:gd name="connsiteX49" fmla="*/ 707036 w 717029"/>
              <a:gd name="connsiteY49" fmla="*/ 57462 h 814465"/>
              <a:gd name="connsiteX50" fmla="*/ 677056 w 717029"/>
              <a:gd name="connsiteY50" fmla="*/ 12491 h 814465"/>
              <a:gd name="connsiteX51" fmla="*/ 459698 w 717029"/>
              <a:gd name="connsiteY51" fmla="*/ 0 h 814465"/>
              <a:gd name="connsiteX52" fmla="*/ 402236 w 717029"/>
              <a:gd name="connsiteY52" fmla="*/ 49967 h 814465"/>
              <a:gd name="connsiteX53" fmla="*/ 374754 w 717029"/>
              <a:gd name="connsiteY53" fmla="*/ 34977 h 814465"/>
              <a:gd name="connsiteX54" fmla="*/ 344774 w 717029"/>
              <a:gd name="connsiteY54" fmla="*/ 57462 h 814465"/>
              <a:gd name="connsiteX55" fmla="*/ 334780 w 717029"/>
              <a:gd name="connsiteY55" fmla="*/ 62459 h 814465"/>
              <a:gd name="connsiteX56" fmla="*/ 304800 w 717029"/>
              <a:gd name="connsiteY56" fmla="*/ 99934 h 814465"/>
              <a:gd name="connsiteX57" fmla="*/ 267324 w 717029"/>
              <a:gd name="connsiteY57" fmla="*/ 97436 h 814465"/>
              <a:gd name="connsiteX58" fmla="*/ 294806 w 717029"/>
              <a:gd name="connsiteY58" fmla="*/ 212360 h 814465"/>
              <a:gd name="connsiteX59" fmla="*/ 337279 w 717029"/>
              <a:gd name="connsiteY59" fmla="*/ 252334 h 814465"/>
              <a:gd name="connsiteX60" fmla="*/ 322288 w 717029"/>
              <a:gd name="connsiteY60" fmla="*/ 269823 h 814465"/>
              <a:gd name="connsiteX61" fmla="*/ 237344 w 717029"/>
              <a:gd name="connsiteY61" fmla="*/ 209862 h 814465"/>
              <a:gd name="connsiteX62" fmla="*/ 202367 w 717029"/>
              <a:gd name="connsiteY62" fmla="*/ 237344 h 814465"/>
              <a:gd name="connsiteX63" fmla="*/ 217357 w 717029"/>
              <a:gd name="connsiteY63" fmla="*/ 292308 h 814465"/>
              <a:gd name="connsiteX64" fmla="*/ 214859 w 717029"/>
              <a:gd name="connsiteY64" fmla="*/ 332282 h 814465"/>
              <a:gd name="connsiteX65" fmla="*/ 214859 w 717029"/>
              <a:gd name="connsiteY65" fmla="*/ 332282 h 814465"/>
              <a:gd name="connsiteX66" fmla="*/ 192374 w 717029"/>
              <a:gd name="connsiteY66" fmla="*/ 252334 h 814465"/>
              <a:gd name="connsiteX67" fmla="*/ 159895 w 717029"/>
              <a:gd name="connsiteY67" fmla="*/ 209862 h 814465"/>
              <a:gd name="connsiteX68" fmla="*/ 189875 w 717029"/>
              <a:gd name="connsiteY68" fmla="*/ 189875 h 814465"/>
              <a:gd name="connsiteX69" fmla="*/ 144905 w 717029"/>
              <a:gd name="connsiteY69" fmla="*/ 149901 h 814465"/>
              <a:gd name="connsiteX70" fmla="*/ 137410 w 717029"/>
              <a:gd name="connsiteY70" fmla="*/ 177383 h 814465"/>
              <a:gd name="connsiteX71" fmla="*/ 102433 w 717029"/>
              <a:gd name="connsiteY71" fmla="*/ 159895 h 814465"/>
              <a:gd name="connsiteX72" fmla="*/ 87443 w 717029"/>
              <a:gd name="connsiteY72" fmla="*/ 207364 h 814465"/>
              <a:gd name="connsiteX73" fmla="*/ 117423 w 717029"/>
              <a:gd name="connsiteY73" fmla="*/ 257331 h 814465"/>
              <a:gd name="connsiteX74" fmla="*/ 69954 w 717029"/>
              <a:gd name="connsiteY74" fmla="*/ 224852 h 814465"/>
              <a:gd name="connsiteX75" fmla="*/ 52465 w 717029"/>
              <a:gd name="connsiteY75" fmla="*/ 249836 h 814465"/>
              <a:gd name="connsiteX76" fmla="*/ 59961 w 717029"/>
              <a:gd name="connsiteY76" fmla="*/ 282314 h 814465"/>
              <a:gd name="connsiteX77" fmla="*/ 39974 w 717029"/>
              <a:gd name="connsiteY77" fmla="*/ 289809 h 814465"/>
              <a:gd name="connsiteX78" fmla="*/ 32479 w 717029"/>
              <a:gd name="connsiteY78" fmla="*/ 307298 h 814465"/>
              <a:gd name="connsiteX79" fmla="*/ 52465 w 717029"/>
              <a:gd name="connsiteY79" fmla="*/ 374754 h 814465"/>
              <a:gd name="connsiteX80" fmla="*/ 97436 w 717029"/>
              <a:gd name="connsiteY80" fmla="*/ 367259 h 814465"/>
              <a:gd name="connsiteX81" fmla="*/ 72452 w 717029"/>
              <a:gd name="connsiteY81" fmla="*/ 397239 h 814465"/>
              <a:gd name="connsiteX82" fmla="*/ 97436 w 717029"/>
              <a:gd name="connsiteY82" fmla="*/ 414727 h 814465"/>
              <a:gd name="connsiteX83" fmla="*/ 87443 w 717029"/>
              <a:gd name="connsiteY83" fmla="*/ 432216 h 814465"/>
              <a:gd name="connsiteX84" fmla="*/ 49967 w 717029"/>
              <a:gd name="connsiteY84" fmla="*/ 427219 h 814465"/>
              <a:gd name="connsiteX85" fmla="*/ 32479 w 717029"/>
              <a:gd name="connsiteY85" fmla="*/ 457200 h 814465"/>
              <a:gd name="connsiteX86" fmla="*/ 62459 w 717029"/>
              <a:gd name="connsiteY86" fmla="*/ 507167 h 814465"/>
              <a:gd name="connsiteX87" fmla="*/ 82446 w 717029"/>
              <a:gd name="connsiteY87" fmla="*/ 519659 h 814465"/>
              <a:gd name="connsiteX88" fmla="*/ 134911 w 717029"/>
              <a:gd name="connsiteY88" fmla="*/ 529652 h 814465"/>
              <a:gd name="connsiteX89" fmla="*/ 199869 w 717029"/>
              <a:gd name="connsiteY89" fmla="*/ 562131 h 814465"/>
              <a:gd name="connsiteX90" fmla="*/ 214859 w 717029"/>
              <a:gd name="connsiteY90" fmla="*/ 579619 h 814465"/>
              <a:gd name="connsiteX91" fmla="*/ 197370 w 717029"/>
              <a:gd name="connsiteY91" fmla="*/ 602105 h 814465"/>
              <a:gd name="connsiteX92" fmla="*/ 169888 w 717029"/>
              <a:gd name="connsiteY92" fmla="*/ 584616 h 814465"/>
              <a:gd name="connsiteX93" fmla="*/ 134911 w 717029"/>
              <a:gd name="connsiteY93" fmla="*/ 604603 h 814465"/>
              <a:gd name="connsiteX94" fmla="*/ 132413 w 717029"/>
              <a:gd name="connsiteY94" fmla="*/ 644577 h 814465"/>
              <a:gd name="connsiteX95" fmla="*/ 107429 w 717029"/>
              <a:gd name="connsiteY95" fmla="*/ 639580 h 814465"/>
              <a:gd name="connsiteX96" fmla="*/ 49967 w 717029"/>
              <a:gd name="connsiteY96" fmla="*/ 692046 h 814465"/>
              <a:gd name="connsiteX97" fmla="*/ 14990 w 717029"/>
              <a:gd name="connsiteY97" fmla="*/ 647075 h 814465"/>
              <a:gd name="connsiteX98" fmla="*/ 0 w 717029"/>
              <a:gd name="connsiteY98" fmla="*/ 699541 h 814465"/>
              <a:gd name="connsiteX99" fmla="*/ 112426 w 717029"/>
              <a:gd name="connsiteY99" fmla="*/ 814465 h 814465"/>
              <a:gd name="connsiteX0" fmla="*/ 112426 w 717029"/>
              <a:gd name="connsiteY0" fmla="*/ 814465 h 814465"/>
              <a:gd name="connsiteX1" fmla="*/ 147403 w 717029"/>
              <a:gd name="connsiteY1" fmla="*/ 776990 h 814465"/>
              <a:gd name="connsiteX2" fmla="*/ 194872 w 717029"/>
              <a:gd name="connsiteY2" fmla="*/ 699541 h 814465"/>
              <a:gd name="connsiteX3" fmla="*/ 234846 w 717029"/>
              <a:gd name="connsiteY3" fmla="*/ 727023 h 814465"/>
              <a:gd name="connsiteX4" fmla="*/ 267324 w 717029"/>
              <a:gd name="connsiteY4" fmla="*/ 699541 h 814465"/>
              <a:gd name="connsiteX5" fmla="*/ 242341 w 717029"/>
              <a:gd name="connsiteY5" fmla="*/ 592111 h 814465"/>
              <a:gd name="connsiteX6" fmla="*/ 332282 w 717029"/>
              <a:gd name="connsiteY6" fmla="*/ 647075 h 814465"/>
              <a:gd name="connsiteX7" fmla="*/ 317292 w 717029"/>
              <a:gd name="connsiteY7" fmla="*/ 594609 h 814465"/>
              <a:gd name="connsiteX8" fmla="*/ 317292 w 717029"/>
              <a:gd name="connsiteY8" fmla="*/ 574623 h 814465"/>
              <a:gd name="connsiteX9" fmla="*/ 287311 w 717029"/>
              <a:gd name="connsiteY9" fmla="*/ 524655 h 814465"/>
              <a:gd name="connsiteX10" fmla="*/ 277318 w 717029"/>
              <a:gd name="connsiteY10" fmla="*/ 472190 h 814465"/>
              <a:gd name="connsiteX11" fmla="*/ 342275 w 717029"/>
              <a:gd name="connsiteY11" fmla="*/ 392242 h 814465"/>
              <a:gd name="connsiteX12" fmla="*/ 369757 w 717029"/>
              <a:gd name="connsiteY12" fmla="*/ 402236 h 814465"/>
              <a:gd name="connsiteX13" fmla="*/ 369757 w 717029"/>
              <a:gd name="connsiteY13" fmla="*/ 427219 h 814465"/>
              <a:gd name="connsiteX14" fmla="*/ 322288 w 717029"/>
              <a:gd name="connsiteY14" fmla="*/ 452203 h 814465"/>
              <a:gd name="connsiteX15" fmla="*/ 304800 w 717029"/>
              <a:gd name="connsiteY15" fmla="*/ 519659 h 814465"/>
              <a:gd name="connsiteX16" fmla="*/ 347272 w 717029"/>
              <a:gd name="connsiteY16" fmla="*/ 577121 h 814465"/>
              <a:gd name="connsiteX17" fmla="*/ 354767 w 717029"/>
              <a:gd name="connsiteY17" fmla="*/ 602105 h 814465"/>
              <a:gd name="connsiteX18" fmla="*/ 382249 w 717029"/>
              <a:gd name="connsiteY18" fmla="*/ 582118 h 814465"/>
              <a:gd name="connsiteX19" fmla="*/ 402236 w 717029"/>
              <a:gd name="connsiteY19" fmla="*/ 617095 h 814465"/>
              <a:gd name="connsiteX20" fmla="*/ 464695 w 717029"/>
              <a:gd name="connsiteY20" fmla="*/ 547141 h 814465"/>
              <a:gd name="connsiteX21" fmla="*/ 449705 w 717029"/>
              <a:gd name="connsiteY21" fmla="*/ 499672 h 814465"/>
              <a:gd name="connsiteX22" fmla="*/ 502170 w 717029"/>
              <a:gd name="connsiteY22" fmla="*/ 472190 h 814465"/>
              <a:gd name="connsiteX23" fmla="*/ 532151 w 717029"/>
              <a:gd name="connsiteY23" fmla="*/ 492177 h 814465"/>
              <a:gd name="connsiteX24" fmla="*/ 534649 w 717029"/>
              <a:gd name="connsiteY24" fmla="*/ 459698 h 814465"/>
              <a:gd name="connsiteX25" fmla="*/ 519659 w 717029"/>
              <a:gd name="connsiteY25" fmla="*/ 434714 h 814465"/>
              <a:gd name="connsiteX26" fmla="*/ 557134 w 717029"/>
              <a:gd name="connsiteY26" fmla="*/ 392242 h 814465"/>
              <a:gd name="connsiteX27" fmla="*/ 519659 w 717029"/>
              <a:gd name="connsiteY27" fmla="*/ 347272 h 814465"/>
              <a:gd name="connsiteX28" fmla="*/ 457200 w 717029"/>
              <a:gd name="connsiteY28" fmla="*/ 377252 h 814465"/>
              <a:gd name="connsiteX29" fmla="*/ 399738 w 717029"/>
              <a:gd name="connsiteY29" fmla="*/ 379750 h 814465"/>
              <a:gd name="connsiteX30" fmla="*/ 514662 w 717029"/>
              <a:gd name="connsiteY30" fmla="*/ 334780 h 814465"/>
              <a:gd name="connsiteX31" fmla="*/ 552138 w 717029"/>
              <a:gd name="connsiteY31" fmla="*/ 314793 h 814465"/>
              <a:gd name="connsiteX32" fmla="*/ 534649 w 717029"/>
              <a:gd name="connsiteY32" fmla="*/ 249836 h 814465"/>
              <a:gd name="connsiteX33" fmla="*/ 557134 w 717029"/>
              <a:gd name="connsiteY33" fmla="*/ 249836 h 814465"/>
              <a:gd name="connsiteX34" fmla="*/ 577121 w 717029"/>
              <a:gd name="connsiteY34" fmla="*/ 237344 h 814465"/>
              <a:gd name="connsiteX35" fmla="*/ 592111 w 717029"/>
              <a:gd name="connsiteY35" fmla="*/ 267324 h 814465"/>
              <a:gd name="connsiteX36" fmla="*/ 612098 w 717029"/>
              <a:gd name="connsiteY36" fmla="*/ 249836 h 814465"/>
              <a:gd name="connsiteX37" fmla="*/ 629587 w 717029"/>
              <a:gd name="connsiteY37" fmla="*/ 287311 h 814465"/>
              <a:gd name="connsiteX38" fmla="*/ 677056 w 717029"/>
              <a:gd name="connsiteY38" fmla="*/ 262327 h 814465"/>
              <a:gd name="connsiteX39" fmla="*/ 699541 w 717029"/>
              <a:gd name="connsiteY39" fmla="*/ 219855 h 814465"/>
              <a:gd name="connsiteX40" fmla="*/ 717029 w 717029"/>
              <a:gd name="connsiteY40" fmla="*/ 167390 h 814465"/>
              <a:gd name="connsiteX41" fmla="*/ 682052 w 717029"/>
              <a:gd name="connsiteY41" fmla="*/ 169888 h 814465"/>
              <a:gd name="connsiteX42" fmla="*/ 654570 w 717029"/>
              <a:gd name="connsiteY42" fmla="*/ 217357 h 814465"/>
              <a:gd name="connsiteX43" fmla="*/ 602105 w 717029"/>
              <a:gd name="connsiteY43" fmla="*/ 224852 h 814465"/>
              <a:gd name="connsiteX44" fmla="*/ 584616 w 717029"/>
              <a:gd name="connsiteY44" fmla="*/ 202367 h 814465"/>
              <a:gd name="connsiteX45" fmla="*/ 624590 w 717029"/>
              <a:gd name="connsiteY45" fmla="*/ 129914 h 814465"/>
              <a:gd name="connsiteX46" fmla="*/ 659567 w 717029"/>
              <a:gd name="connsiteY46" fmla="*/ 114924 h 814465"/>
              <a:gd name="connsiteX47" fmla="*/ 667062 w 717029"/>
              <a:gd name="connsiteY47" fmla="*/ 87442 h 814465"/>
              <a:gd name="connsiteX48" fmla="*/ 709534 w 717029"/>
              <a:gd name="connsiteY48" fmla="*/ 82446 h 814465"/>
              <a:gd name="connsiteX49" fmla="*/ 707036 w 717029"/>
              <a:gd name="connsiteY49" fmla="*/ 57462 h 814465"/>
              <a:gd name="connsiteX50" fmla="*/ 677056 w 717029"/>
              <a:gd name="connsiteY50" fmla="*/ 12491 h 814465"/>
              <a:gd name="connsiteX51" fmla="*/ 534649 w 717029"/>
              <a:gd name="connsiteY51" fmla="*/ 7495 h 814465"/>
              <a:gd name="connsiteX52" fmla="*/ 459698 w 717029"/>
              <a:gd name="connsiteY52" fmla="*/ 0 h 814465"/>
              <a:gd name="connsiteX53" fmla="*/ 402236 w 717029"/>
              <a:gd name="connsiteY53" fmla="*/ 49967 h 814465"/>
              <a:gd name="connsiteX54" fmla="*/ 374754 w 717029"/>
              <a:gd name="connsiteY54" fmla="*/ 34977 h 814465"/>
              <a:gd name="connsiteX55" fmla="*/ 344774 w 717029"/>
              <a:gd name="connsiteY55" fmla="*/ 57462 h 814465"/>
              <a:gd name="connsiteX56" fmla="*/ 334780 w 717029"/>
              <a:gd name="connsiteY56" fmla="*/ 62459 h 814465"/>
              <a:gd name="connsiteX57" fmla="*/ 304800 w 717029"/>
              <a:gd name="connsiteY57" fmla="*/ 99934 h 814465"/>
              <a:gd name="connsiteX58" fmla="*/ 267324 w 717029"/>
              <a:gd name="connsiteY58" fmla="*/ 97436 h 814465"/>
              <a:gd name="connsiteX59" fmla="*/ 294806 w 717029"/>
              <a:gd name="connsiteY59" fmla="*/ 212360 h 814465"/>
              <a:gd name="connsiteX60" fmla="*/ 337279 w 717029"/>
              <a:gd name="connsiteY60" fmla="*/ 252334 h 814465"/>
              <a:gd name="connsiteX61" fmla="*/ 322288 w 717029"/>
              <a:gd name="connsiteY61" fmla="*/ 269823 h 814465"/>
              <a:gd name="connsiteX62" fmla="*/ 237344 w 717029"/>
              <a:gd name="connsiteY62" fmla="*/ 209862 h 814465"/>
              <a:gd name="connsiteX63" fmla="*/ 202367 w 717029"/>
              <a:gd name="connsiteY63" fmla="*/ 237344 h 814465"/>
              <a:gd name="connsiteX64" fmla="*/ 217357 w 717029"/>
              <a:gd name="connsiteY64" fmla="*/ 292308 h 814465"/>
              <a:gd name="connsiteX65" fmla="*/ 214859 w 717029"/>
              <a:gd name="connsiteY65" fmla="*/ 332282 h 814465"/>
              <a:gd name="connsiteX66" fmla="*/ 214859 w 717029"/>
              <a:gd name="connsiteY66" fmla="*/ 332282 h 814465"/>
              <a:gd name="connsiteX67" fmla="*/ 192374 w 717029"/>
              <a:gd name="connsiteY67" fmla="*/ 252334 h 814465"/>
              <a:gd name="connsiteX68" fmla="*/ 159895 w 717029"/>
              <a:gd name="connsiteY68" fmla="*/ 209862 h 814465"/>
              <a:gd name="connsiteX69" fmla="*/ 189875 w 717029"/>
              <a:gd name="connsiteY69" fmla="*/ 189875 h 814465"/>
              <a:gd name="connsiteX70" fmla="*/ 144905 w 717029"/>
              <a:gd name="connsiteY70" fmla="*/ 149901 h 814465"/>
              <a:gd name="connsiteX71" fmla="*/ 137410 w 717029"/>
              <a:gd name="connsiteY71" fmla="*/ 177383 h 814465"/>
              <a:gd name="connsiteX72" fmla="*/ 102433 w 717029"/>
              <a:gd name="connsiteY72" fmla="*/ 159895 h 814465"/>
              <a:gd name="connsiteX73" fmla="*/ 87443 w 717029"/>
              <a:gd name="connsiteY73" fmla="*/ 207364 h 814465"/>
              <a:gd name="connsiteX74" fmla="*/ 117423 w 717029"/>
              <a:gd name="connsiteY74" fmla="*/ 257331 h 814465"/>
              <a:gd name="connsiteX75" fmla="*/ 69954 w 717029"/>
              <a:gd name="connsiteY75" fmla="*/ 224852 h 814465"/>
              <a:gd name="connsiteX76" fmla="*/ 52465 w 717029"/>
              <a:gd name="connsiteY76" fmla="*/ 249836 h 814465"/>
              <a:gd name="connsiteX77" fmla="*/ 59961 w 717029"/>
              <a:gd name="connsiteY77" fmla="*/ 282314 h 814465"/>
              <a:gd name="connsiteX78" fmla="*/ 39974 w 717029"/>
              <a:gd name="connsiteY78" fmla="*/ 289809 h 814465"/>
              <a:gd name="connsiteX79" fmla="*/ 32479 w 717029"/>
              <a:gd name="connsiteY79" fmla="*/ 307298 h 814465"/>
              <a:gd name="connsiteX80" fmla="*/ 52465 w 717029"/>
              <a:gd name="connsiteY80" fmla="*/ 374754 h 814465"/>
              <a:gd name="connsiteX81" fmla="*/ 97436 w 717029"/>
              <a:gd name="connsiteY81" fmla="*/ 367259 h 814465"/>
              <a:gd name="connsiteX82" fmla="*/ 72452 w 717029"/>
              <a:gd name="connsiteY82" fmla="*/ 397239 h 814465"/>
              <a:gd name="connsiteX83" fmla="*/ 97436 w 717029"/>
              <a:gd name="connsiteY83" fmla="*/ 414727 h 814465"/>
              <a:gd name="connsiteX84" fmla="*/ 87443 w 717029"/>
              <a:gd name="connsiteY84" fmla="*/ 432216 h 814465"/>
              <a:gd name="connsiteX85" fmla="*/ 49967 w 717029"/>
              <a:gd name="connsiteY85" fmla="*/ 427219 h 814465"/>
              <a:gd name="connsiteX86" fmla="*/ 32479 w 717029"/>
              <a:gd name="connsiteY86" fmla="*/ 457200 h 814465"/>
              <a:gd name="connsiteX87" fmla="*/ 62459 w 717029"/>
              <a:gd name="connsiteY87" fmla="*/ 507167 h 814465"/>
              <a:gd name="connsiteX88" fmla="*/ 82446 w 717029"/>
              <a:gd name="connsiteY88" fmla="*/ 519659 h 814465"/>
              <a:gd name="connsiteX89" fmla="*/ 134911 w 717029"/>
              <a:gd name="connsiteY89" fmla="*/ 529652 h 814465"/>
              <a:gd name="connsiteX90" fmla="*/ 199869 w 717029"/>
              <a:gd name="connsiteY90" fmla="*/ 562131 h 814465"/>
              <a:gd name="connsiteX91" fmla="*/ 214859 w 717029"/>
              <a:gd name="connsiteY91" fmla="*/ 579619 h 814465"/>
              <a:gd name="connsiteX92" fmla="*/ 197370 w 717029"/>
              <a:gd name="connsiteY92" fmla="*/ 602105 h 814465"/>
              <a:gd name="connsiteX93" fmla="*/ 169888 w 717029"/>
              <a:gd name="connsiteY93" fmla="*/ 584616 h 814465"/>
              <a:gd name="connsiteX94" fmla="*/ 134911 w 717029"/>
              <a:gd name="connsiteY94" fmla="*/ 604603 h 814465"/>
              <a:gd name="connsiteX95" fmla="*/ 132413 w 717029"/>
              <a:gd name="connsiteY95" fmla="*/ 644577 h 814465"/>
              <a:gd name="connsiteX96" fmla="*/ 107429 w 717029"/>
              <a:gd name="connsiteY96" fmla="*/ 639580 h 814465"/>
              <a:gd name="connsiteX97" fmla="*/ 49967 w 717029"/>
              <a:gd name="connsiteY97" fmla="*/ 692046 h 814465"/>
              <a:gd name="connsiteX98" fmla="*/ 14990 w 717029"/>
              <a:gd name="connsiteY98" fmla="*/ 647075 h 814465"/>
              <a:gd name="connsiteX99" fmla="*/ 0 w 717029"/>
              <a:gd name="connsiteY99" fmla="*/ 699541 h 814465"/>
              <a:gd name="connsiteX100" fmla="*/ 112426 w 717029"/>
              <a:gd name="connsiteY100" fmla="*/ 814465 h 814465"/>
              <a:gd name="connsiteX0" fmla="*/ 112426 w 717029"/>
              <a:gd name="connsiteY0" fmla="*/ 894413 h 894413"/>
              <a:gd name="connsiteX1" fmla="*/ 147403 w 717029"/>
              <a:gd name="connsiteY1" fmla="*/ 856938 h 894413"/>
              <a:gd name="connsiteX2" fmla="*/ 194872 w 717029"/>
              <a:gd name="connsiteY2" fmla="*/ 779489 h 894413"/>
              <a:gd name="connsiteX3" fmla="*/ 234846 w 717029"/>
              <a:gd name="connsiteY3" fmla="*/ 806971 h 894413"/>
              <a:gd name="connsiteX4" fmla="*/ 267324 w 717029"/>
              <a:gd name="connsiteY4" fmla="*/ 779489 h 894413"/>
              <a:gd name="connsiteX5" fmla="*/ 242341 w 717029"/>
              <a:gd name="connsiteY5" fmla="*/ 672059 h 894413"/>
              <a:gd name="connsiteX6" fmla="*/ 332282 w 717029"/>
              <a:gd name="connsiteY6" fmla="*/ 727023 h 894413"/>
              <a:gd name="connsiteX7" fmla="*/ 317292 w 717029"/>
              <a:gd name="connsiteY7" fmla="*/ 674557 h 894413"/>
              <a:gd name="connsiteX8" fmla="*/ 317292 w 717029"/>
              <a:gd name="connsiteY8" fmla="*/ 654571 h 894413"/>
              <a:gd name="connsiteX9" fmla="*/ 287311 w 717029"/>
              <a:gd name="connsiteY9" fmla="*/ 604603 h 894413"/>
              <a:gd name="connsiteX10" fmla="*/ 277318 w 717029"/>
              <a:gd name="connsiteY10" fmla="*/ 552138 h 894413"/>
              <a:gd name="connsiteX11" fmla="*/ 342275 w 717029"/>
              <a:gd name="connsiteY11" fmla="*/ 472190 h 894413"/>
              <a:gd name="connsiteX12" fmla="*/ 369757 w 717029"/>
              <a:gd name="connsiteY12" fmla="*/ 482184 h 894413"/>
              <a:gd name="connsiteX13" fmla="*/ 369757 w 717029"/>
              <a:gd name="connsiteY13" fmla="*/ 507167 h 894413"/>
              <a:gd name="connsiteX14" fmla="*/ 322288 w 717029"/>
              <a:gd name="connsiteY14" fmla="*/ 532151 h 894413"/>
              <a:gd name="connsiteX15" fmla="*/ 304800 w 717029"/>
              <a:gd name="connsiteY15" fmla="*/ 599607 h 894413"/>
              <a:gd name="connsiteX16" fmla="*/ 347272 w 717029"/>
              <a:gd name="connsiteY16" fmla="*/ 657069 h 894413"/>
              <a:gd name="connsiteX17" fmla="*/ 354767 w 717029"/>
              <a:gd name="connsiteY17" fmla="*/ 682053 h 894413"/>
              <a:gd name="connsiteX18" fmla="*/ 382249 w 717029"/>
              <a:gd name="connsiteY18" fmla="*/ 662066 h 894413"/>
              <a:gd name="connsiteX19" fmla="*/ 402236 w 717029"/>
              <a:gd name="connsiteY19" fmla="*/ 697043 h 894413"/>
              <a:gd name="connsiteX20" fmla="*/ 464695 w 717029"/>
              <a:gd name="connsiteY20" fmla="*/ 627089 h 894413"/>
              <a:gd name="connsiteX21" fmla="*/ 449705 w 717029"/>
              <a:gd name="connsiteY21" fmla="*/ 579620 h 894413"/>
              <a:gd name="connsiteX22" fmla="*/ 502170 w 717029"/>
              <a:gd name="connsiteY22" fmla="*/ 552138 h 894413"/>
              <a:gd name="connsiteX23" fmla="*/ 532151 w 717029"/>
              <a:gd name="connsiteY23" fmla="*/ 572125 h 894413"/>
              <a:gd name="connsiteX24" fmla="*/ 534649 w 717029"/>
              <a:gd name="connsiteY24" fmla="*/ 539646 h 894413"/>
              <a:gd name="connsiteX25" fmla="*/ 519659 w 717029"/>
              <a:gd name="connsiteY25" fmla="*/ 514662 h 894413"/>
              <a:gd name="connsiteX26" fmla="*/ 557134 w 717029"/>
              <a:gd name="connsiteY26" fmla="*/ 472190 h 894413"/>
              <a:gd name="connsiteX27" fmla="*/ 519659 w 717029"/>
              <a:gd name="connsiteY27" fmla="*/ 427220 h 894413"/>
              <a:gd name="connsiteX28" fmla="*/ 457200 w 717029"/>
              <a:gd name="connsiteY28" fmla="*/ 457200 h 894413"/>
              <a:gd name="connsiteX29" fmla="*/ 399738 w 717029"/>
              <a:gd name="connsiteY29" fmla="*/ 459698 h 894413"/>
              <a:gd name="connsiteX30" fmla="*/ 514662 w 717029"/>
              <a:gd name="connsiteY30" fmla="*/ 414728 h 894413"/>
              <a:gd name="connsiteX31" fmla="*/ 552138 w 717029"/>
              <a:gd name="connsiteY31" fmla="*/ 394741 h 894413"/>
              <a:gd name="connsiteX32" fmla="*/ 534649 w 717029"/>
              <a:gd name="connsiteY32" fmla="*/ 329784 h 894413"/>
              <a:gd name="connsiteX33" fmla="*/ 557134 w 717029"/>
              <a:gd name="connsiteY33" fmla="*/ 329784 h 894413"/>
              <a:gd name="connsiteX34" fmla="*/ 577121 w 717029"/>
              <a:gd name="connsiteY34" fmla="*/ 317292 h 894413"/>
              <a:gd name="connsiteX35" fmla="*/ 592111 w 717029"/>
              <a:gd name="connsiteY35" fmla="*/ 347272 h 894413"/>
              <a:gd name="connsiteX36" fmla="*/ 612098 w 717029"/>
              <a:gd name="connsiteY36" fmla="*/ 329784 h 894413"/>
              <a:gd name="connsiteX37" fmla="*/ 629587 w 717029"/>
              <a:gd name="connsiteY37" fmla="*/ 367259 h 894413"/>
              <a:gd name="connsiteX38" fmla="*/ 677056 w 717029"/>
              <a:gd name="connsiteY38" fmla="*/ 342275 h 894413"/>
              <a:gd name="connsiteX39" fmla="*/ 699541 w 717029"/>
              <a:gd name="connsiteY39" fmla="*/ 299803 h 894413"/>
              <a:gd name="connsiteX40" fmla="*/ 717029 w 717029"/>
              <a:gd name="connsiteY40" fmla="*/ 247338 h 894413"/>
              <a:gd name="connsiteX41" fmla="*/ 682052 w 717029"/>
              <a:gd name="connsiteY41" fmla="*/ 249836 h 894413"/>
              <a:gd name="connsiteX42" fmla="*/ 654570 w 717029"/>
              <a:gd name="connsiteY42" fmla="*/ 297305 h 894413"/>
              <a:gd name="connsiteX43" fmla="*/ 602105 w 717029"/>
              <a:gd name="connsiteY43" fmla="*/ 304800 h 894413"/>
              <a:gd name="connsiteX44" fmla="*/ 584616 w 717029"/>
              <a:gd name="connsiteY44" fmla="*/ 282315 h 894413"/>
              <a:gd name="connsiteX45" fmla="*/ 624590 w 717029"/>
              <a:gd name="connsiteY45" fmla="*/ 209862 h 894413"/>
              <a:gd name="connsiteX46" fmla="*/ 659567 w 717029"/>
              <a:gd name="connsiteY46" fmla="*/ 194872 h 894413"/>
              <a:gd name="connsiteX47" fmla="*/ 667062 w 717029"/>
              <a:gd name="connsiteY47" fmla="*/ 167390 h 894413"/>
              <a:gd name="connsiteX48" fmla="*/ 709534 w 717029"/>
              <a:gd name="connsiteY48" fmla="*/ 162394 h 894413"/>
              <a:gd name="connsiteX49" fmla="*/ 707036 w 717029"/>
              <a:gd name="connsiteY49" fmla="*/ 137410 h 894413"/>
              <a:gd name="connsiteX50" fmla="*/ 677056 w 717029"/>
              <a:gd name="connsiteY50" fmla="*/ 92439 h 894413"/>
              <a:gd name="connsiteX51" fmla="*/ 554636 w 717029"/>
              <a:gd name="connsiteY51" fmla="*/ 0 h 894413"/>
              <a:gd name="connsiteX52" fmla="*/ 459698 w 717029"/>
              <a:gd name="connsiteY52" fmla="*/ 79948 h 894413"/>
              <a:gd name="connsiteX53" fmla="*/ 402236 w 717029"/>
              <a:gd name="connsiteY53" fmla="*/ 129915 h 894413"/>
              <a:gd name="connsiteX54" fmla="*/ 374754 w 717029"/>
              <a:gd name="connsiteY54" fmla="*/ 114925 h 894413"/>
              <a:gd name="connsiteX55" fmla="*/ 344774 w 717029"/>
              <a:gd name="connsiteY55" fmla="*/ 137410 h 894413"/>
              <a:gd name="connsiteX56" fmla="*/ 334780 w 717029"/>
              <a:gd name="connsiteY56" fmla="*/ 142407 h 894413"/>
              <a:gd name="connsiteX57" fmla="*/ 304800 w 717029"/>
              <a:gd name="connsiteY57" fmla="*/ 179882 h 894413"/>
              <a:gd name="connsiteX58" fmla="*/ 267324 w 717029"/>
              <a:gd name="connsiteY58" fmla="*/ 177384 h 894413"/>
              <a:gd name="connsiteX59" fmla="*/ 294806 w 717029"/>
              <a:gd name="connsiteY59" fmla="*/ 292308 h 894413"/>
              <a:gd name="connsiteX60" fmla="*/ 337279 w 717029"/>
              <a:gd name="connsiteY60" fmla="*/ 332282 h 894413"/>
              <a:gd name="connsiteX61" fmla="*/ 322288 w 717029"/>
              <a:gd name="connsiteY61" fmla="*/ 349771 h 894413"/>
              <a:gd name="connsiteX62" fmla="*/ 237344 w 717029"/>
              <a:gd name="connsiteY62" fmla="*/ 289810 h 894413"/>
              <a:gd name="connsiteX63" fmla="*/ 202367 w 717029"/>
              <a:gd name="connsiteY63" fmla="*/ 317292 h 894413"/>
              <a:gd name="connsiteX64" fmla="*/ 217357 w 717029"/>
              <a:gd name="connsiteY64" fmla="*/ 372256 h 894413"/>
              <a:gd name="connsiteX65" fmla="*/ 214859 w 717029"/>
              <a:gd name="connsiteY65" fmla="*/ 412230 h 894413"/>
              <a:gd name="connsiteX66" fmla="*/ 214859 w 717029"/>
              <a:gd name="connsiteY66" fmla="*/ 412230 h 894413"/>
              <a:gd name="connsiteX67" fmla="*/ 192374 w 717029"/>
              <a:gd name="connsiteY67" fmla="*/ 332282 h 894413"/>
              <a:gd name="connsiteX68" fmla="*/ 159895 w 717029"/>
              <a:gd name="connsiteY68" fmla="*/ 289810 h 894413"/>
              <a:gd name="connsiteX69" fmla="*/ 189875 w 717029"/>
              <a:gd name="connsiteY69" fmla="*/ 269823 h 894413"/>
              <a:gd name="connsiteX70" fmla="*/ 144905 w 717029"/>
              <a:gd name="connsiteY70" fmla="*/ 229849 h 894413"/>
              <a:gd name="connsiteX71" fmla="*/ 137410 w 717029"/>
              <a:gd name="connsiteY71" fmla="*/ 257331 h 894413"/>
              <a:gd name="connsiteX72" fmla="*/ 102433 w 717029"/>
              <a:gd name="connsiteY72" fmla="*/ 239843 h 894413"/>
              <a:gd name="connsiteX73" fmla="*/ 87443 w 717029"/>
              <a:gd name="connsiteY73" fmla="*/ 287312 h 894413"/>
              <a:gd name="connsiteX74" fmla="*/ 117423 w 717029"/>
              <a:gd name="connsiteY74" fmla="*/ 337279 h 894413"/>
              <a:gd name="connsiteX75" fmla="*/ 69954 w 717029"/>
              <a:gd name="connsiteY75" fmla="*/ 304800 h 894413"/>
              <a:gd name="connsiteX76" fmla="*/ 52465 w 717029"/>
              <a:gd name="connsiteY76" fmla="*/ 329784 h 894413"/>
              <a:gd name="connsiteX77" fmla="*/ 59961 w 717029"/>
              <a:gd name="connsiteY77" fmla="*/ 362262 h 894413"/>
              <a:gd name="connsiteX78" fmla="*/ 39974 w 717029"/>
              <a:gd name="connsiteY78" fmla="*/ 369757 h 894413"/>
              <a:gd name="connsiteX79" fmla="*/ 32479 w 717029"/>
              <a:gd name="connsiteY79" fmla="*/ 387246 h 894413"/>
              <a:gd name="connsiteX80" fmla="*/ 52465 w 717029"/>
              <a:gd name="connsiteY80" fmla="*/ 454702 h 894413"/>
              <a:gd name="connsiteX81" fmla="*/ 97436 w 717029"/>
              <a:gd name="connsiteY81" fmla="*/ 447207 h 894413"/>
              <a:gd name="connsiteX82" fmla="*/ 72452 w 717029"/>
              <a:gd name="connsiteY82" fmla="*/ 477187 h 894413"/>
              <a:gd name="connsiteX83" fmla="*/ 97436 w 717029"/>
              <a:gd name="connsiteY83" fmla="*/ 494675 h 894413"/>
              <a:gd name="connsiteX84" fmla="*/ 87443 w 717029"/>
              <a:gd name="connsiteY84" fmla="*/ 512164 h 894413"/>
              <a:gd name="connsiteX85" fmla="*/ 49967 w 717029"/>
              <a:gd name="connsiteY85" fmla="*/ 507167 h 894413"/>
              <a:gd name="connsiteX86" fmla="*/ 32479 w 717029"/>
              <a:gd name="connsiteY86" fmla="*/ 537148 h 894413"/>
              <a:gd name="connsiteX87" fmla="*/ 62459 w 717029"/>
              <a:gd name="connsiteY87" fmla="*/ 587115 h 894413"/>
              <a:gd name="connsiteX88" fmla="*/ 82446 w 717029"/>
              <a:gd name="connsiteY88" fmla="*/ 599607 h 894413"/>
              <a:gd name="connsiteX89" fmla="*/ 134911 w 717029"/>
              <a:gd name="connsiteY89" fmla="*/ 609600 h 894413"/>
              <a:gd name="connsiteX90" fmla="*/ 199869 w 717029"/>
              <a:gd name="connsiteY90" fmla="*/ 642079 h 894413"/>
              <a:gd name="connsiteX91" fmla="*/ 214859 w 717029"/>
              <a:gd name="connsiteY91" fmla="*/ 659567 h 894413"/>
              <a:gd name="connsiteX92" fmla="*/ 197370 w 717029"/>
              <a:gd name="connsiteY92" fmla="*/ 682053 h 894413"/>
              <a:gd name="connsiteX93" fmla="*/ 169888 w 717029"/>
              <a:gd name="connsiteY93" fmla="*/ 664564 h 894413"/>
              <a:gd name="connsiteX94" fmla="*/ 134911 w 717029"/>
              <a:gd name="connsiteY94" fmla="*/ 684551 h 894413"/>
              <a:gd name="connsiteX95" fmla="*/ 132413 w 717029"/>
              <a:gd name="connsiteY95" fmla="*/ 724525 h 894413"/>
              <a:gd name="connsiteX96" fmla="*/ 107429 w 717029"/>
              <a:gd name="connsiteY96" fmla="*/ 719528 h 894413"/>
              <a:gd name="connsiteX97" fmla="*/ 49967 w 717029"/>
              <a:gd name="connsiteY97" fmla="*/ 771994 h 894413"/>
              <a:gd name="connsiteX98" fmla="*/ 14990 w 717029"/>
              <a:gd name="connsiteY98" fmla="*/ 727023 h 894413"/>
              <a:gd name="connsiteX99" fmla="*/ 0 w 717029"/>
              <a:gd name="connsiteY99" fmla="*/ 779489 h 894413"/>
              <a:gd name="connsiteX100" fmla="*/ 112426 w 717029"/>
              <a:gd name="connsiteY100" fmla="*/ 894413 h 894413"/>
              <a:gd name="connsiteX0" fmla="*/ 112426 w 717029"/>
              <a:gd name="connsiteY0" fmla="*/ 894413 h 894413"/>
              <a:gd name="connsiteX1" fmla="*/ 147403 w 717029"/>
              <a:gd name="connsiteY1" fmla="*/ 856938 h 894413"/>
              <a:gd name="connsiteX2" fmla="*/ 194872 w 717029"/>
              <a:gd name="connsiteY2" fmla="*/ 779489 h 894413"/>
              <a:gd name="connsiteX3" fmla="*/ 234846 w 717029"/>
              <a:gd name="connsiteY3" fmla="*/ 806971 h 894413"/>
              <a:gd name="connsiteX4" fmla="*/ 267324 w 717029"/>
              <a:gd name="connsiteY4" fmla="*/ 779489 h 894413"/>
              <a:gd name="connsiteX5" fmla="*/ 242341 w 717029"/>
              <a:gd name="connsiteY5" fmla="*/ 672059 h 894413"/>
              <a:gd name="connsiteX6" fmla="*/ 332282 w 717029"/>
              <a:gd name="connsiteY6" fmla="*/ 727023 h 894413"/>
              <a:gd name="connsiteX7" fmla="*/ 317292 w 717029"/>
              <a:gd name="connsiteY7" fmla="*/ 674557 h 894413"/>
              <a:gd name="connsiteX8" fmla="*/ 317292 w 717029"/>
              <a:gd name="connsiteY8" fmla="*/ 654571 h 894413"/>
              <a:gd name="connsiteX9" fmla="*/ 287311 w 717029"/>
              <a:gd name="connsiteY9" fmla="*/ 604603 h 894413"/>
              <a:gd name="connsiteX10" fmla="*/ 277318 w 717029"/>
              <a:gd name="connsiteY10" fmla="*/ 552138 h 894413"/>
              <a:gd name="connsiteX11" fmla="*/ 342275 w 717029"/>
              <a:gd name="connsiteY11" fmla="*/ 472190 h 894413"/>
              <a:gd name="connsiteX12" fmla="*/ 369757 w 717029"/>
              <a:gd name="connsiteY12" fmla="*/ 482184 h 894413"/>
              <a:gd name="connsiteX13" fmla="*/ 369757 w 717029"/>
              <a:gd name="connsiteY13" fmla="*/ 507167 h 894413"/>
              <a:gd name="connsiteX14" fmla="*/ 322288 w 717029"/>
              <a:gd name="connsiteY14" fmla="*/ 532151 h 894413"/>
              <a:gd name="connsiteX15" fmla="*/ 304800 w 717029"/>
              <a:gd name="connsiteY15" fmla="*/ 599607 h 894413"/>
              <a:gd name="connsiteX16" fmla="*/ 347272 w 717029"/>
              <a:gd name="connsiteY16" fmla="*/ 657069 h 894413"/>
              <a:gd name="connsiteX17" fmla="*/ 354767 w 717029"/>
              <a:gd name="connsiteY17" fmla="*/ 682053 h 894413"/>
              <a:gd name="connsiteX18" fmla="*/ 382249 w 717029"/>
              <a:gd name="connsiteY18" fmla="*/ 662066 h 894413"/>
              <a:gd name="connsiteX19" fmla="*/ 402236 w 717029"/>
              <a:gd name="connsiteY19" fmla="*/ 697043 h 894413"/>
              <a:gd name="connsiteX20" fmla="*/ 464695 w 717029"/>
              <a:gd name="connsiteY20" fmla="*/ 627089 h 894413"/>
              <a:gd name="connsiteX21" fmla="*/ 449705 w 717029"/>
              <a:gd name="connsiteY21" fmla="*/ 579620 h 894413"/>
              <a:gd name="connsiteX22" fmla="*/ 502170 w 717029"/>
              <a:gd name="connsiteY22" fmla="*/ 552138 h 894413"/>
              <a:gd name="connsiteX23" fmla="*/ 532151 w 717029"/>
              <a:gd name="connsiteY23" fmla="*/ 572125 h 894413"/>
              <a:gd name="connsiteX24" fmla="*/ 534649 w 717029"/>
              <a:gd name="connsiteY24" fmla="*/ 539646 h 894413"/>
              <a:gd name="connsiteX25" fmla="*/ 519659 w 717029"/>
              <a:gd name="connsiteY25" fmla="*/ 514662 h 894413"/>
              <a:gd name="connsiteX26" fmla="*/ 557134 w 717029"/>
              <a:gd name="connsiteY26" fmla="*/ 472190 h 894413"/>
              <a:gd name="connsiteX27" fmla="*/ 519659 w 717029"/>
              <a:gd name="connsiteY27" fmla="*/ 427220 h 894413"/>
              <a:gd name="connsiteX28" fmla="*/ 457200 w 717029"/>
              <a:gd name="connsiteY28" fmla="*/ 457200 h 894413"/>
              <a:gd name="connsiteX29" fmla="*/ 399738 w 717029"/>
              <a:gd name="connsiteY29" fmla="*/ 459698 h 894413"/>
              <a:gd name="connsiteX30" fmla="*/ 514662 w 717029"/>
              <a:gd name="connsiteY30" fmla="*/ 414728 h 894413"/>
              <a:gd name="connsiteX31" fmla="*/ 552138 w 717029"/>
              <a:gd name="connsiteY31" fmla="*/ 394741 h 894413"/>
              <a:gd name="connsiteX32" fmla="*/ 534649 w 717029"/>
              <a:gd name="connsiteY32" fmla="*/ 329784 h 894413"/>
              <a:gd name="connsiteX33" fmla="*/ 557134 w 717029"/>
              <a:gd name="connsiteY33" fmla="*/ 329784 h 894413"/>
              <a:gd name="connsiteX34" fmla="*/ 577121 w 717029"/>
              <a:gd name="connsiteY34" fmla="*/ 317292 h 894413"/>
              <a:gd name="connsiteX35" fmla="*/ 592111 w 717029"/>
              <a:gd name="connsiteY35" fmla="*/ 347272 h 894413"/>
              <a:gd name="connsiteX36" fmla="*/ 612098 w 717029"/>
              <a:gd name="connsiteY36" fmla="*/ 329784 h 894413"/>
              <a:gd name="connsiteX37" fmla="*/ 629587 w 717029"/>
              <a:gd name="connsiteY37" fmla="*/ 367259 h 894413"/>
              <a:gd name="connsiteX38" fmla="*/ 677056 w 717029"/>
              <a:gd name="connsiteY38" fmla="*/ 342275 h 894413"/>
              <a:gd name="connsiteX39" fmla="*/ 699541 w 717029"/>
              <a:gd name="connsiteY39" fmla="*/ 299803 h 894413"/>
              <a:gd name="connsiteX40" fmla="*/ 717029 w 717029"/>
              <a:gd name="connsiteY40" fmla="*/ 247338 h 894413"/>
              <a:gd name="connsiteX41" fmla="*/ 682052 w 717029"/>
              <a:gd name="connsiteY41" fmla="*/ 249836 h 894413"/>
              <a:gd name="connsiteX42" fmla="*/ 654570 w 717029"/>
              <a:gd name="connsiteY42" fmla="*/ 297305 h 894413"/>
              <a:gd name="connsiteX43" fmla="*/ 602105 w 717029"/>
              <a:gd name="connsiteY43" fmla="*/ 304800 h 894413"/>
              <a:gd name="connsiteX44" fmla="*/ 584616 w 717029"/>
              <a:gd name="connsiteY44" fmla="*/ 282315 h 894413"/>
              <a:gd name="connsiteX45" fmla="*/ 624590 w 717029"/>
              <a:gd name="connsiteY45" fmla="*/ 209862 h 894413"/>
              <a:gd name="connsiteX46" fmla="*/ 659567 w 717029"/>
              <a:gd name="connsiteY46" fmla="*/ 194872 h 894413"/>
              <a:gd name="connsiteX47" fmla="*/ 667062 w 717029"/>
              <a:gd name="connsiteY47" fmla="*/ 167390 h 894413"/>
              <a:gd name="connsiteX48" fmla="*/ 709534 w 717029"/>
              <a:gd name="connsiteY48" fmla="*/ 162394 h 894413"/>
              <a:gd name="connsiteX49" fmla="*/ 707036 w 717029"/>
              <a:gd name="connsiteY49" fmla="*/ 137410 h 894413"/>
              <a:gd name="connsiteX50" fmla="*/ 677056 w 717029"/>
              <a:gd name="connsiteY50" fmla="*/ 92439 h 894413"/>
              <a:gd name="connsiteX51" fmla="*/ 584616 w 717029"/>
              <a:gd name="connsiteY51" fmla="*/ 19987 h 894413"/>
              <a:gd name="connsiteX52" fmla="*/ 554636 w 717029"/>
              <a:gd name="connsiteY52" fmla="*/ 0 h 894413"/>
              <a:gd name="connsiteX53" fmla="*/ 459698 w 717029"/>
              <a:gd name="connsiteY53" fmla="*/ 79948 h 894413"/>
              <a:gd name="connsiteX54" fmla="*/ 402236 w 717029"/>
              <a:gd name="connsiteY54" fmla="*/ 129915 h 894413"/>
              <a:gd name="connsiteX55" fmla="*/ 374754 w 717029"/>
              <a:gd name="connsiteY55" fmla="*/ 114925 h 894413"/>
              <a:gd name="connsiteX56" fmla="*/ 344774 w 717029"/>
              <a:gd name="connsiteY56" fmla="*/ 137410 h 894413"/>
              <a:gd name="connsiteX57" fmla="*/ 334780 w 717029"/>
              <a:gd name="connsiteY57" fmla="*/ 142407 h 894413"/>
              <a:gd name="connsiteX58" fmla="*/ 304800 w 717029"/>
              <a:gd name="connsiteY58" fmla="*/ 179882 h 894413"/>
              <a:gd name="connsiteX59" fmla="*/ 267324 w 717029"/>
              <a:gd name="connsiteY59" fmla="*/ 177384 h 894413"/>
              <a:gd name="connsiteX60" fmla="*/ 294806 w 717029"/>
              <a:gd name="connsiteY60" fmla="*/ 292308 h 894413"/>
              <a:gd name="connsiteX61" fmla="*/ 337279 w 717029"/>
              <a:gd name="connsiteY61" fmla="*/ 332282 h 894413"/>
              <a:gd name="connsiteX62" fmla="*/ 322288 w 717029"/>
              <a:gd name="connsiteY62" fmla="*/ 349771 h 894413"/>
              <a:gd name="connsiteX63" fmla="*/ 237344 w 717029"/>
              <a:gd name="connsiteY63" fmla="*/ 289810 h 894413"/>
              <a:gd name="connsiteX64" fmla="*/ 202367 w 717029"/>
              <a:gd name="connsiteY64" fmla="*/ 317292 h 894413"/>
              <a:gd name="connsiteX65" fmla="*/ 217357 w 717029"/>
              <a:gd name="connsiteY65" fmla="*/ 372256 h 894413"/>
              <a:gd name="connsiteX66" fmla="*/ 214859 w 717029"/>
              <a:gd name="connsiteY66" fmla="*/ 412230 h 894413"/>
              <a:gd name="connsiteX67" fmla="*/ 214859 w 717029"/>
              <a:gd name="connsiteY67" fmla="*/ 412230 h 894413"/>
              <a:gd name="connsiteX68" fmla="*/ 192374 w 717029"/>
              <a:gd name="connsiteY68" fmla="*/ 332282 h 894413"/>
              <a:gd name="connsiteX69" fmla="*/ 159895 w 717029"/>
              <a:gd name="connsiteY69" fmla="*/ 289810 h 894413"/>
              <a:gd name="connsiteX70" fmla="*/ 189875 w 717029"/>
              <a:gd name="connsiteY70" fmla="*/ 269823 h 894413"/>
              <a:gd name="connsiteX71" fmla="*/ 144905 w 717029"/>
              <a:gd name="connsiteY71" fmla="*/ 229849 h 894413"/>
              <a:gd name="connsiteX72" fmla="*/ 137410 w 717029"/>
              <a:gd name="connsiteY72" fmla="*/ 257331 h 894413"/>
              <a:gd name="connsiteX73" fmla="*/ 102433 w 717029"/>
              <a:gd name="connsiteY73" fmla="*/ 239843 h 894413"/>
              <a:gd name="connsiteX74" fmla="*/ 87443 w 717029"/>
              <a:gd name="connsiteY74" fmla="*/ 287312 h 894413"/>
              <a:gd name="connsiteX75" fmla="*/ 117423 w 717029"/>
              <a:gd name="connsiteY75" fmla="*/ 337279 h 894413"/>
              <a:gd name="connsiteX76" fmla="*/ 69954 w 717029"/>
              <a:gd name="connsiteY76" fmla="*/ 304800 h 894413"/>
              <a:gd name="connsiteX77" fmla="*/ 52465 w 717029"/>
              <a:gd name="connsiteY77" fmla="*/ 329784 h 894413"/>
              <a:gd name="connsiteX78" fmla="*/ 59961 w 717029"/>
              <a:gd name="connsiteY78" fmla="*/ 362262 h 894413"/>
              <a:gd name="connsiteX79" fmla="*/ 39974 w 717029"/>
              <a:gd name="connsiteY79" fmla="*/ 369757 h 894413"/>
              <a:gd name="connsiteX80" fmla="*/ 32479 w 717029"/>
              <a:gd name="connsiteY80" fmla="*/ 387246 h 894413"/>
              <a:gd name="connsiteX81" fmla="*/ 52465 w 717029"/>
              <a:gd name="connsiteY81" fmla="*/ 454702 h 894413"/>
              <a:gd name="connsiteX82" fmla="*/ 97436 w 717029"/>
              <a:gd name="connsiteY82" fmla="*/ 447207 h 894413"/>
              <a:gd name="connsiteX83" fmla="*/ 72452 w 717029"/>
              <a:gd name="connsiteY83" fmla="*/ 477187 h 894413"/>
              <a:gd name="connsiteX84" fmla="*/ 97436 w 717029"/>
              <a:gd name="connsiteY84" fmla="*/ 494675 h 894413"/>
              <a:gd name="connsiteX85" fmla="*/ 87443 w 717029"/>
              <a:gd name="connsiteY85" fmla="*/ 512164 h 894413"/>
              <a:gd name="connsiteX86" fmla="*/ 49967 w 717029"/>
              <a:gd name="connsiteY86" fmla="*/ 507167 h 894413"/>
              <a:gd name="connsiteX87" fmla="*/ 32479 w 717029"/>
              <a:gd name="connsiteY87" fmla="*/ 537148 h 894413"/>
              <a:gd name="connsiteX88" fmla="*/ 62459 w 717029"/>
              <a:gd name="connsiteY88" fmla="*/ 587115 h 894413"/>
              <a:gd name="connsiteX89" fmla="*/ 82446 w 717029"/>
              <a:gd name="connsiteY89" fmla="*/ 599607 h 894413"/>
              <a:gd name="connsiteX90" fmla="*/ 134911 w 717029"/>
              <a:gd name="connsiteY90" fmla="*/ 609600 h 894413"/>
              <a:gd name="connsiteX91" fmla="*/ 199869 w 717029"/>
              <a:gd name="connsiteY91" fmla="*/ 642079 h 894413"/>
              <a:gd name="connsiteX92" fmla="*/ 214859 w 717029"/>
              <a:gd name="connsiteY92" fmla="*/ 659567 h 894413"/>
              <a:gd name="connsiteX93" fmla="*/ 197370 w 717029"/>
              <a:gd name="connsiteY93" fmla="*/ 682053 h 894413"/>
              <a:gd name="connsiteX94" fmla="*/ 169888 w 717029"/>
              <a:gd name="connsiteY94" fmla="*/ 664564 h 894413"/>
              <a:gd name="connsiteX95" fmla="*/ 134911 w 717029"/>
              <a:gd name="connsiteY95" fmla="*/ 684551 h 894413"/>
              <a:gd name="connsiteX96" fmla="*/ 132413 w 717029"/>
              <a:gd name="connsiteY96" fmla="*/ 724525 h 894413"/>
              <a:gd name="connsiteX97" fmla="*/ 107429 w 717029"/>
              <a:gd name="connsiteY97" fmla="*/ 719528 h 894413"/>
              <a:gd name="connsiteX98" fmla="*/ 49967 w 717029"/>
              <a:gd name="connsiteY98" fmla="*/ 771994 h 894413"/>
              <a:gd name="connsiteX99" fmla="*/ 14990 w 717029"/>
              <a:gd name="connsiteY99" fmla="*/ 727023 h 894413"/>
              <a:gd name="connsiteX100" fmla="*/ 0 w 717029"/>
              <a:gd name="connsiteY100" fmla="*/ 779489 h 894413"/>
              <a:gd name="connsiteX101" fmla="*/ 112426 w 717029"/>
              <a:gd name="connsiteY101" fmla="*/ 894413 h 894413"/>
              <a:gd name="connsiteX0" fmla="*/ 112426 w 717029"/>
              <a:gd name="connsiteY0" fmla="*/ 904406 h 904406"/>
              <a:gd name="connsiteX1" fmla="*/ 147403 w 717029"/>
              <a:gd name="connsiteY1" fmla="*/ 866931 h 904406"/>
              <a:gd name="connsiteX2" fmla="*/ 194872 w 717029"/>
              <a:gd name="connsiteY2" fmla="*/ 789482 h 904406"/>
              <a:gd name="connsiteX3" fmla="*/ 234846 w 717029"/>
              <a:gd name="connsiteY3" fmla="*/ 816964 h 904406"/>
              <a:gd name="connsiteX4" fmla="*/ 267324 w 717029"/>
              <a:gd name="connsiteY4" fmla="*/ 789482 h 904406"/>
              <a:gd name="connsiteX5" fmla="*/ 242341 w 717029"/>
              <a:gd name="connsiteY5" fmla="*/ 682052 h 904406"/>
              <a:gd name="connsiteX6" fmla="*/ 332282 w 717029"/>
              <a:gd name="connsiteY6" fmla="*/ 737016 h 904406"/>
              <a:gd name="connsiteX7" fmla="*/ 317292 w 717029"/>
              <a:gd name="connsiteY7" fmla="*/ 684550 h 904406"/>
              <a:gd name="connsiteX8" fmla="*/ 317292 w 717029"/>
              <a:gd name="connsiteY8" fmla="*/ 664564 h 904406"/>
              <a:gd name="connsiteX9" fmla="*/ 287311 w 717029"/>
              <a:gd name="connsiteY9" fmla="*/ 614596 h 904406"/>
              <a:gd name="connsiteX10" fmla="*/ 277318 w 717029"/>
              <a:gd name="connsiteY10" fmla="*/ 562131 h 904406"/>
              <a:gd name="connsiteX11" fmla="*/ 342275 w 717029"/>
              <a:gd name="connsiteY11" fmla="*/ 482183 h 904406"/>
              <a:gd name="connsiteX12" fmla="*/ 369757 w 717029"/>
              <a:gd name="connsiteY12" fmla="*/ 492177 h 904406"/>
              <a:gd name="connsiteX13" fmla="*/ 369757 w 717029"/>
              <a:gd name="connsiteY13" fmla="*/ 517160 h 904406"/>
              <a:gd name="connsiteX14" fmla="*/ 322288 w 717029"/>
              <a:gd name="connsiteY14" fmla="*/ 542144 h 904406"/>
              <a:gd name="connsiteX15" fmla="*/ 304800 w 717029"/>
              <a:gd name="connsiteY15" fmla="*/ 609600 h 904406"/>
              <a:gd name="connsiteX16" fmla="*/ 347272 w 717029"/>
              <a:gd name="connsiteY16" fmla="*/ 667062 h 904406"/>
              <a:gd name="connsiteX17" fmla="*/ 354767 w 717029"/>
              <a:gd name="connsiteY17" fmla="*/ 692046 h 904406"/>
              <a:gd name="connsiteX18" fmla="*/ 382249 w 717029"/>
              <a:gd name="connsiteY18" fmla="*/ 672059 h 904406"/>
              <a:gd name="connsiteX19" fmla="*/ 402236 w 717029"/>
              <a:gd name="connsiteY19" fmla="*/ 707036 h 904406"/>
              <a:gd name="connsiteX20" fmla="*/ 464695 w 717029"/>
              <a:gd name="connsiteY20" fmla="*/ 637082 h 904406"/>
              <a:gd name="connsiteX21" fmla="*/ 449705 w 717029"/>
              <a:gd name="connsiteY21" fmla="*/ 589613 h 904406"/>
              <a:gd name="connsiteX22" fmla="*/ 502170 w 717029"/>
              <a:gd name="connsiteY22" fmla="*/ 562131 h 904406"/>
              <a:gd name="connsiteX23" fmla="*/ 532151 w 717029"/>
              <a:gd name="connsiteY23" fmla="*/ 582118 h 904406"/>
              <a:gd name="connsiteX24" fmla="*/ 534649 w 717029"/>
              <a:gd name="connsiteY24" fmla="*/ 549639 h 904406"/>
              <a:gd name="connsiteX25" fmla="*/ 519659 w 717029"/>
              <a:gd name="connsiteY25" fmla="*/ 524655 h 904406"/>
              <a:gd name="connsiteX26" fmla="*/ 557134 w 717029"/>
              <a:gd name="connsiteY26" fmla="*/ 482183 h 904406"/>
              <a:gd name="connsiteX27" fmla="*/ 519659 w 717029"/>
              <a:gd name="connsiteY27" fmla="*/ 437213 h 904406"/>
              <a:gd name="connsiteX28" fmla="*/ 457200 w 717029"/>
              <a:gd name="connsiteY28" fmla="*/ 467193 h 904406"/>
              <a:gd name="connsiteX29" fmla="*/ 399738 w 717029"/>
              <a:gd name="connsiteY29" fmla="*/ 469691 h 904406"/>
              <a:gd name="connsiteX30" fmla="*/ 514662 w 717029"/>
              <a:gd name="connsiteY30" fmla="*/ 424721 h 904406"/>
              <a:gd name="connsiteX31" fmla="*/ 552138 w 717029"/>
              <a:gd name="connsiteY31" fmla="*/ 404734 h 904406"/>
              <a:gd name="connsiteX32" fmla="*/ 534649 w 717029"/>
              <a:gd name="connsiteY32" fmla="*/ 339777 h 904406"/>
              <a:gd name="connsiteX33" fmla="*/ 557134 w 717029"/>
              <a:gd name="connsiteY33" fmla="*/ 339777 h 904406"/>
              <a:gd name="connsiteX34" fmla="*/ 577121 w 717029"/>
              <a:gd name="connsiteY34" fmla="*/ 327285 h 904406"/>
              <a:gd name="connsiteX35" fmla="*/ 592111 w 717029"/>
              <a:gd name="connsiteY35" fmla="*/ 357265 h 904406"/>
              <a:gd name="connsiteX36" fmla="*/ 612098 w 717029"/>
              <a:gd name="connsiteY36" fmla="*/ 339777 h 904406"/>
              <a:gd name="connsiteX37" fmla="*/ 629587 w 717029"/>
              <a:gd name="connsiteY37" fmla="*/ 377252 h 904406"/>
              <a:gd name="connsiteX38" fmla="*/ 677056 w 717029"/>
              <a:gd name="connsiteY38" fmla="*/ 352268 h 904406"/>
              <a:gd name="connsiteX39" fmla="*/ 699541 w 717029"/>
              <a:gd name="connsiteY39" fmla="*/ 309796 h 904406"/>
              <a:gd name="connsiteX40" fmla="*/ 717029 w 717029"/>
              <a:gd name="connsiteY40" fmla="*/ 257331 h 904406"/>
              <a:gd name="connsiteX41" fmla="*/ 682052 w 717029"/>
              <a:gd name="connsiteY41" fmla="*/ 259829 h 904406"/>
              <a:gd name="connsiteX42" fmla="*/ 654570 w 717029"/>
              <a:gd name="connsiteY42" fmla="*/ 307298 h 904406"/>
              <a:gd name="connsiteX43" fmla="*/ 602105 w 717029"/>
              <a:gd name="connsiteY43" fmla="*/ 314793 h 904406"/>
              <a:gd name="connsiteX44" fmla="*/ 584616 w 717029"/>
              <a:gd name="connsiteY44" fmla="*/ 292308 h 904406"/>
              <a:gd name="connsiteX45" fmla="*/ 624590 w 717029"/>
              <a:gd name="connsiteY45" fmla="*/ 219855 h 904406"/>
              <a:gd name="connsiteX46" fmla="*/ 659567 w 717029"/>
              <a:gd name="connsiteY46" fmla="*/ 204865 h 904406"/>
              <a:gd name="connsiteX47" fmla="*/ 667062 w 717029"/>
              <a:gd name="connsiteY47" fmla="*/ 177383 h 904406"/>
              <a:gd name="connsiteX48" fmla="*/ 709534 w 717029"/>
              <a:gd name="connsiteY48" fmla="*/ 172387 h 904406"/>
              <a:gd name="connsiteX49" fmla="*/ 707036 w 717029"/>
              <a:gd name="connsiteY49" fmla="*/ 147403 h 904406"/>
              <a:gd name="connsiteX50" fmla="*/ 677056 w 717029"/>
              <a:gd name="connsiteY50" fmla="*/ 102432 h 904406"/>
              <a:gd name="connsiteX51" fmla="*/ 594609 w 717029"/>
              <a:gd name="connsiteY51" fmla="*/ 0 h 904406"/>
              <a:gd name="connsiteX52" fmla="*/ 554636 w 717029"/>
              <a:gd name="connsiteY52" fmla="*/ 9993 h 904406"/>
              <a:gd name="connsiteX53" fmla="*/ 459698 w 717029"/>
              <a:gd name="connsiteY53" fmla="*/ 89941 h 904406"/>
              <a:gd name="connsiteX54" fmla="*/ 402236 w 717029"/>
              <a:gd name="connsiteY54" fmla="*/ 139908 h 904406"/>
              <a:gd name="connsiteX55" fmla="*/ 374754 w 717029"/>
              <a:gd name="connsiteY55" fmla="*/ 124918 h 904406"/>
              <a:gd name="connsiteX56" fmla="*/ 344774 w 717029"/>
              <a:gd name="connsiteY56" fmla="*/ 147403 h 904406"/>
              <a:gd name="connsiteX57" fmla="*/ 334780 w 717029"/>
              <a:gd name="connsiteY57" fmla="*/ 152400 h 904406"/>
              <a:gd name="connsiteX58" fmla="*/ 304800 w 717029"/>
              <a:gd name="connsiteY58" fmla="*/ 189875 h 904406"/>
              <a:gd name="connsiteX59" fmla="*/ 267324 w 717029"/>
              <a:gd name="connsiteY59" fmla="*/ 187377 h 904406"/>
              <a:gd name="connsiteX60" fmla="*/ 294806 w 717029"/>
              <a:gd name="connsiteY60" fmla="*/ 302301 h 904406"/>
              <a:gd name="connsiteX61" fmla="*/ 337279 w 717029"/>
              <a:gd name="connsiteY61" fmla="*/ 342275 h 904406"/>
              <a:gd name="connsiteX62" fmla="*/ 322288 w 717029"/>
              <a:gd name="connsiteY62" fmla="*/ 359764 h 904406"/>
              <a:gd name="connsiteX63" fmla="*/ 237344 w 717029"/>
              <a:gd name="connsiteY63" fmla="*/ 299803 h 904406"/>
              <a:gd name="connsiteX64" fmla="*/ 202367 w 717029"/>
              <a:gd name="connsiteY64" fmla="*/ 327285 h 904406"/>
              <a:gd name="connsiteX65" fmla="*/ 217357 w 717029"/>
              <a:gd name="connsiteY65" fmla="*/ 382249 h 904406"/>
              <a:gd name="connsiteX66" fmla="*/ 214859 w 717029"/>
              <a:gd name="connsiteY66" fmla="*/ 422223 h 904406"/>
              <a:gd name="connsiteX67" fmla="*/ 214859 w 717029"/>
              <a:gd name="connsiteY67" fmla="*/ 422223 h 904406"/>
              <a:gd name="connsiteX68" fmla="*/ 192374 w 717029"/>
              <a:gd name="connsiteY68" fmla="*/ 342275 h 904406"/>
              <a:gd name="connsiteX69" fmla="*/ 159895 w 717029"/>
              <a:gd name="connsiteY69" fmla="*/ 299803 h 904406"/>
              <a:gd name="connsiteX70" fmla="*/ 189875 w 717029"/>
              <a:gd name="connsiteY70" fmla="*/ 279816 h 904406"/>
              <a:gd name="connsiteX71" fmla="*/ 144905 w 717029"/>
              <a:gd name="connsiteY71" fmla="*/ 239842 h 904406"/>
              <a:gd name="connsiteX72" fmla="*/ 137410 w 717029"/>
              <a:gd name="connsiteY72" fmla="*/ 267324 h 904406"/>
              <a:gd name="connsiteX73" fmla="*/ 102433 w 717029"/>
              <a:gd name="connsiteY73" fmla="*/ 249836 h 904406"/>
              <a:gd name="connsiteX74" fmla="*/ 87443 w 717029"/>
              <a:gd name="connsiteY74" fmla="*/ 297305 h 904406"/>
              <a:gd name="connsiteX75" fmla="*/ 117423 w 717029"/>
              <a:gd name="connsiteY75" fmla="*/ 347272 h 904406"/>
              <a:gd name="connsiteX76" fmla="*/ 69954 w 717029"/>
              <a:gd name="connsiteY76" fmla="*/ 314793 h 904406"/>
              <a:gd name="connsiteX77" fmla="*/ 52465 w 717029"/>
              <a:gd name="connsiteY77" fmla="*/ 339777 h 904406"/>
              <a:gd name="connsiteX78" fmla="*/ 59961 w 717029"/>
              <a:gd name="connsiteY78" fmla="*/ 372255 h 904406"/>
              <a:gd name="connsiteX79" fmla="*/ 39974 w 717029"/>
              <a:gd name="connsiteY79" fmla="*/ 379750 h 904406"/>
              <a:gd name="connsiteX80" fmla="*/ 32479 w 717029"/>
              <a:gd name="connsiteY80" fmla="*/ 397239 h 904406"/>
              <a:gd name="connsiteX81" fmla="*/ 52465 w 717029"/>
              <a:gd name="connsiteY81" fmla="*/ 464695 h 904406"/>
              <a:gd name="connsiteX82" fmla="*/ 97436 w 717029"/>
              <a:gd name="connsiteY82" fmla="*/ 457200 h 904406"/>
              <a:gd name="connsiteX83" fmla="*/ 72452 w 717029"/>
              <a:gd name="connsiteY83" fmla="*/ 487180 h 904406"/>
              <a:gd name="connsiteX84" fmla="*/ 97436 w 717029"/>
              <a:gd name="connsiteY84" fmla="*/ 504668 h 904406"/>
              <a:gd name="connsiteX85" fmla="*/ 87443 w 717029"/>
              <a:gd name="connsiteY85" fmla="*/ 522157 h 904406"/>
              <a:gd name="connsiteX86" fmla="*/ 49967 w 717029"/>
              <a:gd name="connsiteY86" fmla="*/ 517160 h 904406"/>
              <a:gd name="connsiteX87" fmla="*/ 32479 w 717029"/>
              <a:gd name="connsiteY87" fmla="*/ 547141 h 904406"/>
              <a:gd name="connsiteX88" fmla="*/ 62459 w 717029"/>
              <a:gd name="connsiteY88" fmla="*/ 597108 h 904406"/>
              <a:gd name="connsiteX89" fmla="*/ 82446 w 717029"/>
              <a:gd name="connsiteY89" fmla="*/ 609600 h 904406"/>
              <a:gd name="connsiteX90" fmla="*/ 134911 w 717029"/>
              <a:gd name="connsiteY90" fmla="*/ 619593 h 904406"/>
              <a:gd name="connsiteX91" fmla="*/ 199869 w 717029"/>
              <a:gd name="connsiteY91" fmla="*/ 652072 h 904406"/>
              <a:gd name="connsiteX92" fmla="*/ 214859 w 717029"/>
              <a:gd name="connsiteY92" fmla="*/ 669560 h 904406"/>
              <a:gd name="connsiteX93" fmla="*/ 197370 w 717029"/>
              <a:gd name="connsiteY93" fmla="*/ 692046 h 904406"/>
              <a:gd name="connsiteX94" fmla="*/ 169888 w 717029"/>
              <a:gd name="connsiteY94" fmla="*/ 674557 h 904406"/>
              <a:gd name="connsiteX95" fmla="*/ 134911 w 717029"/>
              <a:gd name="connsiteY95" fmla="*/ 694544 h 904406"/>
              <a:gd name="connsiteX96" fmla="*/ 132413 w 717029"/>
              <a:gd name="connsiteY96" fmla="*/ 734518 h 904406"/>
              <a:gd name="connsiteX97" fmla="*/ 107429 w 717029"/>
              <a:gd name="connsiteY97" fmla="*/ 729521 h 904406"/>
              <a:gd name="connsiteX98" fmla="*/ 49967 w 717029"/>
              <a:gd name="connsiteY98" fmla="*/ 781987 h 904406"/>
              <a:gd name="connsiteX99" fmla="*/ 14990 w 717029"/>
              <a:gd name="connsiteY99" fmla="*/ 737016 h 904406"/>
              <a:gd name="connsiteX100" fmla="*/ 0 w 717029"/>
              <a:gd name="connsiteY100" fmla="*/ 789482 h 904406"/>
              <a:gd name="connsiteX101" fmla="*/ 112426 w 717029"/>
              <a:gd name="connsiteY101" fmla="*/ 904406 h 904406"/>
              <a:gd name="connsiteX0" fmla="*/ 112426 w 717029"/>
              <a:gd name="connsiteY0" fmla="*/ 904406 h 904406"/>
              <a:gd name="connsiteX1" fmla="*/ 147403 w 717029"/>
              <a:gd name="connsiteY1" fmla="*/ 866931 h 904406"/>
              <a:gd name="connsiteX2" fmla="*/ 194872 w 717029"/>
              <a:gd name="connsiteY2" fmla="*/ 789482 h 904406"/>
              <a:gd name="connsiteX3" fmla="*/ 234846 w 717029"/>
              <a:gd name="connsiteY3" fmla="*/ 816964 h 904406"/>
              <a:gd name="connsiteX4" fmla="*/ 267324 w 717029"/>
              <a:gd name="connsiteY4" fmla="*/ 789482 h 904406"/>
              <a:gd name="connsiteX5" fmla="*/ 242341 w 717029"/>
              <a:gd name="connsiteY5" fmla="*/ 682052 h 904406"/>
              <a:gd name="connsiteX6" fmla="*/ 332282 w 717029"/>
              <a:gd name="connsiteY6" fmla="*/ 737016 h 904406"/>
              <a:gd name="connsiteX7" fmla="*/ 317292 w 717029"/>
              <a:gd name="connsiteY7" fmla="*/ 684550 h 904406"/>
              <a:gd name="connsiteX8" fmla="*/ 317292 w 717029"/>
              <a:gd name="connsiteY8" fmla="*/ 664564 h 904406"/>
              <a:gd name="connsiteX9" fmla="*/ 287311 w 717029"/>
              <a:gd name="connsiteY9" fmla="*/ 614596 h 904406"/>
              <a:gd name="connsiteX10" fmla="*/ 277318 w 717029"/>
              <a:gd name="connsiteY10" fmla="*/ 562131 h 904406"/>
              <a:gd name="connsiteX11" fmla="*/ 342275 w 717029"/>
              <a:gd name="connsiteY11" fmla="*/ 482183 h 904406"/>
              <a:gd name="connsiteX12" fmla="*/ 369757 w 717029"/>
              <a:gd name="connsiteY12" fmla="*/ 492177 h 904406"/>
              <a:gd name="connsiteX13" fmla="*/ 369757 w 717029"/>
              <a:gd name="connsiteY13" fmla="*/ 517160 h 904406"/>
              <a:gd name="connsiteX14" fmla="*/ 322288 w 717029"/>
              <a:gd name="connsiteY14" fmla="*/ 542144 h 904406"/>
              <a:gd name="connsiteX15" fmla="*/ 304800 w 717029"/>
              <a:gd name="connsiteY15" fmla="*/ 609600 h 904406"/>
              <a:gd name="connsiteX16" fmla="*/ 347272 w 717029"/>
              <a:gd name="connsiteY16" fmla="*/ 667062 h 904406"/>
              <a:gd name="connsiteX17" fmla="*/ 354767 w 717029"/>
              <a:gd name="connsiteY17" fmla="*/ 692046 h 904406"/>
              <a:gd name="connsiteX18" fmla="*/ 382249 w 717029"/>
              <a:gd name="connsiteY18" fmla="*/ 672059 h 904406"/>
              <a:gd name="connsiteX19" fmla="*/ 402236 w 717029"/>
              <a:gd name="connsiteY19" fmla="*/ 707036 h 904406"/>
              <a:gd name="connsiteX20" fmla="*/ 464695 w 717029"/>
              <a:gd name="connsiteY20" fmla="*/ 637082 h 904406"/>
              <a:gd name="connsiteX21" fmla="*/ 449705 w 717029"/>
              <a:gd name="connsiteY21" fmla="*/ 589613 h 904406"/>
              <a:gd name="connsiteX22" fmla="*/ 502170 w 717029"/>
              <a:gd name="connsiteY22" fmla="*/ 562131 h 904406"/>
              <a:gd name="connsiteX23" fmla="*/ 532151 w 717029"/>
              <a:gd name="connsiteY23" fmla="*/ 582118 h 904406"/>
              <a:gd name="connsiteX24" fmla="*/ 534649 w 717029"/>
              <a:gd name="connsiteY24" fmla="*/ 549639 h 904406"/>
              <a:gd name="connsiteX25" fmla="*/ 519659 w 717029"/>
              <a:gd name="connsiteY25" fmla="*/ 524655 h 904406"/>
              <a:gd name="connsiteX26" fmla="*/ 557134 w 717029"/>
              <a:gd name="connsiteY26" fmla="*/ 482183 h 904406"/>
              <a:gd name="connsiteX27" fmla="*/ 519659 w 717029"/>
              <a:gd name="connsiteY27" fmla="*/ 437213 h 904406"/>
              <a:gd name="connsiteX28" fmla="*/ 457200 w 717029"/>
              <a:gd name="connsiteY28" fmla="*/ 467193 h 904406"/>
              <a:gd name="connsiteX29" fmla="*/ 399738 w 717029"/>
              <a:gd name="connsiteY29" fmla="*/ 469691 h 904406"/>
              <a:gd name="connsiteX30" fmla="*/ 514662 w 717029"/>
              <a:gd name="connsiteY30" fmla="*/ 424721 h 904406"/>
              <a:gd name="connsiteX31" fmla="*/ 552138 w 717029"/>
              <a:gd name="connsiteY31" fmla="*/ 404734 h 904406"/>
              <a:gd name="connsiteX32" fmla="*/ 534649 w 717029"/>
              <a:gd name="connsiteY32" fmla="*/ 339777 h 904406"/>
              <a:gd name="connsiteX33" fmla="*/ 557134 w 717029"/>
              <a:gd name="connsiteY33" fmla="*/ 339777 h 904406"/>
              <a:gd name="connsiteX34" fmla="*/ 577121 w 717029"/>
              <a:gd name="connsiteY34" fmla="*/ 327285 h 904406"/>
              <a:gd name="connsiteX35" fmla="*/ 592111 w 717029"/>
              <a:gd name="connsiteY35" fmla="*/ 357265 h 904406"/>
              <a:gd name="connsiteX36" fmla="*/ 612098 w 717029"/>
              <a:gd name="connsiteY36" fmla="*/ 339777 h 904406"/>
              <a:gd name="connsiteX37" fmla="*/ 629587 w 717029"/>
              <a:gd name="connsiteY37" fmla="*/ 377252 h 904406"/>
              <a:gd name="connsiteX38" fmla="*/ 677056 w 717029"/>
              <a:gd name="connsiteY38" fmla="*/ 352268 h 904406"/>
              <a:gd name="connsiteX39" fmla="*/ 699541 w 717029"/>
              <a:gd name="connsiteY39" fmla="*/ 309796 h 904406"/>
              <a:gd name="connsiteX40" fmla="*/ 717029 w 717029"/>
              <a:gd name="connsiteY40" fmla="*/ 257331 h 904406"/>
              <a:gd name="connsiteX41" fmla="*/ 682052 w 717029"/>
              <a:gd name="connsiteY41" fmla="*/ 259829 h 904406"/>
              <a:gd name="connsiteX42" fmla="*/ 654570 w 717029"/>
              <a:gd name="connsiteY42" fmla="*/ 307298 h 904406"/>
              <a:gd name="connsiteX43" fmla="*/ 602105 w 717029"/>
              <a:gd name="connsiteY43" fmla="*/ 314793 h 904406"/>
              <a:gd name="connsiteX44" fmla="*/ 584616 w 717029"/>
              <a:gd name="connsiteY44" fmla="*/ 292308 h 904406"/>
              <a:gd name="connsiteX45" fmla="*/ 624590 w 717029"/>
              <a:gd name="connsiteY45" fmla="*/ 219855 h 904406"/>
              <a:gd name="connsiteX46" fmla="*/ 659567 w 717029"/>
              <a:gd name="connsiteY46" fmla="*/ 204865 h 904406"/>
              <a:gd name="connsiteX47" fmla="*/ 667062 w 717029"/>
              <a:gd name="connsiteY47" fmla="*/ 177383 h 904406"/>
              <a:gd name="connsiteX48" fmla="*/ 709534 w 717029"/>
              <a:gd name="connsiteY48" fmla="*/ 172387 h 904406"/>
              <a:gd name="connsiteX49" fmla="*/ 707036 w 717029"/>
              <a:gd name="connsiteY49" fmla="*/ 147403 h 904406"/>
              <a:gd name="connsiteX50" fmla="*/ 677056 w 717029"/>
              <a:gd name="connsiteY50" fmla="*/ 102432 h 904406"/>
              <a:gd name="connsiteX51" fmla="*/ 644577 w 717029"/>
              <a:gd name="connsiteY51" fmla="*/ 57462 h 904406"/>
              <a:gd name="connsiteX52" fmla="*/ 594609 w 717029"/>
              <a:gd name="connsiteY52" fmla="*/ 0 h 904406"/>
              <a:gd name="connsiteX53" fmla="*/ 554636 w 717029"/>
              <a:gd name="connsiteY53" fmla="*/ 9993 h 904406"/>
              <a:gd name="connsiteX54" fmla="*/ 459698 w 717029"/>
              <a:gd name="connsiteY54" fmla="*/ 89941 h 904406"/>
              <a:gd name="connsiteX55" fmla="*/ 402236 w 717029"/>
              <a:gd name="connsiteY55" fmla="*/ 139908 h 904406"/>
              <a:gd name="connsiteX56" fmla="*/ 374754 w 717029"/>
              <a:gd name="connsiteY56" fmla="*/ 124918 h 904406"/>
              <a:gd name="connsiteX57" fmla="*/ 344774 w 717029"/>
              <a:gd name="connsiteY57" fmla="*/ 147403 h 904406"/>
              <a:gd name="connsiteX58" fmla="*/ 334780 w 717029"/>
              <a:gd name="connsiteY58" fmla="*/ 152400 h 904406"/>
              <a:gd name="connsiteX59" fmla="*/ 304800 w 717029"/>
              <a:gd name="connsiteY59" fmla="*/ 189875 h 904406"/>
              <a:gd name="connsiteX60" fmla="*/ 267324 w 717029"/>
              <a:gd name="connsiteY60" fmla="*/ 187377 h 904406"/>
              <a:gd name="connsiteX61" fmla="*/ 294806 w 717029"/>
              <a:gd name="connsiteY61" fmla="*/ 302301 h 904406"/>
              <a:gd name="connsiteX62" fmla="*/ 337279 w 717029"/>
              <a:gd name="connsiteY62" fmla="*/ 342275 h 904406"/>
              <a:gd name="connsiteX63" fmla="*/ 322288 w 717029"/>
              <a:gd name="connsiteY63" fmla="*/ 359764 h 904406"/>
              <a:gd name="connsiteX64" fmla="*/ 237344 w 717029"/>
              <a:gd name="connsiteY64" fmla="*/ 299803 h 904406"/>
              <a:gd name="connsiteX65" fmla="*/ 202367 w 717029"/>
              <a:gd name="connsiteY65" fmla="*/ 327285 h 904406"/>
              <a:gd name="connsiteX66" fmla="*/ 217357 w 717029"/>
              <a:gd name="connsiteY66" fmla="*/ 382249 h 904406"/>
              <a:gd name="connsiteX67" fmla="*/ 214859 w 717029"/>
              <a:gd name="connsiteY67" fmla="*/ 422223 h 904406"/>
              <a:gd name="connsiteX68" fmla="*/ 214859 w 717029"/>
              <a:gd name="connsiteY68" fmla="*/ 422223 h 904406"/>
              <a:gd name="connsiteX69" fmla="*/ 192374 w 717029"/>
              <a:gd name="connsiteY69" fmla="*/ 342275 h 904406"/>
              <a:gd name="connsiteX70" fmla="*/ 159895 w 717029"/>
              <a:gd name="connsiteY70" fmla="*/ 299803 h 904406"/>
              <a:gd name="connsiteX71" fmla="*/ 189875 w 717029"/>
              <a:gd name="connsiteY71" fmla="*/ 279816 h 904406"/>
              <a:gd name="connsiteX72" fmla="*/ 144905 w 717029"/>
              <a:gd name="connsiteY72" fmla="*/ 239842 h 904406"/>
              <a:gd name="connsiteX73" fmla="*/ 137410 w 717029"/>
              <a:gd name="connsiteY73" fmla="*/ 267324 h 904406"/>
              <a:gd name="connsiteX74" fmla="*/ 102433 w 717029"/>
              <a:gd name="connsiteY74" fmla="*/ 249836 h 904406"/>
              <a:gd name="connsiteX75" fmla="*/ 87443 w 717029"/>
              <a:gd name="connsiteY75" fmla="*/ 297305 h 904406"/>
              <a:gd name="connsiteX76" fmla="*/ 117423 w 717029"/>
              <a:gd name="connsiteY76" fmla="*/ 347272 h 904406"/>
              <a:gd name="connsiteX77" fmla="*/ 69954 w 717029"/>
              <a:gd name="connsiteY77" fmla="*/ 314793 h 904406"/>
              <a:gd name="connsiteX78" fmla="*/ 52465 w 717029"/>
              <a:gd name="connsiteY78" fmla="*/ 339777 h 904406"/>
              <a:gd name="connsiteX79" fmla="*/ 59961 w 717029"/>
              <a:gd name="connsiteY79" fmla="*/ 372255 h 904406"/>
              <a:gd name="connsiteX80" fmla="*/ 39974 w 717029"/>
              <a:gd name="connsiteY80" fmla="*/ 379750 h 904406"/>
              <a:gd name="connsiteX81" fmla="*/ 32479 w 717029"/>
              <a:gd name="connsiteY81" fmla="*/ 397239 h 904406"/>
              <a:gd name="connsiteX82" fmla="*/ 52465 w 717029"/>
              <a:gd name="connsiteY82" fmla="*/ 464695 h 904406"/>
              <a:gd name="connsiteX83" fmla="*/ 97436 w 717029"/>
              <a:gd name="connsiteY83" fmla="*/ 457200 h 904406"/>
              <a:gd name="connsiteX84" fmla="*/ 72452 w 717029"/>
              <a:gd name="connsiteY84" fmla="*/ 487180 h 904406"/>
              <a:gd name="connsiteX85" fmla="*/ 97436 w 717029"/>
              <a:gd name="connsiteY85" fmla="*/ 504668 h 904406"/>
              <a:gd name="connsiteX86" fmla="*/ 87443 w 717029"/>
              <a:gd name="connsiteY86" fmla="*/ 522157 h 904406"/>
              <a:gd name="connsiteX87" fmla="*/ 49967 w 717029"/>
              <a:gd name="connsiteY87" fmla="*/ 517160 h 904406"/>
              <a:gd name="connsiteX88" fmla="*/ 32479 w 717029"/>
              <a:gd name="connsiteY88" fmla="*/ 547141 h 904406"/>
              <a:gd name="connsiteX89" fmla="*/ 62459 w 717029"/>
              <a:gd name="connsiteY89" fmla="*/ 597108 h 904406"/>
              <a:gd name="connsiteX90" fmla="*/ 82446 w 717029"/>
              <a:gd name="connsiteY90" fmla="*/ 609600 h 904406"/>
              <a:gd name="connsiteX91" fmla="*/ 134911 w 717029"/>
              <a:gd name="connsiteY91" fmla="*/ 619593 h 904406"/>
              <a:gd name="connsiteX92" fmla="*/ 199869 w 717029"/>
              <a:gd name="connsiteY92" fmla="*/ 652072 h 904406"/>
              <a:gd name="connsiteX93" fmla="*/ 214859 w 717029"/>
              <a:gd name="connsiteY93" fmla="*/ 669560 h 904406"/>
              <a:gd name="connsiteX94" fmla="*/ 197370 w 717029"/>
              <a:gd name="connsiteY94" fmla="*/ 692046 h 904406"/>
              <a:gd name="connsiteX95" fmla="*/ 169888 w 717029"/>
              <a:gd name="connsiteY95" fmla="*/ 674557 h 904406"/>
              <a:gd name="connsiteX96" fmla="*/ 134911 w 717029"/>
              <a:gd name="connsiteY96" fmla="*/ 694544 h 904406"/>
              <a:gd name="connsiteX97" fmla="*/ 132413 w 717029"/>
              <a:gd name="connsiteY97" fmla="*/ 734518 h 904406"/>
              <a:gd name="connsiteX98" fmla="*/ 107429 w 717029"/>
              <a:gd name="connsiteY98" fmla="*/ 729521 h 904406"/>
              <a:gd name="connsiteX99" fmla="*/ 49967 w 717029"/>
              <a:gd name="connsiteY99" fmla="*/ 781987 h 904406"/>
              <a:gd name="connsiteX100" fmla="*/ 14990 w 717029"/>
              <a:gd name="connsiteY100" fmla="*/ 737016 h 904406"/>
              <a:gd name="connsiteX101" fmla="*/ 0 w 717029"/>
              <a:gd name="connsiteY101" fmla="*/ 789482 h 904406"/>
              <a:gd name="connsiteX102" fmla="*/ 112426 w 717029"/>
              <a:gd name="connsiteY102" fmla="*/ 904406 h 904406"/>
              <a:gd name="connsiteX0" fmla="*/ 112426 w 727022"/>
              <a:gd name="connsiteY0" fmla="*/ 904406 h 904406"/>
              <a:gd name="connsiteX1" fmla="*/ 147403 w 727022"/>
              <a:gd name="connsiteY1" fmla="*/ 866931 h 904406"/>
              <a:gd name="connsiteX2" fmla="*/ 194872 w 727022"/>
              <a:gd name="connsiteY2" fmla="*/ 789482 h 904406"/>
              <a:gd name="connsiteX3" fmla="*/ 234846 w 727022"/>
              <a:gd name="connsiteY3" fmla="*/ 816964 h 904406"/>
              <a:gd name="connsiteX4" fmla="*/ 267324 w 727022"/>
              <a:gd name="connsiteY4" fmla="*/ 789482 h 904406"/>
              <a:gd name="connsiteX5" fmla="*/ 242341 w 727022"/>
              <a:gd name="connsiteY5" fmla="*/ 682052 h 904406"/>
              <a:gd name="connsiteX6" fmla="*/ 332282 w 727022"/>
              <a:gd name="connsiteY6" fmla="*/ 737016 h 904406"/>
              <a:gd name="connsiteX7" fmla="*/ 317292 w 727022"/>
              <a:gd name="connsiteY7" fmla="*/ 684550 h 904406"/>
              <a:gd name="connsiteX8" fmla="*/ 317292 w 727022"/>
              <a:gd name="connsiteY8" fmla="*/ 664564 h 904406"/>
              <a:gd name="connsiteX9" fmla="*/ 287311 w 727022"/>
              <a:gd name="connsiteY9" fmla="*/ 614596 h 904406"/>
              <a:gd name="connsiteX10" fmla="*/ 277318 w 727022"/>
              <a:gd name="connsiteY10" fmla="*/ 562131 h 904406"/>
              <a:gd name="connsiteX11" fmla="*/ 342275 w 727022"/>
              <a:gd name="connsiteY11" fmla="*/ 482183 h 904406"/>
              <a:gd name="connsiteX12" fmla="*/ 369757 w 727022"/>
              <a:gd name="connsiteY12" fmla="*/ 492177 h 904406"/>
              <a:gd name="connsiteX13" fmla="*/ 369757 w 727022"/>
              <a:gd name="connsiteY13" fmla="*/ 517160 h 904406"/>
              <a:gd name="connsiteX14" fmla="*/ 322288 w 727022"/>
              <a:gd name="connsiteY14" fmla="*/ 542144 h 904406"/>
              <a:gd name="connsiteX15" fmla="*/ 304800 w 727022"/>
              <a:gd name="connsiteY15" fmla="*/ 609600 h 904406"/>
              <a:gd name="connsiteX16" fmla="*/ 347272 w 727022"/>
              <a:gd name="connsiteY16" fmla="*/ 667062 h 904406"/>
              <a:gd name="connsiteX17" fmla="*/ 354767 w 727022"/>
              <a:gd name="connsiteY17" fmla="*/ 692046 h 904406"/>
              <a:gd name="connsiteX18" fmla="*/ 382249 w 727022"/>
              <a:gd name="connsiteY18" fmla="*/ 672059 h 904406"/>
              <a:gd name="connsiteX19" fmla="*/ 402236 w 727022"/>
              <a:gd name="connsiteY19" fmla="*/ 707036 h 904406"/>
              <a:gd name="connsiteX20" fmla="*/ 464695 w 727022"/>
              <a:gd name="connsiteY20" fmla="*/ 637082 h 904406"/>
              <a:gd name="connsiteX21" fmla="*/ 449705 w 727022"/>
              <a:gd name="connsiteY21" fmla="*/ 589613 h 904406"/>
              <a:gd name="connsiteX22" fmla="*/ 502170 w 727022"/>
              <a:gd name="connsiteY22" fmla="*/ 562131 h 904406"/>
              <a:gd name="connsiteX23" fmla="*/ 532151 w 727022"/>
              <a:gd name="connsiteY23" fmla="*/ 582118 h 904406"/>
              <a:gd name="connsiteX24" fmla="*/ 534649 w 727022"/>
              <a:gd name="connsiteY24" fmla="*/ 549639 h 904406"/>
              <a:gd name="connsiteX25" fmla="*/ 519659 w 727022"/>
              <a:gd name="connsiteY25" fmla="*/ 524655 h 904406"/>
              <a:gd name="connsiteX26" fmla="*/ 557134 w 727022"/>
              <a:gd name="connsiteY26" fmla="*/ 482183 h 904406"/>
              <a:gd name="connsiteX27" fmla="*/ 519659 w 727022"/>
              <a:gd name="connsiteY27" fmla="*/ 437213 h 904406"/>
              <a:gd name="connsiteX28" fmla="*/ 457200 w 727022"/>
              <a:gd name="connsiteY28" fmla="*/ 467193 h 904406"/>
              <a:gd name="connsiteX29" fmla="*/ 399738 w 727022"/>
              <a:gd name="connsiteY29" fmla="*/ 469691 h 904406"/>
              <a:gd name="connsiteX30" fmla="*/ 514662 w 727022"/>
              <a:gd name="connsiteY30" fmla="*/ 424721 h 904406"/>
              <a:gd name="connsiteX31" fmla="*/ 552138 w 727022"/>
              <a:gd name="connsiteY31" fmla="*/ 404734 h 904406"/>
              <a:gd name="connsiteX32" fmla="*/ 534649 w 727022"/>
              <a:gd name="connsiteY32" fmla="*/ 339777 h 904406"/>
              <a:gd name="connsiteX33" fmla="*/ 557134 w 727022"/>
              <a:gd name="connsiteY33" fmla="*/ 339777 h 904406"/>
              <a:gd name="connsiteX34" fmla="*/ 577121 w 727022"/>
              <a:gd name="connsiteY34" fmla="*/ 327285 h 904406"/>
              <a:gd name="connsiteX35" fmla="*/ 592111 w 727022"/>
              <a:gd name="connsiteY35" fmla="*/ 357265 h 904406"/>
              <a:gd name="connsiteX36" fmla="*/ 612098 w 727022"/>
              <a:gd name="connsiteY36" fmla="*/ 339777 h 904406"/>
              <a:gd name="connsiteX37" fmla="*/ 629587 w 727022"/>
              <a:gd name="connsiteY37" fmla="*/ 377252 h 904406"/>
              <a:gd name="connsiteX38" fmla="*/ 677056 w 727022"/>
              <a:gd name="connsiteY38" fmla="*/ 352268 h 904406"/>
              <a:gd name="connsiteX39" fmla="*/ 699541 w 727022"/>
              <a:gd name="connsiteY39" fmla="*/ 309796 h 904406"/>
              <a:gd name="connsiteX40" fmla="*/ 717029 w 727022"/>
              <a:gd name="connsiteY40" fmla="*/ 257331 h 904406"/>
              <a:gd name="connsiteX41" fmla="*/ 682052 w 727022"/>
              <a:gd name="connsiteY41" fmla="*/ 259829 h 904406"/>
              <a:gd name="connsiteX42" fmla="*/ 654570 w 727022"/>
              <a:gd name="connsiteY42" fmla="*/ 307298 h 904406"/>
              <a:gd name="connsiteX43" fmla="*/ 602105 w 727022"/>
              <a:gd name="connsiteY43" fmla="*/ 314793 h 904406"/>
              <a:gd name="connsiteX44" fmla="*/ 584616 w 727022"/>
              <a:gd name="connsiteY44" fmla="*/ 292308 h 904406"/>
              <a:gd name="connsiteX45" fmla="*/ 624590 w 727022"/>
              <a:gd name="connsiteY45" fmla="*/ 219855 h 904406"/>
              <a:gd name="connsiteX46" fmla="*/ 659567 w 727022"/>
              <a:gd name="connsiteY46" fmla="*/ 204865 h 904406"/>
              <a:gd name="connsiteX47" fmla="*/ 667062 w 727022"/>
              <a:gd name="connsiteY47" fmla="*/ 177383 h 904406"/>
              <a:gd name="connsiteX48" fmla="*/ 709534 w 727022"/>
              <a:gd name="connsiteY48" fmla="*/ 172387 h 904406"/>
              <a:gd name="connsiteX49" fmla="*/ 707036 w 727022"/>
              <a:gd name="connsiteY49" fmla="*/ 147403 h 904406"/>
              <a:gd name="connsiteX50" fmla="*/ 677056 w 727022"/>
              <a:gd name="connsiteY50" fmla="*/ 102432 h 904406"/>
              <a:gd name="connsiteX51" fmla="*/ 727022 w 727022"/>
              <a:gd name="connsiteY51" fmla="*/ 57462 h 904406"/>
              <a:gd name="connsiteX52" fmla="*/ 594609 w 727022"/>
              <a:gd name="connsiteY52" fmla="*/ 0 h 904406"/>
              <a:gd name="connsiteX53" fmla="*/ 554636 w 727022"/>
              <a:gd name="connsiteY53" fmla="*/ 9993 h 904406"/>
              <a:gd name="connsiteX54" fmla="*/ 459698 w 727022"/>
              <a:gd name="connsiteY54" fmla="*/ 89941 h 904406"/>
              <a:gd name="connsiteX55" fmla="*/ 402236 w 727022"/>
              <a:gd name="connsiteY55" fmla="*/ 139908 h 904406"/>
              <a:gd name="connsiteX56" fmla="*/ 374754 w 727022"/>
              <a:gd name="connsiteY56" fmla="*/ 124918 h 904406"/>
              <a:gd name="connsiteX57" fmla="*/ 344774 w 727022"/>
              <a:gd name="connsiteY57" fmla="*/ 147403 h 904406"/>
              <a:gd name="connsiteX58" fmla="*/ 334780 w 727022"/>
              <a:gd name="connsiteY58" fmla="*/ 152400 h 904406"/>
              <a:gd name="connsiteX59" fmla="*/ 304800 w 727022"/>
              <a:gd name="connsiteY59" fmla="*/ 189875 h 904406"/>
              <a:gd name="connsiteX60" fmla="*/ 267324 w 727022"/>
              <a:gd name="connsiteY60" fmla="*/ 187377 h 904406"/>
              <a:gd name="connsiteX61" fmla="*/ 294806 w 727022"/>
              <a:gd name="connsiteY61" fmla="*/ 302301 h 904406"/>
              <a:gd name="connsiteX62" fmla="*/ 337279 w 727022"/>
              <a:gd name="connsiteY62" fmla="*/ 342275 h 904406"/>
              <a:gd name="connsiteX63" fmla="*/ 322288 w 727022"/>
              <a:gd name="connsiteY63" fmla="*/ 359764 h 904406"/>
              <a:gd name="connsiteX64" fmla="*/ 237344 w 727022"/>
              <a:gd name="connsiteY64" fmla="*/ 299803 h 904406"/>
              <a:gd name="connsiteX65" fmla="*/ 202367 w 727022"/>
              <a:gd name="connsiteY65" fmla="*/ 327285 h 904406"/>
              <a:gd name="connsiteX66" fmla="*/ 217357 w 727022"/>
              <a:gd name="connsiteY66" fmla="*/ 382249 h 904406"/>
              <a:gd name="connsiteX67" fmla="*/ 214859 w 727022"/>
              <a:gd name="connsiteY67" fmla="*/ 422223 h 904406"/>
              <a:gd name="connsiteX68" fmla="*/ 214859 w 727022"/>
              <a:gd name="connsiteY68" fmla="*/ 422223 h 904406"/>
              <a:gd name="connsiteX69" fmla="*/ 192374 w 727022"/>
              <a:gd name="connsiteY69" fmla="*/ 342275 h 904406"/>
              <a:gd name="connsiteX70" fmla="*/ 159895 w 727022"/>
              <a:gd name="connsiteY70" fmla="*/ 299803 h 904406"/>
              <a:gd name="connsiteX71" fmla="*/ 189875 w 727022"/>
              <a:gd name="connsiteY71" fmla="*/ 279816 h 904406"/>
              <a:gd name="connsiteX72" fmla="*/ 144905 w 727022"/>
              <a:gd name="connsiteY72" fmla="*/ 239842 h 904406"/>
              <a:gd name="connsiteX73" fmla="*/ 137410 w 727022"/>
              <a:gd name="connsiteY73" fmla="*/ 267324 h 904406"/>
              <a:gd name="connsiteX74" fmla="*/ 102433 w 727022"/>
              <a:gd name="connsiteY74" fmla="*/ 249836 h 904406"/>
              <a:gd name="connsiteX75" fmla="*/ 87443 w 727022"/>
              <a:gd name="connsiteY75" fmla="*/ 297305 h 904406"/>
              <a:gd name="connsiteX76" fmla="*/ 117423 w 727022"/>
              <a:gd name="connsiteY76" fmla="*/ 347272 h 904406"/>
              <a:gd name="connsiteX77" fmla="*/ 69954 w 727022"/>
              <a:gd name="connsiteY77" fmla="*/ 314793 h 904406"/>
              <a:gd name="connsiteX78" fmla="*/ 52465 w 727022"/>
              <a:gd name="connsiteY78" fmla="*/ 339777 h 904406"/>
              <a:gd name="connsiteX79" fmla="*/ 59961 w 727022"/>
              <a:gd name="connsiteY79" fmla="*/ 372255 h 904406"/>
              <a:gd name="connsiteX80" fmla="*/ 39974 w 727022"/>
              <a:gd name="connsiteY80" fmla="*/ 379750 h 904406"/>
              <a:gd name="connsiteX81" fmla="*/ 32479 w 727022"/>
              <a:gd name="connsiteY81" fmla="*/ 397239 h 904406"/>
              <a:gd name="connsiteX82" fmla="*/ 52465 w 727022"/>
              <a:gd name="connsiteY82" fmla="*/ 464695 h 904406"/>
              <a:gd name="connsiteX83" fmla="*/ 97436 w 727022"/>
              <a:gd name="connsiteY83" fmla="*/ 457200 h 904406"/>
              <a:gd name="connsiteX84" fmla="*/ 72452 w 727022"/>
              <a:gd name="connsiteY84" fmla="*/ 487180 h 904406"/>
              <a:gd name="connsiteX85" fmla="*/ 97436 w 727022"/>
              <a:gd name="connsiteY85" fmla="*/ 504668 h 904406"/>
              <a:gd name="connsiteX86" fmla="*/ 87443 w 727022"/>
              <a:gd name="connsiteY86" fmla="*/ 522157 h 904406"/>
              <a:gd name="connsiteX87" fmla="*/ 49967 w 727022"/>
              <a:gd name="connsiteY87" fmla="*/ 517160 h 904406"/>
              <a:gd name="connsiteX88" fmla="*/ 32479 w 727022"/>
              <a:gd name="connsiteY88" fmla="*/ 547141 h 904406"/>
              <a:gd name="connsiteX89" fmla="*/ 62459 w 727022"/>
              <a:gd name="connsiteY89" fmla="*/ 597108 h 904406"/>
              <a:gd name="connsiteX90" fmla="*/ 82446 w 727022"/>
              <a:gd name="connsiteY90" fmla="*/ 609600 h 904406"/>
              <a:gd name="connsiteX91" fmla="*/ 134911 w 727022"/>
              <a:gd name="connsiteY91" fmla="*/ 619593 h 904406"/>
              <a:gd name="connsiteX92" fmla="*/ 199869 w 727022"/>
              <a:gd name="connsiteY92" fmla="*/ 652072 h 904406"/>
              <a:gd name="connsiteX93" fmla="*/ 214859 w 727022"/>
              <a:gd name="connsiteY93" fmla="*/ 669560 h 904406"/>
              <a:gd name="connsiteX94" fmla="*/ 197370 w 727022"/>
              <a:gd name="connsiteY94" fmla="*/ 692046 h 904406"/>
              <a:gd name="connsiteX95" fmla="*/ 169888 w 727022"/>
              <a:gd name="connsiteY95" fmla="*/ 674557 h 904406"/>
              <a:gd name="connsiteX96" fmla="*/ 134911 w 727022"/>
              <a:gd name="connsiteY96" fmla="*/ 694544 h 904406"/>
              <a:gd name="connsiteX97" fmla="*/ 132413 w 727022"/>
              <a:gd name="connsiteY97" fmla="*/ 734518 h 904406"/>
              <a:gd name="connsiteX98" fmla="*/ 107429 w 727022"/>
              <a:gd name="connsiteY98" fmla="*/ 729521 h 904406"/>
              <a:gd name="connsiteX99" fmla="*/ 49967 w 727022"/>
              <a:gd name="connsiteY99" fmla="*/ 781987 h 904406"/>
              <a:gd name="connsiteX100" fmla="*/ 14990 w 727022"/>
              <a:gd name="connsiteY100" fmla="*/ 737016 h 904406"/>
              <a:gd name="connsiteX101" fmla="*/ 0 w 727022"/>
              <a:gd name="connsiteY101" fmla="*/ 789482 h 904406"/>
              <a:gd name="connsiteX102" fmla="*/ 112426 w 727022"/>
              <a:gd name="connsiteY102" fmla="*/ 904406 h 904406"/>
              <a:gd name="connsiteX0" fmla="*/ 112426 w 727022"/>
              <a:gd name="connsiteY0" fmla="*/ 904406 h 904406"/>
              <a:gd name="connsiteX1" fmla="*/ 147403 w 727022"/>
              <a:gd name="connsiteY1" fmla="*/ 866931 h 904406"/>
              <a:gd name="connsiteX2" fmla="*/ 194872 w 727022"/>
              <a:gd name="connsiteY2" fmla="*/ 789482 h 904406"/>
              <a:gd name="connsiteX3" fmla="*/ 234846 w 727022"/>
              <a:gd name="connsiteY3" fmla="*/ 816964 h 904406"/>
              <a:gd name="connsiteX4" fmla="*/ 267324 w 727022"/>
              <a:gd name="connsiteY4" fmla="*/ 789482 h 904406"/>
              <a:gd name="connsiteX5" fmla="*/ 242341 w 727022"/>
              <a:gd name="connsiteY5" fmla="*/ 682052 h 904406"/>
              <a:gd name="connsiteX6" fmla="*/ 332282 w 727022"/>
              <a:gd name="connsiteY6" fmla="*/ 737016 h 904406"/>
              <a:gd name="connsiteX7" fmla="*/ 317292 w 727022"/>
              <a:gd name="connsiteY7" fmla="*/ 684550 h 904406"/>
              <a:gd name="connsiteX8" fmla="*/ 317292 w 727022"/>
              <a:gd name="connsiteY8" fmla="*/ 664564 h 904406"/>
              <a:gd name="connsiteX9" fmla="*/ 287311 w 727022"/>
              <a:gd name="connsiteY9" fmla="*/ 614596 h 904406"/>
              <a:gd name="connsiteX10" fmla="*/ 277318 w 727022"/>
              <a:gd name="connsiteY10" fmla="*/ 562131 h 904406"/>
              <a:gd name="connsiteX11" fmla="*/ 342275 w 727022"/>
              <a:gd name="connsiteY11" fmla="*/ 482183 h 904406"/>
              <a:gd name="connsiteX12" fmla="*/ 369757 w 727022"/>
              <a:gd name="connsiteY12" fmla="*/ 492177 h 904406"/>
              <a:gd name="connsiteX13" fmla="*/ 369757 w 727022"/>
              <a:gd name="connsiteY13" fmla="*/ 517160 h 904406"/>
              <a:gd name="connsiteX14" fmla="*/ 322288 w 727022"/>
              <a:gd name="connsiteY14" fmla="*/ 542144 h 904406"/>
              <a:gd name="connsiteX15" fmla="*/ 304800 w 727022"/>
              <a:gd name="connsiteY15" fmla="*/ 609600 h 904406"/>
              <a:gd name="connsiteX16" fmla="*/ 347272 w 727022"/>
              <a:gd name="connsiteY16" fmla="*/ 667062 h 904406"/>
              <a:gd name="connsiteX17" fmla="*/ 354767 w 727022"/>
              <a:gd name="connsiteY17" fmla="*/ 692046 h 904406"/>
              <a:gd name="connsiteX18" fmla="*/ 382249 w 727022"/>
              <a:gd name="connsiteY18" fmla="*/ 672059 h 904406"/>
              <a:gd name="connsiteX19" fmla="*/ 402236 w 727022"/>
              <a:gd name="connsiteY19" fmla="*/ 707036 h 904406"/>
              <a:gd name="connsiteX20" fmla="*/ 464695 w 727022"/>
              <a:gd name="connsiteY20" fmla="*/ 637082 h 904406"/>
              <a:gd name="connsiteX21" fmla="*/ 449705 w 727022"/>
              <a:gd name="connsiteY21" fmla="*/ 589613 h 904406"/>
              <a:gd name="connsiteX22" fmla="*/ 502170 w 727022"/>
              <a:gd name="connsiteY22" fmla="*/ 562131 h 904406"/>
              <a:gd name="connsiteX23" fmla="*/ 532151 w 727022"/>
              <a:gd name="connsiteY23" fmla="*/ 582118 h 904406"/>
              <a:gd name="connsiteX24" fmla="*/ 534649 w 727022"/>
              <a:gd name="connsiteY24" fmla="*/ 549639 h 904406"/>
              <a:gd name="connsiteX25" fmla="*/ 519659 w 727022"/>
              <a:gd name="connsiteY25" fmla="*/ 524655 h 904406"/>
              <a:gd name="connsiteX26" fmla="*/ 557134 w 727022"/>
              <a:gd name="connsiteY26" fmla="*/ 482183 h 904406"/>
              <a:gd name="connsiteX27" fmla="*/ 519659 w 727022"/>
              <a:gd name="connsiteY27" fmla="*/ 437213 h 904406"/>
              <a:gd name="connsiteX28" fmla="*/ 457200 w 727022"/>
              <a:gd name="connsiteY28" fmla="*/ 467193 h 904406"/>
              <a:gd name="connsiteX29" fmla="*/ 399738 w 727022"/>
              <a:gd name="connsiteY29" fmla="*/ 469691 h 904406"/>
              <a:gd name="connsiteX30" fmla="*/ 514662 w 727022"/>
              <a:gd name="connsiteY30" fmla="*/ 424721 h 904406"/>
              <a:gd name="connsiteX31" fmla="*/ 552138 w 727022"/>
              <a:gd name="connsiteY31" fmla="*/ 404734 h 904406"/>
              <a:gd name="connsiteX32" fmla="*/ 534649 w 727022"/>
              <a:gd name="connsiteY32" fmla="*/ 339777 h 904406"/>
              <a:gd name="connsiteX33" fmla="*/ 557134 w 727022"/>
              <a:gd name="connsiteY33" fmla="*/ 339777 h 904406"/>
              <a:gd name="connsiteX34" fmla="*/ 577121 w 727022"/>
              <a:gd name="connsiteY34" fmla="*/ 327285 h 904406"/>
              <a:gd name="connsiteX35" fmla="*/ 592111 w 727022"/>
              <a:gd name="connsiteY35" fmla="*/ 357265 h 904406"/>
              <a:gd name="connsiteX36" fmla="*/ 612098 w 727022"/>
              <a:gd name="connsiteY36" fmla="*/ 339777 h 904406"/>
              <a:gd name="connsiteX37" fmla="*/ 629587 w 727022"/>
              <a:gd name="connsiteY37" fmla="*/ 377252 h 904406"/>
              <a:gd name="connsiteX38" fmla="*/ 677056 w 727022"/>
              <a:gd name="connsiteY38" fmla="*/ 352268 h 904406"/>
              <a:gd name="connsiteX39" fmla="*/ 699541 w 727022"/>
              <a:gd name="connsiteY39" fmla="*/ 309796 h 904406"/>
              <a:gd name="connsiteX40" fmla="*/ 717029 w 727022"/>
              <a:gd name="connsiteY40" fmla="*/ 257331 h 904406"/>
              <a:gd name="connsiteX41" fmla="*/ 682052 w 727022"/>
              <a:gd name="connsiteY41" fmla="*/ 259829 h 904406"/>
              <a:gd name="connsiteX42" fmla="*/ 654570 w 727022"/>
              <a:gd name="connsiteY42" fmla="*/ 307298 h 904406"/>
              <a:gd name="connsiteX43" fmla="*/ 602105 w 727022"/>
              <a:gd name="connsiteY43" fmla="*/ 314793 h 904406"/>
              <a:gd name="connsiteX44" fmla="*/ 584616 w 727022"/>
              <a:gd name="connsiteY44" fmla="*/ 292308 h 904406"/>
              <a:gd name="connsiteX45" fmla="*/ 624590 w 727022"/>
              <a:gd name="connsiteY45" fmla="*/ 219855 h 904406"/>
              <a:gd name="connsiteX46" fmla="*/ 659567 w 727022"/>
              <a:gd name="connsiteY46" fmla="*/ 204865 h 904406"/>
              <a:gd name="connsiteX47" fmla="*/ 667062 w 727022"/>
              <a:gd name="connsiteY47" fmla="*/ 177383 h 904406"/>
              <a:gd name="connsiteX48" fmla="*/ 709534 w 727022"/>
              <a:gd name="connsiteY48" fmla="*/ 172387 h 904406"/>
              <a:gd name="connsiteX49" fmla="*/ 707036 w 727022"/>
              <a:gd name="connsiteY49" fmla="*/ 147403 h 904406"/>
              <a:gd name="connsiteX50" fmla="*/ 677056 w 727022"/>
              <a:gd name="connsiteY50" fmla="*/ 102432 h 904406"/>
              <a:gd name="connsiteX51" fmla="*/ 727022 w 727022"/>
              <a:gd name="connsiteY51" fmla="*/ 57462 h 904406"/>
              <a:gd name="connsiteX52" fmla="*/ 652071 w 727022"/>
              <a:gd name="connsiteY52" fmla="*/ 22485 h 904406"/>
              <a:gd name="connsiteX53" fmla="*/ 594609 w 727022"/>
              <a:gd name="connsiteY53" fmla="*/ 0 h 904406"/>
              <a:gd name="connsiteX54" fmla="*/ 554636 w 727022"/>
              <a:gd name="connsiteY54" fmla="*/ 9993 h 904406"/>
              <a:gd name="connsiteX55" fmla="*/ 459698 w 727022"/>
              <a:gd name="connsiteY55" fmla="*/ 89941 h 904406"/>
              <a:gd name="connsiteX56" fmla="*/ 402236 w 727022"/>
              <a:gd name="connsiteY56" fmla="*/ 139908 h 904406"/>
              <a:gd name="connsiteX57" fmla="*/ 374754 w 727022"/>
              <a:gd name="connsiteY57" fmla="*/ 124918 h 904406"/>
              <a:gd name="connsiteX58" fmla="*/ 344774 w 727022"/>
              <a:gd name="connsiteY58" fmla="*/ 147403 h 904406"/>
              <a:gd name="connsiteX59" fmla="*/ 334780 w 727022"/>
              <a:gd name="connsiteY59" fmla="*/ 152400 h 904406"/>
              <a:gd name="connsiteX60" fmla="*/ 304800 w 727022"/>
              <a:gd name="connsiteY60" fmla="*/ 189875 h 904406"/>
              <a:gd name="connsiteX61" fmla="*/ 267324 w 727022"/>
              <a:gd name="connsiteY61" fmla="*/ 187377 h 904406"/>
              <a:gd name="connsiteX62" fmla="*/ 294806 w 727022"/>
              <a:gd name="connsiteY62" fmla="*/ 302301 h 904406"/>
              <a:gd name="connsiteX63" fmla="*/ 337279 w 727022"/>
              <a:gd name="connsiteY63" fmla="*/ 342275 h 904406"/>
              <a:gd name="connsiteX64" fmla="*/ 322288 w 727022"/>
              <a:gd name="connsiteY64" fmla="*/ 359764 h 904406"/>
              <a:gd name="connsiteX65" fmla="*/ 237344 w 727022"/>
              <a:gd name="connsiteY65" fmla="*/ 299803 h 904406"/>
              <a:gd name="connsiteX66" fmla="*/ 202367 w 727022"/>
              <a:gd name="connsiteY66" fmla="*/ 327285 h 904406"/>
              <a:gd name="connsiteX67" fmla="*/ 217357 w 727022"/>
              <a:gd name="connsiteY67" fmla="*/ 382249 h 904406"/>
              <a:gd name="connsiteX68" fmla="*/ 214859 w 727022"/>
              <a:gd name="connsiteY68" fmla="*/ 422223 h 904406"/>
              <a:gd name="connsiteX69" fmla="*/ 214859 w 727022"/>
              <a:gd name="connsiteY69" fmla="*/ 422223 h 904406"/>
              <a:gd name="connsiteX70" fmla="*/ 192374 w 727022"/>
              <a:gd name="connsiteY70" fmla="*/ 342275 h 904406"/>
              <a:gd name="connsiteX71" fmla="*/ 159895 w 727022"/>
              <a:gd name="connsiteY71" fmla="*/ 299803 h 904406"/>
              <a:gd name="connsiteX72" fmla="*/ 189875 w 727022"/>
              <a:gd name="connsiteY72" fmla="*/ 279816 h 904406"/>
              <a:gd name="connsiteX73" fmla="*/ 144905 w 727022"/>
              <a:gd name="connsiteY73" fmla="*/ 239842 h 904406"/>
              <a:gd name="connsiteX74" fmla="*/ 137410 w 727022"/>
              <a:gd name="connsiteY74" fmla="*/ 267324 h 904406"/>
              <a:gd name="connsiteX75" fmla="*/ 102433 w 727022"/>
              <a:gd name="connsiteY75" fmla="*/ 249836 h 904406"/>
              <a:gd name="connsiteX76" fmla="*/ 87443 w 727022"/>
              <a:gd name="connsiteY76" fmla="*/ 297305 h 904406"/>
              <a:gd name="connsiteX77" fmla="*/ 117423 w 727022"/>
              <a:gd name="connsiteY77" fmla="*/ 347272 h 904406"/>
              <a:gd name="connsiteX78" fmla="*/ 69954 w 727022"/>
              <a:gd name="connsiteY78" fmla="*/ 314793 h 904406"/>
              <a:gd name="connsiteX79" fmla="*/ 52465 w 727022"/>
              <a:gd name="connsiteY79" fmla="*/ 339777 h 904406"/>
              <a:gd name="connsiteX80" fmla="*/ 59961 w 727022"/>
              <a:gd name="connsiteY80" fmla="*/ 372255 h 904406"/>
              <a:gd name="connsiteX81" fmla="*/ 39974 w 727022"/>
              <a:gd name="connsiteY81" fmla="*/ 379750 h 904406"/>
              <a:gd name="connsiteX82" fmla="*/ 32479 w 727022"/>
              <a:gd name="connsiteY82" fmla="*/ 397239 h 904406"/>
              <a:gd name="connsiteX83" fmla="*/ 52465 w 727022"/>
              <a:gd name="connsiteY83" fmla="*/ 464695 h 904406"/>
              <a:gd name="connsiteX84" fmla="*/ 97436 w 727022"/>
              <a:gd name="connsiteY84" fmla="*/ 457200 h 904406"/>
              <a:gd name="connsiteX85" fmla="*/ 72452 w 727022"/>
              <a:gd name="connsiteY85" fmla="*/ 487180 h 904406"/>
              <a:gd name="connsiteX86" fmla="*/ 97436 w 727022"/>
              <a:gd name="connsiteY86" fmla="*/ 504668 h 904406"/>
              <a:gd name="connsiteX87" fmla="*/ 87443 w 727022"/>
              <a:gd name="connsiteY87" fmla="*/ 522157 h 904406"/>
              <a:gd name="connsiteX88" fmla="*/ 49967 w 727022"/>
              <a:gd name="connsiteY88" fmla="*/ 517160 h 904406"/>
              <a:gd name="connsiteX89" fmla="*/ 32479 w 727022"/>
              <a:gd name="connsiteY89" fmla="*/ 547141 h 904406"/>
              <a:gd name="connsiteX90" fmla="*/ 62459 w 727022"/>
              <a:gd name="connsiteY90" fmla="*/ 597108 h 904406"/>
              <a:gd name="connsiteX91" fmla="*/ 82446 w 727022"/>
              <a:gd name="connsiteY91" fmla="*/ 609600 h 904406"/>
              <a:gd name="connsiteX92" fmla="*/ 134911 w 727022"/>
              <a:gd name="connsiteY92" fmla="*/ 619593 h 904406"/>
              <a:gd name="connsiteX93" fmla="*/ 199869 w 727022"/>
              <a:gd name="connsiteY93" fmla="*/ 652072 h 904406"/>
              <a:gd name="connsiteX94" fmla="*/ 214859 w 727022"/>
              <a:gd name="connsiteY94" fmla="*/ 669560 h 904406"/>
              <a:gd name="connsiteX95" fmla="*/ 197370 w 727022"/>
              <a:gd name="connsiteY95" fmla="*/ 692046 h 904406"/>
              <a:gd name="connsiteX96" fmla="*/ 169888 w 727022"/>
              <a:gd name="connsiteY96" fmla="*/ 674557 h 904406"/>
              <a:gd name="connsiteX97" fmla="*/ 134911 w 727022"/>
              <a:gd name="connsiteY97" fmla="*/ 694544 h 904406"/>
              <a:gd name="connsiteX98" fmla="*/ 132413 w 727022"/>
              <a:gd name="connsiteY98" fmla="*/ 734518 h 904406"/>
              <a:gd name="connsiteX99" fmla="*/ 107429 w 727022"/>
              <a:gd name="connsiteY99" fmla="*/ 729521 h 904406"/>
              <a:gd name="connsiteX100" fmla="*/ 49967 w 727022"/>
              <a:gd name="connsiteY100" fmla="*/ 781987 h 904406"/>
              <a:gd name="connsiteX101" fmla="*/ 14990 w 727022"/>
              <a:gd name="connsiteY101" fmla="*/ 737016 h 904406"/>
              <a:gd name="connsiteX102" fmla="*/ 0 w 727022"/>
              <a:gd name="connsiteY102" fmla="*/ 789482 h 904406"/>
              <a:gd name="connsiteX103" fmla="*/ 112426 w 727022"/>
              <a:gd name="connsiteY103" fmla="*/ 904406 h 904406"/>
              <a:gd name="connsiteX0" fmla="*/ 112426 w 727022"/>
              <a:gd name="connsiteY0" fmla="*/ 924393 h 924393"/>
              <a:gd name="connsiteX1" fmla="*/ 147403 w 727022"/>
              <a:gd name="connsiteY1" fmla="*/ 886918 h 924393"/>
              <a:gd name="connsiteX2" fmla="*/ 194872 w 727022"/>
              <a:gd name="connsiteY2" fmla="*/ 809469 h 924393"/>
              <a:gd name="connsiteX3" fmla="*/ 234846 w 727022"/>
              <a:gd name="connsiteY3" fmla="*/ 836951 h 924393"/>
              <a:gd name="connsiteX4" fmla="*/ 267324 w 727022"/>
              <a:gd name="connsiteY4" fmla="*/ 809469 h 924393"/>
              <a:gd name="connsiteX5" fmla="*/ 242341 w 727022"/>
              <a:gd name="connsiteY5" fmla="*/ 702039 h 924393"/>
              <a:gd name="connsiteX6" fmla="*/ 332282 w 727022"/>
              <a:gd name="connsiteY6" fmla="*/ 757003 h 924393"/>
              <a:gd name="connsiteX7" fmla="*/ 317292 w 727022"/>
              <a:gd name="connsiteY7" fmla="*/ 704537 h 924393"/>
              <a:gd name="connsiteX8" fmla="*/ 317292 w 727022"/>
              <a:gd name="connsiteY8" fmla="*/ 684551 h 924393"/>
              <a:gd name="connsiteX9" fmla="*/ 287311 w 727022"/>
              <a:gd name="connsiteY9" fmla="*/ 634583 h 924393"/>
              <a:gd name="connsiteX10" fmla="*/ 277318 w 727022"/>
              <a:gd name="connsiteY10" fmla="*/ 582118 h 924393"/>
              <a:gd name="connsiteX11" fmla="*/ 342275 w 727022"/>
              <a:gd name="connsiteY11" fmla="*/ 502170 h 924393"/>
              <a:gd name="connsiteX12" fmla="*/ 369757 w 727022"/>
              <a:gd name="connsiteY12" fmla="*/ 512164 h 924393"/>
              <a:gd name="connsiteX13" fmla="*/ 369757 w 727022"/>
              <a:gd name="connsiteY13" fmla="*/ 537147 h 924393"/>
              <a:gd name="connsiteX14" fmla="*/ 322288 w 727022"/>
              <a:gd name="connsiteY14" fmla="*/ 562131 h 924393"/>
              <a:gd name="connsiteX15" fmla="*/ 304800 w 727022"/>
              <a:gd name="connsiteY15" fmla="*/ 629587 h 924393"/>
              <a:gd name="connsiteX16" fmla="*/ 347272 w 727022"/>
              <a:gd name="connsiteY16" fmla="*/ 687049 h 924393"/>
              <a:gd name="connsiteX17" fmla="*/ 354767 w 727022"/>
              <a:gd name="connsiteY17" fmla="*/ 712033 h 924393"/>
              <a:gd name="connsiteX18" fmla="*/ 382249 w 727022"/>
              <a:gd name="connsiteY18" fmla="*/ 692046 h 924393"/>
              <a:gd name="connsiteX19" fmla="*/ 402236 w 727022"/>
              <a:gd name="connsiteY19" fmla="*/ 727023 h 924393"/>
              <a:gd name="connsiteX20" fmla="*/ 464695 w 727022"/>
              <a:gd name="connsiteY20" fmla="*/ 657069 h 924393"/>
              <a:gd name="connsiteX21" fmla="*/ 449705 w 727022"/>
              <a:gd name="connsiteY21" fmla="*/ 609600 h 924393"/>
              <a:gd name="connsiteX22" fmla="*/ 502170 w 727022"/>
              <a:gd name="connsiteY22" fmla="*/ 582118 h 924393"/>
              <a:gd name="connsiteX23" fmla="*/ 532151 w 727022"/>
              <a:gd name="connsiteY23" fmla="*/ 602105 h 924393"/>
              <a:gd name="connsiteX24" fmla="*/ 534649 w 727022"/>
              <a:gd name="connsiteY24" fmla="*/ 569626 h 924393"/>
              <a:gd name="connsiteX25" fmla="*/ 519659 w 727022"/>
              <a:gd name="connsiteY25" fmla="*/ 544642 h 924393"/>
              <a:gd name="connsiteX26" fmla="*/ 557134 w 727022"/>
              <a:gd name="connsiteY26" fmla="*/ 502170 h 924393"/>
              <a:gd name="connsiteX27" fmla="*/ 519659 w 727022"/>
              <a:gd name="connsiteY27" fmla="*/ 457200 h 924393"/>
              <a:gd name="connsiteX28" fmla="*/ 457200 w 727022"/>
              <a:gd name="connsiteY28" fmla="*/ 487180 h 924393"/>
              <a:gd name="connsiteX29" fmla="*/ 399738 w 727022"/>
              <a:gd name="connsiteY29" fmla="*/ 489678 h 924393"/>
              <a:gd name="connsiteX30" fmla="*/ 514662 w 727022"/>
              <a:gd name="connsiteY30" fmla="*/ 444708 h 924393"/>
              <a:gd name="connsiteX31" fmla="*/ 552138 w 727022"/>
              <a:gd name="connsiteY31" fmla="*/ 424721 h 924393"/>
              <a:gd name="connsiteX32" fmla="*/ 534649 w 727022"/>
              <a:gd name="connsiteY32" fmla="*/ 359764 h 924393"/>
              <a:gd name="connsiteX33" fmla="*/ 557134 w 727022"/>
              <a:gd name="connsiteY33" fmla="*/ 359764 h 924393"/>
              <a:gd name="connsiteX34" fmla="*/ 577121 w 727022"/>
              <a:gd name="connsiteY34" fmla="*/ 347272 h 924393"/>
              <a:gd name="connsiteX35" fmla="*/ 592111 w 727022"/>
              <a:gd name="connsiteY35" fmla="*/ 377252 h 924393"/>
              <a:gd name="connsiteX36" fmla="*/ 612098 w 727022"/>
              <a:gd name="connsiteY36" fmla="*/ 359764 h 924393"/>
              <a:gd name="connsiteX37" fmla="*/ 629587 w 727022"/>
              <a:gd name="connsiteY37" fmla="*/ 397239 h 924393"/>
              <a:gd name="connsiteX38" fmla="*/ 677056 w 727022"/>
              <a:gd name="connsiteY38" fmla="*/ 372255 h 924393"/>
              <a:gd name="connsiteX39" fmla="*/ 699541 w 727022"/>
              <a:gd name="connsiteY39" fmla="*/ 329783 h 924393"/>
              <a:gd name="connsiteX40" fmla="*/ 717029 w 727022"/>
              <a:gd name="connsiteY40" fmla="*/ 277318 h 924393"/>
              <a:gd name="connsiteX41" fmla="*/ 682052 w 727022"/>
              <a:gd name="connsiteY41" fmla="*/ 279816 h 924393"/>
              <a:gd name="connsiteX42" fmla="*/ 654570 w 727022"/>
              <a:gd name="connsiteY42" fmla="*/ 327285 h 924393"/>
              <a:gd name="connsiteX43" fmla="*/ 602105 w 727022"/>
              <a:gd name="connsiteY43" fmla="*/ 334780 h 924393"/>
              <a:gd name="connsiteX44" fmla="*/ 584616 w 727022"/>
              <a:gd name="connsiteY44" fmla="*/ 312295 h 924393"/>
              <a:gd name="connsiteX45" fmla="*/ 624590 w 727022"/>
              <a:gd name="connsiteY45" fmla="*/ 239842 h 924393"/>
              <a:gd name="connsiteX46" fmla="*/ 659567 w 727022"/>
              <a:gd name="connsiteY46" fmla="*/ 224852 h 924393"/>
              <a:gd name="connsiteX47" fmla="*/ 667062 w 727022"/>
              <a:gd name="connsiteY47" fmla="*/ 197370 h 924393"/>
              <a:gd name="connsiteX48" fmla="*/ 709534 w 727022"/>
              <a:gd name="connsiteY48" fmla="*/ 192374 h 924393"/>
              <a:gd name="connsiteX49" fmla="*/ 707036 w 727022"/>
              <a:gd name="connsiteY49" fmla="*/ 167390 h 924393"/>
              <a:gd name="connsiteX50" fmla="*/ 677056 w 727022"/>
              <a:gd name="connsiteY50" fmla="*/ 122419 h 924393"/>
              <a:gd name="connsiteX51" fmla="*/ 727022 w 727022"/>
              <a:gd name="connsiteY51" fmla="*/ 77449 h 924393"/>
              <a:gd name="connsiteX52" fmla="*/ 697042 w 727022"/>
              <a:gd name="connsiteY52" fmla="*/ 0 h 924393"/>
              <a:gd name="connsiteX53" fmla="*/ 594609 w 727022"/>
              <a:gd name="connsiteY53" fmla="*/ 19987 h 924393"/>
              <a:gd name="connsiteX54" fmla="*/ 554636 w 727022"/>
              <a:gd name="connsiteY54" fmla="*/ 29980 h 924393"/>
              <a:gd name="connsiteX55" fmla="*/ 459698 w 727022"/>
              <a:gd name="connsiteY55" fmla="*/ 109928 h 924393"/>
              <a:gd name="connsiteX56" fmla="*/ 402236 w 727022"/>
              <a:gd name="connsiteY56" fmla="*/ 159895 h 924393"/>
              <a:gd name="connsiteX57" fmla="*/ 374754 w 727022"/>
              <a:gd name="connsiteY57" fmla="*/ 144905 h 924393"/>
              <a:gd name="connsiteX58" fmla="*/ 344774 w 727022"/>
              <a:gd name="connsiteY58" fmla="*/ 167390 h 924393"/>
              <a:gd name="connsiteX59" fmla="*/ 334780 w 727022"/>
              <a:gd name="connsiteY59" fmla="*/ 172387 h 924393"/>
              <a:gd name="connsiteX60" fmla="*/ 304800 w 727022"/>
              <a:gd name="connsiteY60" fmla="*/ 209862 h 924393"/>
              <a:gd name="connsiteX61" fmla="*/ 267324 w 727022"/>
              <a:gd name="connsiteY61" fmla="*/ 207364 h 924393"/>
              <a:gd name="connsiteX62" fmla="*/ 294806 w 727022"/>
              <a:gd name="connsiteY62" fmla="*/ 322288 h 924393"/>
              <a:gd name="connsiteX63" fmla="*/ 337279 w 727022"/>
              <a:gd name="connsiteY63" fmla="*/ 362262 h 924393"/>
              <a:gd name="connsiteX64" fmla="*/ 322288 w 727022"/>
              <a:gd name="connsiteY64" fmla="*/ 379751 h 924393"/>
              <a:gd name="connsiteX65" fmla="*/ 237344 w 727022"/>
              <a:gd name="connsiteY65" fmla="*/ 319790 h 924393"/>
              <a:gd name="connsiteX66" fmla="*/ 202367 w 727022"/>
              <a:gd name="connsiteY66" fmla="*/ 347272 h 924393"/>
              <a:gd name="connsiteX67" fmla="*/ 217357 w 727022"/>
              <a:gd name="connsiteY67" fmla="*/ 402236 h 924393"/>
              <a:gd name="connsiteX68" fmla="*/ 214859 w 727022"/>
              <a:gd name="connsiteY68" fmla="*/ 442210 h 924393"/>
              <a:gd name="connsiteX69" fmla="*/ 214859 w 727022"/>
              <a:gd name="connsiteY69" fmla="*/ 442210 h 924393"/>
              <a:gd name="connsiteX70" fmla="*/ 192374 w 727022"/>
              <a:gd name="connsiteY70" fmla="*/ 362262 h 924393"/>
              <a:gd name="connsiteX71" fmla="*/ 159895 w 727022"/>
              <a:gd name="connsiteY71" fmla="*/ 319790 h 924393"/>
              <a:gd name="connsiteX72" fmla="*/ 189875 w 727022"/>
              <a:gd name="connsiteY72" fmla="*/ 299803 h 924393"/>
              <a:gd name="connsiteX73" fmla="*/ 144905 w 727022"/>
              <a:gd name="connsiteY73" fmla="*/ 259829 h 924393"/>
              <a:gd name="connsiteX74" fmla="*/ 137410 w 727022"/>
              <a:gd name="connsiteY74" fmla="*/ 287311 h 924393"/>
              <a:gd name="connsiteX75" fmla="*/ 102433 w 727022"/>
              <a:gd name="connsiteY75" fmla="*/ 269823 h 924393"/>
              <a:gd name="connsiteX76" fmla="*/ 87443 w 727022"/>
              <a:gd name="connsiteY76" fmla="*/ 317292 h 924393"/>
              <a:gd name="connsiteX77" fmla="*/ 117423 w 727022"/>
              <a:gd name="connsiteY77" fmla="*/ 367259 h 924393"/>
              <a:gd name="connsiteX78" fmla="*/ 69954 w 727022"/>
              <a:gd name="connsiteY78" fmla="*/ 334780 h 924393"/>
              <a:gd name="connsiteX79" fmla="*/ 52465 w 727022"/>
              <a:gd name="connsiteY79" fmla="*/ 359764 h 924393"/>
              <a:gd name="connsiteX80" fmla="*/ 59961 w 727022"/>
              <a:gd name="connsiteY80" fmla="*/ 392242 h 924393"/>
              <a:gd name="connsiteX81" fmla="*/ 39974 w 727022"/>
              <a:gd name="connsiteY81" fmla="*/ 399737 h 924393"/>
              <a:gd name="connsiteX82" fmla="*/ 32479 w 727022"/>
              <a:gd name="connsiteY82" fmla="*/ 417226 h 924393"/>
              <a:gd name="connsiteX83" fmla="*/ 52465 w 727022"/>
              <a:gd name="connsiteY83" fmla="*/ 484682 h 924393"/>
              <a:gd name="connsiteX84" fmla="*/ 97436 w 727022"/>
              <a:gd name="connsiteY84" fmla="*/ 477187 h 924393"/>
              <a:gd name="connsiteX85" fmla="*/ 72452 w 727022"/>
              <a:gd name="connsiteY85" fmla="*/ 507167 h 924393"/>
              <a:gd name="connsiteX86" fmla="*/ 97436 w 727022"/>
              <a:gd name="connsiteY86" fmla="*/ 524655 h 924393"/>
              <a:gd name="connsiteX87" fmla="*/ 87443 w 727022"/>
              <a:gd name="connsiteY87" fmla="*/ 542144 h 924393"/>
              <a:gd name="connsiteX88" fmla="*/ 49967 w 727022"/>
              <a:gd name="connsiteY88" fmla="*/ 537147 h 924393"/>
              <a:gd name="connsiteX89" fmla="*/ 32479 w 727022"/>
              <a:gd name="connsiteY89" fmla="*/ 567128 h 924393"/>
              <a:gd name="connsiteX90" fmla="*/ 62459 w 727022"/>
              <a:gd name="connsiteY90" fmla="*/ 617095 h 924393"/>
              <a:gd name="connsiteX91" fmla="*/ 82446 w 727022"/>
              <a:gd name="connsiteY91" fmla="*/ 629587 h 924393"/>
              <a:gd name="connsiteX92" fmla="*/ 134911 w 727022"/>
              <a:gd name="connsiteY92" fmla="*/ 639580 h 924393"/>
              <a:gd name="connsiteX93" fmla="*/ 199869 w 727022"/>
              <a:gd name="connsiteY93" fmla="*/ 672059 h 924393"/>
              <a:gd name="connsiteX94" fmla="*/ 214859 w 727022"/>
              <a:gd name="connsiteY94" fmla="*/ 689547 h 924393"/>
              <a:gd name="connsiteX95" fmla="*/ 197370 w 727022"/>
              <a:gd name="connsiteY95" fmla="*/ 712033 h 924393"/>
              <a:gd name="connsiteX96" fmla="*/ 169888 w 727022"/>
              <a:gd name="connsiteY96" fmla="*/ 694544 h 924393"/>
              <a:gd name="connsiteX97" fmla="*/ 134911 w 727022"/>
              <a:gd name="connsiteY97" fmla="*/ 714531 h 924393"/>
              <a:gd name="connsiteX98" fmla="*/ 132413 w 727022"/>
              <a:gd name="connsiteY98" fmla="*/ 754505 h 924393"/>
              <a:gd name="connsiteX99" fmla="*/ 107429 w 727022"/>
              <a:gd name="connsiteY99" fmla="*/ 749508 h 924393"/>
              <a:gd name="connsiteX100" fmla="*/ 49967 w 727022"/>
              <a:gd name="connsiteY100" fmla="*/ 801974 h 924393"/>
              <a:gd name="connsiteX101" fmla="*/ 14990 w 727022"/>
              <a:gd name="connsiteY101" fmla="*/ 757003 h 924393"/>
              <a:gd name="connsiteX102" fmla="*/ 0 w 727022"/>
              <a:gd name="connsiteY102" fmla="*/ 809469 h 924393"/>
              <a:gd name="connsiteX103" fmla="*/ 112426 w 727022"/>
              <a:gd name="connsiteY103" fmla="*/ 924393 h 924393"/>
              <a:gd name="connsiteX0" fmla="*/ 112426 w 727022"/>
              <a:gd name="connsiteY0" fmla="*/ 924393 h 924393"/>
              <a:gd name="connsiteX1" fmla="*/ 147403 w 727022"/>
              <a:gd name="connsiteY1" fmla="*/ 886918 h 924393"/>
              <a:gd name="connsiteX2" fmla="*/ 194872 w 727022"/>
              <a:gd name="connsiteY2" fmla="*/ 809469 h 924393"/>
              <a:gd name="connsiteX3" fmla="*/ 234846 w 727022"/>
              <a:gd name="connsiteY3" fmla="*/ 836951 h 924393"/>
              <a:gd name="connsiteX4" fmla="*/ 267324 w 727022"/>
              <a:gd name="connsiteY4" fmla="*/ 809469 h 924393"/>
              <a:gd name="connsiteX5" fmla="*/ 242341 w 727022"/>
              <a:gd name="connsiteY5" fmla="*/ 702039 h 924393"/>
              <a:gd name="connsiteX6" fmla="*/ 332282 w 727022"/>
              <a:gd name="connsiteY6" fmla="*/ 757003 h 924393"/>
              <a:gd name="connsiteX7" fmla="*/ 317292 w 727022"/>
              <a:gd name="connsiteY7" fmla="*/ 704537 h 924393"/>
              <a:gd name="connsiteX8" fmla="*/ 317292 w 727022"/>
              <a:gd name="connsiteY8" fmla="*/ 684551 h 924393"/>
              <a:gd name="connsiteX9" fmla="*/ 287311 w 727022"/>
              <a:gd name="connsiteY9" fmla="*/ 634583 h 924393"/>
              <a:gd name="connsiteX10" fmla="*/ 277318 w 727022"/>
              <a:gd name="connsiteY10" fmla="*/ 582118 h 924393"/>
              <a:gd name="connsiteX11" fmla="*/ 342275 w 727022"/>
              <a:gd name="connsiteY11" fmla="*/ 502170 h 924393"/>
              <a:gd name="connsiteX12" fmla="*/ 369757 w 727022"/>
              <a:gd name="connsiteY12" fmla="*/ 512164 h 924393"/>
              <a:gd name="connsiteX13" fmla="*/ 369757 w 727022"/>
              <a:gd name="connsiteY13" fmla="*/ 537147 h 924393"/>
              <a:gd name="connsiteX14" fmla="*/ 322288 w 727022"/>
              <a:gd name="connsiteY14" fmla="*/ 562131 h 924393"/>
              <a:gd name="connsiteX15" fmla="*/ 304800 w 727022"/>
              <a:gd name="connsiteY15" fmla="*/ 629587 h 924393"/>
              <a:gd name="connsiteX16" fmla="*/ 347272 w 727022"/>
              <a:gd name="connsiteY16" fmla="*/ 687049 h 924393"/>
              <a:gd name="connsiteX17" fmla="*/ 354767 w 727022"/>
              <a:gd name="connsiteY17" fmla="*/ 712033 h 924393"/>
              <a:gd name="connsiteX18" fmla="*/ 382249 w 727022"/>
              <a:gd name="connsiteY18" fmla="*/ 692046 h 924393"/>
              <a:gd name="connsiteX19" fmla="*/ 402236 w 727022"/>
              <a:gd name="connsiteY19" fmla="*/ 727023 h 924393"/>
              <a:gd name="connsiteX20" fmla="*/ 464695 w 727022"/>
              <a:gd name="connsiteY20" fmla="*/ 657069 h 924393"/>
              <a:gd name="connsiteX21" fmla="*/ 449705 w 727022"/>
              <a:gd name="connsiteY21" fmla="*/ 609600 h 924393"/>
              <a:gd name="connsiteX22" fmla="*/ 502170 w 727022"/>
              <a:gd name="connsiteY22" fmla="*/ 582118 h 924393"/>
              <a:gd name="connsiteX23" fmla="*/ 532151 w 727022"/>
              <a:gd name="connsiteY23" fmla="*/ 602105 h 924393"/>
              <a:gd name="connsiteX24" fmla="*/ 534649 w 727022"/>
              <a:gd name="connsiteY24" fmla="*/ 569626 h 924393"/>
              <a:gd name="connsiteX25" fmla="*/ 519659 w 727022"/>
              <a:gd name="connsiteY25" fmla="*/ 544642 h 924393"/>
              <a:gd name="connsiteX26" fmla="*/ 557134 w 727022"/>
              <a:gd name="connsiteY26" fmla="*/ 502170 h 924393"/>
              <a:gd name="connsiteX27" fmla="*/ 519659 w 727022"/>
              <a:gd name="connsiteY27" fmla="*/ 457200 h 924393"/>
              <a:gd name="connsiteX28" fmla="*/ 457200 w 727022"/>
              <a:gd name="connsiteY28" fmla="*/ 487180 h 924393"/>
              <a:gd name="connsiteX29" fmla="*/ 399738 w 727022"/>
              <a:gd name="connsiteY29" fmla="*/ 489678 h 924393"/>
              <a:gd name="connsiteX30" fmla="*/ 514662 w 727022"/>
              <a:gd name="connsiteY30" fmla="*/ 444708 h 924393"/>
              <a:gd name="connsiteX31" fmla="*/ 552138 w 727022"/>
              <a:gd name="connsiteY31" fmla="*/ 424721 h 924393"/>
              <a:gd name="connsiteX32" fmla="*/ 534649 w 727022"/>
              <a:gd name="connsiteY32" fmla="*/ 359764 h 924393"/>
              <a:gd name="connsiteX33" fmla="*/ 557134 w 727022"/>
              <a:gd name="connsiteY33" fmla="*/ 359764 h 924393"/>
              <a:gd name="connsiteX34" fmla="*/ 577121 w 727022"/>
              <a:gd name="connsiteY34" fmla="*/ 347272 h 924393"/>
              <a:gd name="connsiteX35" fmla="*/ 592111 w 727022"/>
              <a:gd name="connsiteY35" fmla="*/ 377252 h 924393"/>
              <a:gd name="connsiteX36" fmla="*/ 612098 w 727022"/>
              <a:gd name="connsiteY36" fmla="*/ 359764 h 924393"/>
              <a:gd name="connsiteX37" fmla="*/ 629587 w 727022"/>
              <a:gd name="connsiteY37" fmla="*/ 397239 h 924393"/>
              <a:gd name="connsiteX38" fmla="*/ 677056 w 727022"/>
              <a:gd name="connsiteY38" fmla="*/ 372255 h 924393"/>
              <a:gd name="connsiteX39" fmla="*/ 699541 w 727022"/>
              <a:gd name="connsiteY39" fmla="*/ 329783 h 924393"/>
              <a:gd name="connsiteX40" fmla="*/ 717029 w 727022"/>
              <a:gd name="connsiteY40" fmla="*/ 277318 h 924393"/>
              <a:gd name="connsiteX41" fmla="*/ 682052 w 727022"/>
              <a:gd name="connsiteY41" fmla="*/ 279816 h 924393"/>
              <a:gd name="connsiteX42" fmla="*/ 654570 w 727022"/>
              <a:gd name="connsiteY42" fmla="*/ 327285 h 924393"/>
              <a:gd name="connsiteX43" fmla="*/ 602105 w 727022"/>
              <a:gd name="connsiteY43" fmla="*/ 334780 h 924393"/>
              <a:gd name="connsiteX44" fmla="*/ 584616 w 727022"/>
              <a:gd name="connsiteY44" fmla="*/ 312295 h 924393"/>
              <a:gd name="connsiteX45" fmla="*/ 624590 w 727022"/>
              <a:gd name="connsiteY45" fmla="*/ 239842 h 924393"/>
              <a:gd name="connsiteX46" fmla="*/ 659567 w 727022"/>
              <a:gd name="connsiteY46" fmla="*/ 224852 h 924393"/>
              <a:gd name="connsiteX47" fmla="*/ 667062 w 727022"/>
              <a:gd name="connsiteY47" fmla="*/ 197370 h 924393"/>
              <a:gd name="connsiteX48" fmla="*/ 709534 w 727022"/>
              <a:gd name="connsiteY48" fmla="*/ 192374 h 924393"/>
              <a:gd name="connsiteX49" fmla="*/ 707036 w 727022"/>
              <a:gd name="connsiteY49" fmla="*/ 167390 h 924393"/>
              <a:gd name="connsiteX50" fmla="*/ 677056 w 727022"/>
              <a:gd name="connsiteY50" fmla="*/ 122419 h 924393"/>
              <a:gd name="connsiteX51" fmla="*/ 727022 w 727022"/>
              <a:gd name="connsiteY51" fmla="*/ 77449 h 924393"/>
              <a:gd name="connsiteX52" fmla="*/ 697042 w 727022"/>
              <a:gd name="connsiteY52" fmla="*/ 0 h 924393"/>
              <a:gd name="connsiteX53" fmla="*/ 647074 w 727022"/>
              <a:gd name="connsiteY53" fmla="*/ 14991 h 924393"/>
              <a:gd name="connsiteX54" fmla="*/ 594609 w 727022"/>
              <a:gd name="connsiteY54" fmla="*/ 19987 h 924393"/>
              <a:gd name="connsiteX55" fmla="*/ 554636 w 727022"/>
              <a:gd name="connsiteY55" fmla="*/ 29980 h 924393"/>
              <a:gd name="connsiteX56" fmla="*/ 459698 w 727022"/>
              <a:gd name="connsiteY56" fmla="*/ 109928 h 924393"/>
              <a:gd name="connsiteX57" fmla="*/ 402236 w 727022"/>
              <a:gd name="connsiteY57" fmla="*/ 159895 h 924393"/>
              <a:gd name="connsiteX58" fmla="*/ 374754 w 727022"/>
              <a:gd name="connsiteY58" fmla="*/ 144905 h 924393"/>
              <a:gd name="connsiteX59" fmla="*/ 344774 w 727022"/>
              <a:gd name="connsiteY59" fmla="*/ 167390 h 924393"/>
              <a:gd name="connsiteX60" fmla="*/ 334780 w 727022"/>
              <a:gd name="connsiteY60" fmla="*/ 172387 h 924393"/>
              <a:gd name="connsiteX61" fmla="*/ 304800 w 727022"/>
              <a:gd name="connsiteY61" fmla="*/ 209862 h 924393"/>
              <a:gd name="connsiteX62" fmla="*/ 267324 w 727022"/>
              <a:gd name="connsiteY62" fmla="*/ 207364 h 924393"/>
              <a:gd name="connsiteX63" fmla="*/ 294806 w 727022"/>
              <a:gd name="connsiteY63" fmla="*/ 322288 h 924393"/>
              <a:gd name="connsiteX64" fmla="*/ 337279 w 727022"/>
              <a:gd name="connsiteY64" fmla="*/ 362262 h 924393"/>
              <a:gd name="connsiteX65" fmla="*/ 322288 w 727022"/>
              <a:gd name="connsiteY65" fmla="*/ 379751 h 924393"/>
              <a:gd name="connsiteX66" fmla="*/ 237344 w 727022"/>
              <a:gd name="connsiteY66" fmla="*/ 319790 h 924393"/>
              <a:gd name="connsiteX67" fmla="*/ 202367 w 727022"/>
              <a:gd name="connsiteY67" fmla="*/ 347272 h 924393"/>
              <a:gd name="connsiteX68" fmla="*/ 217357 w 727022"/>
              <a:gd name="connsiteY68" fmla="*/ 402236 h 924393"/>
              <a:gd name="connsiteX69" fmla="*/ 214859 w 727022"/>
              <a:gd name="connsiteY69" fmla="*/ 442210 h 924393"/>
              <a:gd name="connsiteX70" fmla="*/ 214859 w 727022"/>
              <a:gd name="connsiteY70" fmla="*/ 442210 h 924393"/>
              <a:gd name="connsiteX71" fmla="*/ 192374 w 727022"/>
              <a:gd name="connsiteY71" fmla="*/ 362262 h 924393"/>
              <a:gd name="connsiteX72" fmla="*/ 159895 w 727022"/>
              <a:gd name="connsiteY72" fmla="*/ 319790 h 924393"/>
              <a:gd name="connsiteX73" fmla="*/ 189875 w 727022"/>
              <a:gd name="connsiteY73" fmla="*/ 299803 h 924393"/>
              <a:gd name="connsiteX74" fmla="*/ 144905 w 727022"/>
              <a:gd name="connsiteY74" fmla="*/ 259829 h 924393"/>
              <a:gd name="connsiteX75" fmla="*/ 137410 w 727022"/>
              <a:gd name="connsiteY75" fmla="*/ 287311 h 924393"/>
              <a:gd name="connsiteX76" fmla="*/ 102433 w 727022"/>
              <a:gd name="connsiteY76" fmla="*/ 269823 h 924393"/>
              <a:gd name="connsiteX77" fmla="*/ 87443 w 727022"/>
              <a:gd name="connsiteY77" fmla="*/ 317292 h 924393"/>
              <a:gd name="connsiteX78" fmla="*/ 117423 w 727022"/>
              <a:gd name="connsiteY78" fmla="*/ 367259 h 924393"/>
              <a:gd name="connsiteX79" fmla="*/ 69954 w 727022"/>
              <a:gd name="connsiteY79" fmla="*/ 334780 h 924393"/>
              <a:gd name="connsiteX80" fmla="*/ 52465 w 727022"/>
              <a:gd name="connsiteY80" fmla="*/ 359764 h 924393"/>
              <a:gd name="connsiteX81" fmla="*/ 59961 w 727022"/>
              <a:gd name="connsiteY81" fmla="*/ 392242 h 924393"/>
              <a:gd name="connsiteX82" fmla="*/ 39974 w 727022"/>
              <a:gd name="connsiteY82" fmla="*/ 399737 h 924393"/>
              <a:gd name="connsiteX83" fmla="*/ 32479 w 727022"/>
              <a:gd name="connsiteY83" fmla="*/ 417226 h 924393"/>
              <a:gd name="connsiteX84" fmla="*/ 52465 w 727022"/>
              <a:gd name="connsiteY84" fmla="*/ 484682 h 924393"/>
              <a:gd name="connsiteX85" fmla="*/ 97436 w 727022"/>
              <a:gd name="connsiteY85" fmla="*/ 477187 h 924393"/>
              <a:gd name="connsiteX86" fmla="*/ 72452 w 727022"/>
              <a:gd name="connsiteY86" fmla="*/ 507167 h 924393"/>
              <a:gd name="connsiteX87" fmla="*/ 97436 w 727022"/>
              <a:gd name="connsiteY87" fmla="*/ 524655 h 924393"/>
              <a:gd name="connsiteX88" fmla="*/ 87443 w 727022"/>
              <a:gd name="connsiteY88" fmla="*/ 542144 h 924393"/>
              <a:gd name="connsiteX89" fmla="*/ 49967 w 727022"/>
              <a:gd name="connsiteY89" fmla="*/ 537147 h 924393"/>
              <a:gd name="connsiteX90" fmla="*/ 32479 w 727022"/>
              <a:gd name="connsiteY90" fmla="*/ 567128 h 924393"/>
              <a:gd name="connsiteX91" fmla="*/ 62459 w 727022"/>
              <a:gd name="connsiteY91" fmla="*/ 617095 h 924393"/>
              <a:gd name="connsiteX92" fmla="*/ 82446 w 727022"/>
              <a:gd name="connsiteY92" fmla="*/ 629587 h 924393"/>
              <a:gd name="connsiteX93" fmla="*/ 134911 w 727022"/>
              <a:gd name="connsiteY93" fmla="*/ 639580 h 924393"/>
              <a:gd name="connsiteX94" fmla="*/ 199869 w 727022"/>
              <a:gd name="connsiteY94" fmla="*/ 672059 h 924393"/>
              <a:gd name="connsiteX95" fmla="*/ 214859 w 727022"/>
              <a:gd name="connsiteY95" fmla="*/ 689547 h 924393"/>
              <a:gd name="connsiteX96" fmla="*/ 197370 w 727022"/>
              <a:gd name="connsiteY96" fmla="*/ 712033 h 924393"/>
              <a:gd name="connsiteX97" fmla="*/ 169888 w 727022"/>
              <a:gd name="connsiteY97" fmla="*/ 694544 h 924393"/>
              <a:gd name="connsiteX98" fmla="*/ 134911 w 727022"/>
              <a:gd name="connsiteY98" fmla="*/ 714531 h 924393"/>
              <a:gd name="connsiteX99" fmla="*/ 132413 w 727022"/>
              <a:gd name="connsiteY99" fmla="*/ 754505 h 924393"/>
              <a:gd name="connsiteX100" fmla="*/ 107429 w 727022"/>
              <a:gd name="connsiteY100" fmla="*/ 749508 h 924393"/>
              <a:gd name="connsiteX101" fmla="*/ 49967 w 727022"/>
              <a:gd name="connsiteY101" fmla="*/ 801974 h 924393"/>
              <a:gd name="connsiteX102" fmla="*/ 14990 w 727022"/>
              <a:gd name="connsiteY102" fmla="*/ 757003 h 924393"/>
              <a:gd name="connsiteX103" fmla="*/ 0 w 727022"/>
              <a:gd name="connsiteY103" fmla="*/ 809469 h 924393"/>
              <a:gd name="connsiteX104" fmla="*/ 112426 w 727022"/>
              <a:gd name="connsiteY104" fmla="*/ 924393 h 924393"/>
              <a:gd name="connsiteX0" fmla="*/ 112426 w 727022"/>
              <a:gd name="connsiteY0" fmla="*/ 931887 h 931887"/>
              <a:gd name="connsiteX1" fmla="*/ 147403 w 727022"/>
              <a:gd name="connsiteY1" fmla="*/ 894412 h 931887"/>
              <a:gd name="connsiteX2" fmla="*/ 194872 w 727022"/>
              <a:gd name="connsiteY2" fmla="*/ 816963 h 931887"/>
              <a:gd name="connsiteX3" fmla="*/ 234846 w 727022"/>
              <a:gd name="connsiteY3" fmla="*/ 844445 h 931887"/>
              <a:gd name="connsiteX4" fmla="*/ 267324 w 727022"/>
              <a:gd name="connsiteY4" fmla="*/ 816963 h 931887"/>
              <a:gd name="connsiteX5" fmla="*/ 242341 w 727022"/>
              <a:gd name="connsiteY5" fmla="*/ 709533 h 931887"/>
              <a:gd name="connsiteX6" fmla="*/ 332282 w 727022"/>
              <a:gd name="connsiteY6" fmla="*/ 764497 h 931887"/>
              <a:gd name="connsiteX7" fmla="*/ 317292 w 727022"/>
              <a:gd name="connsiteY7" fmla="*/ 712031 h 931887"/>
              <a:gd name="connsiteX8" fmla="*/ 317292 w 727022"/>
              <a:gd name="connsiteY8" fmla="*/ 692045 h 931887"/>
              <a:gd name="connsiteX9" fmla="*/ 287311 w 727022"/>
              <a:gd name="connsiteY9" fmla="*/ 642077 h 931887"/>
              <a:gd name="connsiteX10" fmla="*/ 277318 w 727022"/>
              <a:gd name="connsiteY10" fmla="*/ 589612 h 931887"/>
              <a:gd name="connsiteX11" fmla="*/ 342275 w 727022"/>
              <a:gd name="connsiteY11" fmla="*/ 509664 h 931887"/>
              <a:gd name="connsiteX12" fmla="*/ 369757 w 727022"/>
              <a:gd name="connsiteY12" fmla="*/ 519658 h 931887"/>
              <a:gd name="connsiteX13" fmla="*/ 369757 w 727022"/>
              <a:gd name="connsiteY13" fmla="*/ 544641 h 931887"/>
              <a:gd name="connsiteX14" fmla="*/ 322288 w 727022"/>
              <a:gd name="connsiteY14" fmla="*/ 569625 h 931887"/>
              <a:gd name="connsiteX15" fmla="*/ 304800 w 727022"/>
              <a:gd name="connsiteY15" fmla="*/ 637081 h 931887"/>
              <a:gd name="connsiteX16" fmla="*/ 347272 w 727022"/>
              <a:gd name="connsiteY16" fmla="*/ 694543 h 931887"/>
              <a:gd name="connsiteX17" fmla="*/ 354767 w 727022"/>
              <a:gd name="connsiteY17" fmla="*/ 719527 h 931887"/>
              <a:gd name="connsiteX18" fmla="*/ 382249 w 727022"/>
              <a:gd name="connsiteY18" fmla="*/ 699540 h 931887"/>
              <a:gd name="connsiteX19" fmla="*/ 402236 w 727022"/>
              <a:gd name="connsiteY19" fmla="*/ 734517 h 931887"/>
              <a:gd name="connsiteX20" fmla="*/ 464695 w 727022"/>
              <a:gd name="connsiteY20" fmla="*/ 664563 h 931887"/>
              <a:gd name="connsiteX21" fmla="*/ 449705 w 727022"/>
              <a:gd name="connsiteY21" fmla="*/ 617094 h 931887"/>
              <a:gd name="connsiteX22" fmla="*/ 502170 w 727022"/>
              <a:gd name="connsiteY22" fmla="*/ 589612 h 931887"/>
              <a:gd name="connsiteX23" fmla="*/ 532151 w 727022"/>
              <a:gd name="connsiteY23" fmla="*/ 609599 h 931887"/>
              <a:gd name="connsiteX24" fmla="*/ 534649 w 727022"/>
              <a:gd name="connsiteY24" fmla="*/ 577120 h 931887"/>
              <a:gd name="connsiteX25" fmla="*/ 519659 w 727022"/>
              <a:gd name="connsiteY25" fmla="*/ 552136 h 931887"/>
              <a:gd name="connsiteX26" fmla="*/ 557134 w 727022"/>
              <a:gd name="connsiteY26" fmla="*/ 509664 h 931887"/>
              <a:gd name="connsiteX27" fmla="*/ 519659 w 727022"/>
              <a:gd name="connsiteY27" fmla="*/ 464694 h 931887"/>
              <a:gd name="connsiteX28" fmla="*/ 457200 w 727022"/>
              <a:gd name="connsiteY28" fmla="*/ 494674 h 931887"/>
              <a:gd name="connsiteX29" fmla="*/ 399738 w 727022"/>
              <a:gd name="connsiteY29" fmla="*/ 497172 h 931887"/>
              <a:gd name="connsiteX30" fmla="*/ 514662 w 727022"/>
              <a:gd name="connsiteY30" fmla="*/ 452202 h 931887"/>
              <a:gd name="connsiteX31" fmla="*/ 552138 w 727022"/>
              <a:gd name="connsiteY31" fmla="*/ 432215 h 931887"/>
              <a:gd name="connsiteX32" fmla="*/ 534649 w 727022"/>
              <a:gd name="connsiteY32" fmla="*/ 367258 h 931887"/>
              <a:gd name="connsiteX33" fmla="*/ 557134 w 727022"/>
              <a:gd name="connsiteY33" fmla="*/ 367258 h 931887"/>
              <a:gd name="connsiteX34" fmla="*/ 577121 w 727022"/>
              <a:gd name="connsiteY34" fmla="*/ 354766 h 931887"/>
              <a:gd name="connsiteX35" fmla="*/ 592111 w 727022"/>
              <a:gd name="connsiteY35" fmla="*/ 384746 h 931887"/>
              <a:gd name="connsiteX36" fmla="*/ 612098 w 727022"/>
              <a:gd name="connsiteY36" fmla="*/ 367258 h 931887"/>
              <a:gd name="connsiteX37" fmla="*/ 629587 w 727022"/>
              <a:gd name="connsiteY37" fmla="*/ 404733 h 931887"/>
              <a:gd name="connsiteX38" fmla="*/ 677056 w 727022"/>
              <a:gd name="connsiteY38" fmla="*/ 379749 h 931887"/>
              <a:gd name="connsiteX39" fmla="*/ 699541 w 727022"/>
              <a:gd name="connsiteY39" fmla="*/ 337277 h 931887"/>
              <a:gd name="connsiteX40" fmla="*/ 717029 w 727022"/>
              <a:gd name="connsiteY40" fmla="*/ 284812 h 931887"/>
              <a:gd name="connsiteX41" fmla="*/ 682052 w 727022"/>
              <a:gd name="connsiteY41" fmla="*/ 287310 h 931887"/>
              <a:gd name="connsiteX42" fmla="*/ 654570 w 727022"/>
              <a:gd name="connsiteY42" fmla="*/ 334779 h 931887"/>
              <a:gd name="connsiteX43" fmla="*/ 602105 w 727022"/>
              <a:gd name="connsiteY43" fmla="*/ 342274 h 931887"/>
              <a:gd name="connsiteX44" fmla="*/ 584616 w 727022"/>
              <a:gd name="connsiteY44" fmla="*/ 319789 h 931887"/>
              <a:gd name="connsiteX45" fmla="*/ 624590 w 727022"/>
              <a:gd name="connsiteY45" fmla="*/ 247336 h 931887"/>
              <a:gd name="connsiteX46" fmla="*/ 659567 w 727022"/>
              <a:gd name="connsiteY46" fmla="*/ 232346 h 931887"/>
              <a:gd name="connsiteX47" fmla="*/ 667062 w 727022"/>
              <a:gd name="connsiteY47" fmla="*/ 204864 h 931887"/>
              <a:gd name="connsiteX48" fmla="*/ 709534 w 727022"/>
              <a:gd name="connsiteY48" fmla="*/ 199868 h 931887"/>
              <a:gd name="connsiteX49" fmla="*/ 707036 w 727022"/>
              <a:gd name="connsiteY49" fmla="*/ 174884 h 931887"/>
              <a:gd name="connsiteX50" fmla="*/ 677056 w 727022"/>
              <a:gd name="connsiteY50" fmla="*/ 129913 h 931887"/>
              <a:gd name="connsiteX51" fmla="*/ 727022 w 727022"/>
              <a:gd name="connsiteY51" fmla="*/ 84943 h 931887"/>
              <a:gd name="connsiteX52" fmla="*/ 697042 w 727022"/>
              <a:gd name="connsiteY52" fmla="*/ 7494 h 931887"/>
              <a:gd name="connsiteX53" fmla="*/ 622091 w 727022"/>
              <a:gd name="connsiteY53" fmla="*/ 0 h 931887"/>
              <a:gd name="connsiteX54" fmla="*/ 594609 w 727022"/>
              <a:gd name="connsiteY54" fmla="*/ 27481 h 931887"/>
              <a:gd name="connsiteX55" fmla="*/ 554636 w 727022"/>
              <a:gd name="connsiteY55" fmla="*/ 37474 h 931887"/>
              <a:gd name="connsiteX56" fmla="*/ 459698 w 727022"/>
              <a:gd name="connsiteY56" fmla="*/ 117422 h 931887"/>
              <a:gd name="connsiteX57" fmla="*/ 402236 w 727022"/>
              <a:gd name="connsiteY57" fmla="*/ 167389 h 931887"/>
              <a:gd name="connsiteX58" fmla="*/ 374754 w 727022"/>
              <a:gd name="connsiteY58" fmla="*/ 152399 h 931887"/>
              <a:gd name="connsiteX59" fmla="*/ 344774 w 727022"/>
              <a:gd name="connsiteY59" fmla="*/ 174884 h 931887"/>
              <a:gd name="connsiteX60" fmla="*/ 334780 w 727022"/>
              <a:gd name="connsiteY60" fmla="*/ 179881 h 931887"/>
              <a:gd name="connsiteX61" fmla="*/ 304800 w 727022"/>
              <a:gd name="connsiteY61" fmla="*/ 217356 h 931887"/>
              <a:gd name="connsiteX62" fmla="*/ 267324 w 727022"/>
              <a:gd name="connsiteY62" fmla="*/ 214858 h 931887"/>
              <a:gd name="connsiteX63" fmla="*/ 294806 w 727022"/>
              <a:gd name="connsiteY63" fmla="*/ 329782 h 931887"/>
              <a:gd name="connsiteX64" fmla="*/ 337279 w 727022"/>
              <a:gd name="connsiteY64" fmla="*/ 369756 h 931887"/>
              <a:gd name="connsiteX65" fmla="*/ 322288 w 727022"/>
              <a:gd name="connsiteY65" fmla="*/ 387245 h 931887"/>
              <a:gd name="connsiteX66" fmla="*/ 237344 w 727022"/>
              <a:gd name="connsiteY66" fmla="*/ 327284 h 931887"/>
              <a:gd name="connsiteX67" fmla="*/ 202367 w 727022"/>
              <a:gd name="connsiteY67" fmla="*/ 354766 h 931887"/>
              <a:gd name="connsiteX68" fmla="*/ 217357 w 727022"/>
              <a:gd name="connsiteY68" fmla="*/ 409730 h 931887"/>
              <a:gd name="connsiteX69" fmla="*/ 214859 w 727022"/>
              <a:gd name="connsiteY69" fmla="*/ 449704 h 931887"/>
              <a:gd name="connsiteX70" fmla="*/ 214859 w 727022"/>
              <a:gd name="connsiteY70" fmla="*/ 449704 h 931887"/>
              <a:gd name="connsiteX71" fmla="*/ 192374 w 727022"/>
              <a:gd name="connsiteY71" fmla="*/ 369756 h 931887"/>
              <a:gd name="connsiteX72" fmla="*/ 159895 w 727022"/>
              <a:gd name="connsiteY72" fmla="*/ 327284 h 931887"/>
              <a:gd name="connsiteX73" fmla="*/ 189875 w 727022"/>
              <a:gd name="connsiteY73" fmla="*/ 307297 h 931887"/>
              <a:gd name="connsiteX74" fmla="*/ 144905 w 727022"/>
              <a:gd name="connsiteY74" fmla="*/ 267323 h 931887"/>
              <a:gd name="connsiteX75" fmla="*/ 137410 w 727022"/>
              <a:gd name="connsiteY75" fmla="*/ 294805 h 931887"/>
              <a:gd name="connsiteX76" fmla="*/ 102433 w 727022"/>
              <a:gd name="connsiteY76" fmla="*/ 277317 h 931887"/>
              <a:gd name="connsiteX77" fmla="*/ 87443 w 727022"/>
              <a:gd name="connsiteY77" fmla="*/ 324786 h 931887"/>
              <a:gd name="connsiteX78" fmla="*/ 117423 w 727022"/>
              <a:gd name="connsiteY78" fmla="*/ 374753 h 931887"/>
              <a:gd name="connsiteX79" fmla="*/ 69954 w 727022"/>
              <a:gd name="connsiteY79" fmla="*/ 342274 h 931887"/>
              <a:gd name="connsiteX80" fmla="*/ 52465 w 727022"/>
              <a:gd name="connsiteY80" fmla="*/ 367258 h 931887"/>
              <a:gd name="connsiteX81" fmla="*/ 59961 w 727022"/>
              <a:gd name="connsiteY81" fmla="*/ 399736 h 931887"/>
              <a:gd name="connsiteX82" fmla="*/ 39974 w 727022"/>
              <a:gd name="connsiteY82" fmla="*/ 407231 h 931887"/>
              <a:gd name="connsiteX83" fmla="*/ 32479 w 727022"/>
              <a:gd name="connsiteY83" fmla="*/ 424720 h 931887"/>
              <a:gd name="connsiteX84" fmla="*/ 52465 w 727022"/>
              <a:gd name="connsiteY84" fmla="*/ 492176 h 931887"/>
              <a:gd name="connsiteX85" fmla="*/ 97436 w 727022"/>
              <a:gd name="connsiteY85" fmla="*/ 484681 h 931887"/>
              <a:gd name="connsiteX86" fmla="*/ 72452 w 727022"/>
              <a:gd name="connsiteY86" fmla="*/ 514661 h 931887"/>
              <a:gd name="connsiteX87" fmla="*/ 97436 w 727022"/>
              <a:gd name="connsiteY87" fmla="*/ 532149 h 931887"/>
              <a:gd name="connsiteX88" fmla="*/ 87443 w 727022"/>
              <a:gd name="connsiteY88" fmla="*/ 549638 h 931887"/>
              <a:gd name="connsiteX89" fmla="*/ 49967 w 727022"/>
              <a:gd name="connsiteY89" fmla="*/ 544641 h 931887"/>
              <a:gd name="connsiteX90" fmla="*/ 32479 w 727022"/>
              <a:gd name="connsiteY90" fmla="*/ 574622 h 931887"/>
              <a:gd name="connsiteX91" fmla="*/ 62459 w 727022"/>
              <a:gd name="connsiteY91" fmla="*/ 624589 h 931887"/>
              <a:gd name="connsiteX92" fmla="*/ 82446 w 727022"/>
              <a:gd name="connsiteY92" fmla="*/ 637081 h 931887"/>
              <a:gd name="connsiteX93" fmla="*/ 134911 w 727022"/>
              <a:gd name="connsiteY93" fmla="*/ 647074 h 931887"/>
              <a:gd name="connsiteX94" fmla="*/ 199869 w 727022"/>
              <a:gd name="connsiteY94" fmla="*/ 679553 h 931887"/>
              <a:gd name="connsiteX95" fmla="*/ 214859 w 727022"/>
              <a:gd name="connsiteY95" fmla="*/ 697041 h 931887"/>
              <a:gd name="connsiteX96" fmla="*/ 197370 w 727022"/>
              <a:gd name="connsiteY96" fmla="*/ 719527 h 931887"/>
              <a:gd name="connsiteX97" fmla="*/ 169888 w 727022"/>
              <a:gd name="connsiteY97" fmla="*/ 702038 h 931887"/>
              <a:gd name="connsiteX98" fmla="*/ 134911 w 727022"/>
              <a:gd name="connsiteY98" fmla="*/ 722025 h 931887"/>
              <a:gd name="connsiteX99" fmla="*/ 132413 w 727022"/>
              <a:gd name="connsiteY99" fmla="*/ 761999 h 931887"/>
              <a:gd name="connsiteX100" fmla="*/ 107429 w 727022"/>
              <a:gd name="connsiteY100" fmla="*/ 757002 h 931887"/>
              <a:gd name="connsiteX101" fmla="*/ 49967 w 727022"/>
              <a:gd name="connsiteY101" fmla="*/ 809468 h 931887"/>
              <a:gd name="connsiteX102" fmla="*/ 14990 w 727022"/>
              <a:gd name="connsiteY102" fmla="*/ 764497 h 931887"/>
              <a:gd name="connsiteX103" fmla="*/ 0 w 727022"/>
              <a:gd name="connsiteY103" fmla="*/ 816963 h 931887"/>
              <a:gd name="connsiteX104" fmla="*/ 112426 w 727022"/>
              <a:gd name="connsiteY104" fmla="*/ 931887 h 931887"/>
              <a:gd name="connsiteX0" fmla="*/ 112426 w 727022"/>
              <a:gd name="connsiteY0" fmla="*/ 931887 h 931887"/>
              <a:gd name="connsiteX1" fmla="*/ 147403 w 727022"/>
              <a:gd name="connsiteY1" fmla="*/ 894412 h 931887"/>
              <a:gd name="connsiteX2" fmla="*/ 194872 w 727022"/>
              <a:gd name="connsiteY2" fmla="*/ 816963 h 931887"/>
              <a:gd name="connsiteX3" fmla="*/ 234846 w 727022"/>
              <a:gd name="connsiteY3" fmla="*/ 844445 h 931887"/>
              <a:gd name="connsiteX4" fmla="*/ 267324 w 727022"/>
              <a:gd name="connsiteY4" fmla="*/ 816963 h 931887"/>
              <a:gd name="connsiteX5" fmla="*/ 242341 w 727022"/>
              <a:gd name="connsiteY5" fmla="*/ 709533 h 931887"/>
              <a:gd name="connsiteX6" fmla="*/ 332282 w 727022"/>
              <a:gd name="connsiteY6" fmla="*/ 764497 h 931887"/>
              <a:gd name="connsiteX7" fmla="*/ 317292 w 727022"/>
              <a:gd name="connsiteY7" fmla="*/ 712031 h 931887"/>
              <a:gd name="connsiteX8" fmla="*/ 317292 w 727022"/>
              <a:gd name="connsiteY8" fmla="*/ 692045 h 931887"/>
              <a:gd name="connsiteX9" fmla="*/ 287311 w 727022"/>
              <a:gd name="connsiteY9" fmla="*/ 642077 h 931887"/>
              <a:gd name="connsiteX10" fmla="*/ 277318 w 727022"/>
              <a:gd name="connsiteY10" fmla="*/ 589612 h 931887"/>
              <a:gd name="connsiteX11" fmla="*/ 342275 w 727022"/>
              <a:gd name="connsiteY11" fmla="*/ 509664 h 931887"/>
              <a:gd name="connsiteX12" fmla="*/ 369757 w 727022"/>
              <a:gd name="connsiteY12" fmla="*/ 519658 h 931887"/>
              <a:gd name="connsiteX13" fmla="*/ 369757 w 727022"/>
              <a:gd name="connsiteY13" fmla="*/ 544641 h 931887"/>
              <a:gd name="connsiteX14" fmla="*/ 322288 w 727022"/>
              <a:gd name="connsiteY14" fmla="*/ 569625 h 931887"/>
              <a:gd name="connsiteX15" fmla="*/ 304800 w 727022"/>
              <a:gd name="connsiteY15" fmla="*/ 637081 h 931887"/>
              <a:gd name="connsiteX16" fmla="*/ 347272 w 727022"/>
              <a:gd name="connsiteY16" fmla="*/ 694543 h 931887"/>
              <a:gd name="connsiteX17" fmla="*/ 354767 w 727022"/>
              <a:gd name="connsiteY17" fmla="*/ 719527 h 931887"/>
              <a:gd name="connsiteX18" fmla="*/ 382249 w 727022"/>
              <a:gd name="connsiteY18" fmla="*/ 699540 h 931887"/>
              <a:gd name="connsiteX19" fmla="*/ 402236 w 727022"/>
              <a:gd name="connsiteY19" fmla="*/ 734517 h 931887"/>
              <a:gd name="connsiteX20" fmla="*/ 464695 w 727022"/>
              <a:gd name="connsiteY20" fmla="*/ 664563 h 931887"/>
              <a:gd name="connsiteX21" fmla="*/ 449705 w 727022"/>
              <a:gd name="connsiteY21" fmla="*/ 617094 h 931887"/>
              <a:gd name="connsiteX22" fmla="*/ 502170 w 727022"/>
              <a:gd name="connsiteY22" fmla="*/ 589612 h 931887"/>
              <a:gd name="connsiteX23" fmla="*/ 532151 w 727022"/>
              <a:gd name="connsiteY23" fmla="*/ 609599 h 931887"/>
              <a:gd name="connsiteX24" fmla="*/ 534649 w 727022"/>
              <a:gd name="connsiteY24" fmla="*/ 577120 h 931887"/>
              <a:gd name="connsiteX25" fmla="*/ 519659 w 727022"/>
              <a:gd name="connsiteY25" fmla="*/ 552136 h 931887"/>
              <a:gd name="connsiteX26" fmla="*/ 557134 w 727022"/>
              <a:gd name="connsiteY26" fmla="*/ 509664 h 931887"/>
              <a:gd name="connsiteX27" fmla="*/ 519659 w 727022"/>
              <a:gd name="connsiteY27" fmla="*/ 464694 h 931887"/>
              <a:gd name="connsiteX28" fmla="*/ 457200 w 727022"/>
              <a:gd name="connsiteY28" fmla="*/ 494674 h 931887"/>
              <a:gd name="connsiteX29" fmla="*/ 399738 w 727022"/>
              <a:gd name="connsiteY29" fmla="*/ 497172 h 931887"/>
              <a:gd name="connsiteX30" fmla="*/ 514662 w 727022"/>
              <a:gd name="connsiteY30" fmla="*/ 452202 h 931887"/>
              <a:gd name="connsiteX31" fmla="*/ 552138 w 727022"/>
              <a:gd name="connsiteY31" fmla="*/ 432215 h 931887"/>
              <a:gd name="connsiteX32" fmla="*/ 534649 w 727022"/>
              <a:gd name="connsiteY32" fmla="*/ 367258 h 931887"/>
              <a:gd name="connsiteX33" fmla="*/ 557134 w 727022"/>
              <a:gd name="connsiteY33" fmla="*/ 367258 h 931887"/>
              <a:gd name="connsiteX34" fmla="*/ 577121 w 727022"/>
              <a:gd name="connsiteY34" fmla="*/ 354766 h 931887"/>
              <a:gd name="connsiteX35" fmla="*/ 592111 w 727022"/>
              <a:gd name="connsiteY35" fmla="*/ 384746 h 931887"/>
              <a:gd name="connsiteX36" fmla="*/ 612098 w 727022"/>
              <a:gd name="connsiteY36" fmla="*/ 367258 h 931887"/>
              <a:gd name="connsiteX37" fmla="*/ 629587 w 727022"/>
              <a:gd name="connsiteY37" fmla="*/ 404733 h 931887"/>
              <a:gd name="connsiteX38" fmla="*/ 677056 w 727022"/>
              <a:gd name="connsiteY38" fmla="*/ 379749 h 931887"/>
              <a:gd name="connsiteX39" fmla="*/ 699541 w 727022"/>
              <a:gd name="connsiteY39" fmla="*/ 337277 h 931887"/>
              <a:gd name="connsiteX40" fmla="*/ 717029 w 727022"/>
              <a:gd name="connsiteY40" fmla="*/ 284812 h 931887"/>
              <a:gd name="connsiteX41" fmla="*/ 682052 w 727022"/>
              <a:gd name="connsiteY41" fmla="*/ 287310 h 931887"/>
              <a:gd name="connsiteX42" fmla="*/ 654570 w 727022"/>
              <a:gd name="connsiteY42" fmla="*/ 334779 h 931887"/>
              <a:gd name="connsiteX43" fmla="*/ 602105 w 727022"/>
              <a:gd name="connsiteY43" fmla="*/ 342274 h 931887"/>
              <a:gd name="connsiteX44" fmla="*/ 584616 w 727022"/>
              <a:gd name="connsiteY44" fmla="*/ 319789 h 931887"/>
              <a:gd name="connsiteX45" fmla="*/ 624590 w 727022"/>
              <a:gd name="connsiteY45" fmla="*/ 247336 h 931887"/>
              <a:gd name="connsiteX46" fmla="*/ 659567 w 727022"/>
              <a:gd name="connsiteY46" fmla="*/ 232346 h 931887"/>
              <a:gd name="connsiteX47" fmla="*/ 667062 w 727022"/>
              <a:gd name="connsiteY47" fmla="*/ 204864 h 931887"/>
              <a:gd name="connsiteX48" fmla="*/ 709534 w 727022"/>
              <a:gd name="connsiteY48" fmla="*/ 199868 h 931887"/>
              <a:gd name="connsiteX49" fmla="*/ 707036 w 727022"/>
              <a:gd name="connsiteY49" fmla="*/ 174884 h 931887"/>
              <a:gd name="connsiteX50" fmla="*/ 677056 w 727022"/>
              <a:gd name="connsiteY50" fmla="*/ 129913 h 931887"/>
              <a:gd name="connsiteX51" fmla="*/ 727022 w 727022"/>
              <a:gd name="connsiteY51" fmla="*/ 84943 h 931887"/>
              <a:gd name="connsiteX52" fmla="*/ 697042 w 727022"/>
              <a:gd name="connsiteY52" fmla="*/ 7494 h 931887"/>
              <a:gd name="connsiteX53" fmla="*/ 672058 w 727022"/>
              <a:gd name="connsiteY53" fmla="*/ 0 h 931887"/>
              <a:gd name="connsiteX54" fmla="*/ 622091 w 727022"/>
              <a:gd name="connsiteY54" fmla="*/ 0 h 931887"/>
              <a:gd name="connsiteX55" fmla="*/ 594609 w 727022"/>
              <a:gd name="connsiteY55" fmla="*/ 27481 h 931887"/>
              <a:gd name="connsiteX56" fmla="*/ 554636 w 727022"/>
              <a:gd name="connsiteY56" fmla="*/ 37474 h 931887"/>
              <a:gd name="connsiteX57" fmla="*/ 459698 w 727022"/>
              <a:gd name="connsiteY57" fmla="*/ 117422 h 931887"/>
              <a:gd name="connsiteX58" fmla="*/ 402236 w 727022"/>
              <a:gd name="connsiteY58" fmla="*/ 167389 h 931887"/>
              <a:gd name="connsiteX59" fmla="*/ 374754 w 727022"/>
              <a:gd name="connsiteY59" fmla="*/ 152399 h 931887"/>
              <a:gd name="connsiteX60" fmla="*/ 344774 w 727022"/>
              <a:gd name="connsiteY60" fmla="*/ 174884 h 931887"/>
              <a:gd name="connsiteX61" fmla="*/ 334780 w 727022"/>
              <a:gd name="connsiteY61" fmla="*/ 179881 h 931887"/>
              <a:gd name="connsiteX62" fmla="*/ 304800 w 727022"/>
              <a:gd name="connsiteY62" fmla="*/ 217356 h 931887"/>
              <a:gd name="connsiteX63" fmla="*/ 267324 w 727022"/>
              <a:gd name="connsiteY63" fmla="*/ 214858 h 931887"/>
              <a:gd name="connsiteX64" fmla="*/ 294806 w 727022"/>
              <a:gd name="connsiteY64" fmla="*/ 329782 h 931887"/>
              <a:gd name="connsiteX65" fmla="*/ 337279 w 727022"/>
              <a:gd name="connsiteY65" fmla="*/ 369756 h 931887"/>
              <a:gd name="connsiteX66" fmla="*/ 322288 w 727022"/>
              <a:gd name="connsiteY66" fmla="*/ 387245 h 931887"/>
              <a:gd name="connsiteX67" fmla="*/ 237344 w 727022"/>
              <a:gd name="connsiteY67" fmla="*/ 327284 h 931887"/>
              <a:gd name="connsiteX68" fmla="*/ 202367 w 727022"/>
              <a:gd name="connsiteY68" fmla="*/ 354766 h 931887"/>
              <a:gd name="connsiteX69" fmla="*/ 217357 w 727022"/>
              <a:gd name="connsiteY69" fmla="*/ 409730 h 931887"/>
              <a:gd name="connsiteX70" fmla="*/ 214859 w 727022"/>
              <a:gd name="connsiteY70" fmla="*/ 449704 h 931887"/>
              <a:gd name="connsiteX71" fmla="*/ 214859 w 727022"/>
              <a:gd name="connsiteY71" fmla="*/ 449704 h 931887"/>
              <a:gd name="connsiteX72" fmla="*/ 192374 w 727022"/>
              <a:gd name="connsiteY72" fmla="*/ 369756 h 931887"/>
              <a:gd name="connsiteX73" fmla="*/ 159895 w 727022"/>
              <a:gd name="connsiteY73" fmla="*/ 327284 h 931887"/>
              <a:gd name="connsiteX74" fmla="*/ 189875 w 727022"/>
              <a:gd name="connsiteY74" fmla="*/ 307297 h 931887"/>
              <a:gd name="connsiteX75" fmla="*/ 144905 w 727022"/>
              <a:gd name="connsiteY75" fmla="*/ 267323 h 931887"/>
              <a:gd name="connsiteX76" fmla="*/ 137410 w 727022"/>
              <a:gd name="connsiteY76" fmla="*/ 294805 h 931887"/>
              <a:gd name="connsiteX77" fmla="*/ 102433 w 727022"/>
              <a:gd name="connsiteY77" fmla="*/ 277317 h 931887"/>
              <a:gd name="connsiteX78" fmla="*/ 87443 w 727022"/>
              <a:gd name="connsiteY78" fmla="*/ 324786 h 931887"/>
              <a:gd name="connsiteX79" fmla="*/ 117423 w 727022"/>
              <a:gd name="connsiteY79" fmla="*/ 374753 h 931887"/>
              <a:gd name="connsiteX80" fmla="*/ 69954 w 727022"/>
              <a:gd name="connsiteY80" fmla="*/ 342274 h 931887"/>
              <a:gd name="connsiteX81" fmla="*/ 52465 w 727022"/>
              <a:gd name="connsiteY81" fmla="*/ 367258 h 931887"/>
              <a:gd name="connsiteX82" fmla="*/ 59961 w 727022"/>
              <a:gd name="connsiteY82" fmla="*/ 399736 h 931887"/>
              <a:gd name="connsiteX83" fmla="*/ 39974 w 727022"/>
              <a:gd name="connsiteY83" fmla="*/ 407231 h 931887"/>
              <a:gd name="connsiteX84" fmla="*/ 32479 w 727022"/>
              <a:gd name="connsiteY84" fmla="*/ 424720 h 931887"/>
              <a:gd name="connsiteX85" fmla="*/ 52465 w 727022"/>
              <a:gd name="connsiteY85" fmla="*/ 492176 h 931887"/>
              <a:gd name="connsiteX86" fmla="*/ 97436 w 727022"/>
              <a:gd name="connsiteY86" fmla="*/ 484681 h 931887"/>
              <a:gd name="connsiteX87" fmla="*/ 72452 w 727022"/>
              <a:gd name="connsiteY87" fmla="*/ 514661 h 931887"/>
              <a:gd name="connsiteX88" fmla="*/ 97436 w 727022"/>
              <a:gd name="connsiteY88" fmla="*/ 532149 h 931887"/>
              <a:gd name="connsiteX89" fmla="*/ 87443 w 727022"/>
              <a:gd name="connsiteY89" fmla="*/ 549638 h 931887"/>
              <a:gd name="connsiteX90" fmla="*/ 49967 w 727022"/>
              <a:gd name="connsiteY90" fmla="*/ 544641 h 931887"/>
              <a:gd name="connsiteX91" fmla="*/ 32479 w 727022"/>
              <a:gd name="connsiteY91" fmla="*/ 574622 h 931887"/>
              <a:gd name="connsiteX92" fmla="*/ 62459 w 727022"/>
              <a:gd name="connsiteY92" fmla="*/ 624589 h 931887"/>
              <a:gd name="connsiteX93" fmla="*/ 82446 w 727022"/>
              <a:gd name="connsiteY93" fmla="*/ 637081 h 931887"/>
              <a:gd name="connsiteX94" fmla="*/ 134911 w 727022"/>
              <a:gd name="connsiteY94" fmla="*/ 647074 h 931887"/>
              <a:gd name="connsiteX95" fmla="*/ 199869 w 727022"/>
              <a:gd name="connsiteY95" fmla="*/ 679553 h 931887"/>
              <a:gd name="connsiteX96" fmla="*/ 214859 w 727022"/>
              <a:gd name="connsiteY96" fmla="*/ 697041 h 931887"/>
              <a:gd name="connsiteX97" fmla="*/ 197370 w 727022"/>
              <a:gd name="connsiteY97" fmla="*/ 719527 h 931887"/>
              <a:gd name="connsiteX98" fmla="*/ 169888 w 727022"/>
              <a:gd name="connsiteY98" fmla="*/ 702038 h 931887"/>
              <a:gd name="connsiteX99" fmla="*/ 134911 w 727022"/>
              <a:gd name="connsiteY99" fmla="*/ 722025 h 931887"/>
              <a:gd name="connsiteX100" fmla="*/ 132413 w 727022"/>
              <a:gd name="connsiteY100" fmla="*/ 761999 h 931887"/>
              <a:gd name="connsiteX101" fmla="*/ 107429 w 727022"/>
              <a:gd name="connsiteY101" fmla="*/ 757002 h 931887"/>
              <a:gd name="connsiteX102" fmla="*/ 49967 w 727022"/>
              <a:gd name="connsiteY102" fmla="*/ 809468 h 931887"/>
              <a:gd name="connsiteX103" fmla="*/ 14990 w 727022"/>
              <a:gd name="connsiteY103" fmla="*/ 764497 h 931887"/>
              <a:gd name="connsiteX104" fmla="*/ 0 w 727022"/>
              <a:gd name="connsiteY104" fmla="*/ 816963 h 931887"/>
              <a:gd name="connsiteX105" fmla="*/ 112426 w 727022"/>
              <a:gd name="connsiteY105" fmla="*/ 931887 h 931887"/>
              <a:gd name="connsiteX0" fmla="*/ 112426 w 727022"/>
              <a:gd name="connsiteY0" fmla="*/ 991848 h 991848"/>
              <a:gd name="connsiteX1" fmla="*/ 147403 w 727022"/>
              <a:gd name="connsiteY1" fmla="*/ 954373 h 991848"/>
              <a:gd name="connsiteX2" fmla="*/ 194872 w 727022"/>
              <a:gd name="connsiteY2" fmla="*/ 876924 h 991848"/>
              <a:gd name="connsiteX3" fmla="*/ 234846 w 727022"/>
              <a:gd name="connsiteY3" fmla="*/ 904406 h 991848"/>
              <a:gd name="connsiteX4" fmla="*/ 267324 w 727022"/>
              <a:gd name="connsiteY4" fmla="*/ 876924 h 991848"/>
              <a:gd name="connsiteX5" fmla="*/ 242341 w 727022"/>
              <a:gd name="connsiteY5" fmla="*/ 769494 h 991848"/>
              <a:gd name="connsiteX6" fmla="*/ 332282 w 727022"/>
              <a:gd name="connsiteY6" fmla="*/ 824458 h 991848"/>
              <a:gd name="connsiteX7" fmla="*/ 317292 w 727022"/>
              <a:gd name="connsiteY7" fmla="*/ 771992 h 991848"/>
              <a:gd name="connsiteX8" fmla="*/ 317292 w 727022"/>
              <a:gd name="connsiteY8" fmla="*/ 752006 h 991848"/>
              <a:gd name="connsiteX9" fmla="*/ 287311 w 727022"/>
              <a:gd name="connsiteY9" fmla="*/ 702038 h 991848"/>
              <a:gd name="connsiteX10" fmla="*/ 277318 w 727022"/>
              <a:gd name="connsiteY10" fmla="*/ 649573 h 991848"/>
              <a:gd name="connsiteX11" fmla="*/ 342275 w 727022"/>
              <a:gd name="connsiteY11" fmla="*/ 569625 h 991848"/>
              <a:gd name="connsiteX12" fmla="*/ 369757 w 727022"/>
              <a:gd name="connsiteY12" fmla="*/ 579619 h 991848"/>
              <a:gd name="connsiteX13" fmla="*/ 369757 w 727022"/>
              <a:gd name="connsiteY13" fmla="*/ 604602 h 991848"/>
              <a:gd name="connsiteX14" fmla="*/ 322288 w 727022"/>
              <a:gd name="connsiteY14" fmla="*/ 629586 h 991848"/>
              <a:gd name="connsiteX15" fmla="*/ 304800 w 727022"/>
              <a:gd name="connsiteY15" fmla="*/ 697042 h 991848"/>
              <a:gd name="connsiteX16" fmla="*/ 347272 w 727022"/>
              <a:gd name="connsiteY16" fmla="*/ 754504 h 991848"/>
              <a:gd name="connsiteX17" fmla="*/ 354767 w 727022"/>
              <a:gd name="connsiteY17" fmla="*/ 779488 h 991848"/>
              <a:gd name="connsiteX18" fmla="*/ 382249 w 727022"/>
              <a:gd name="connsiteY18" fmla="*/ 759501 h 991848"/>
              <a:gd name="connsiteX19" fmla="*/ 402236 w 727022"/>
              <a:gd name="connsiteY19" fmla="*/ 794478 h 991848"/>
              <a:gd name="connsiteX20" fmla="*/ 464695 w 727022"/>
              <a:gd name="connsiteY20" fmla="*/ 724524 h 991848"/>
              <a:gd name="connsiteX21" fmla="*/ 449705 w 727022"/>
              <a:gd name="connsiteY21" fmla="*/ 677055 h 991848"/>
              <a:gd name="connsiteX22" fmla="*/ 502170 w 727022"/>
              <a:gd name="connsiteY22" fmla="*/ 649573 h 991848"/>
              <a:gd name="connsiteX23" fmla="*/ 532151 w 727022"/>
              <a:gd name="connsiteY23" fmla="*/ 669560 h 991848"/>
              <a:gd name="connsiteX24" fmla="*/ 534649 w 727022"/>
              <a:gd name="connsiteY24" fmla="*/ 637081 h 991848"/>
              <a:gd name="connsiteX25" fmla="*/ 519659 w 727022"/>
              <a:gd name="connsiteY25" fmla="*/ 612097 h 991848"/>
              <a:gd name="connsiteX26" fmla="*/ 557134 w 727022"/>
              <a:gd name="connsiteY26" fmla="*/ 569625 h 991848"/>
              <a:gd name="connsiteX27" fmla="*/ 519659 w 727022"/>
              <a:gd name="connsiteY27" fmla="*/ 524655 h 991848"/>
              <a:gd name="connsiteX28" fmla="*/ 457200 w 727022"/>
              <a:gd name="connsiteY28" fmla="*/ 554635 h 991848"/>
              <a:gd name="connsiteX29" fmla="*/ 399738 w 727022"/>
              <a:gd name="connsiteY29" fmla="*/ 557133 h 991848"/>
              <a:gd name="connsiteX30" fmla="*/ 514662 w 727022"/>
              <a:gd name="connsiteY30" fmla="*/ 512163 h 991848"/>
              <a:gd name="connsiteX31" fmla="*/ 552138 w 727022"/>
              <a:gd name="connsiteY31" fmla="*/ 492176 h 991848"/>
              <a:gd name="connsiteX32" fmla="*/ 534649 w 727022"/>
              <a:gd name="connsiteY32" fmla="*/ 427219 h 991848"/>
              <a:gd name="connsiteX33" fmla="*/ 557134 w 727022"/>
              <a:gd name="connsiteY33" fmla="*/ 427219 h 991848"/>
              <a:gd name="connsiteX34" fmla="*/ 577121 w 727022"/>
              <a:gd name="connsiteY34" fmla="*/ 414727 h 991848"/>
              <a:gd name="connsiteX35" fmla="*/ 592111 w 727022"/>
              <a:gd name="connsiteY35" fmla="*/ 444707 h 991848"/>
              <a:gd name="connsiteX36" fmla="*/ 612098 w 727022"/>
              <a:gd name="connsiteY36" fmla="*/ 427219 h 991848"/>
              <a:gd name="connsiteX37" fmla="*/ 629587 w 727022"/>
              <a:gd name="connsiteY37" fmla="*/ 464694 h 991848"/>
              <a:gd name="connsiteX38" fmla="*/ 677056 w 727022"/>
              <a:gd name="connsiteY38" fmla="*/ 439710 h 991848"/>
              <a:gd name="connsiteX39" fmla="*/ 699541 w 727022"/>
              <a:gd name="connsiteY39" fmla="*/ 397238 h 991848"/>
              <a:gd name="connsiteX40" fmla="*/ 717029 w 727022"/>
              <a:gd name="connsiteY40" fmla="*/ 344773 h 991848"/>
              <a:gd name="connsiteX41" fmla="*/ 682052 w 727022"/>
              <a:gd name="connsiteY41" fmla="*/ 347271 h 991848"/>
              <a:gd name="connsiteX42" fmla="*/ 654570 w 727022"/>
              <a:gd name="connsiteY42" fmla="*/ 394740 h 991848"/>
              <a:gd name="connsiteX43" fmla="*/ 602105 w 727022"/>
              <a:gd name="connsiteY43" fmla="*/ 402235 h 991848"/>
              <a:gd name="connsiteX44" fmla="*/ 584616 w 727022"/>
              <a:gd name="connsiteY44" fmla="*/ 379750 h 991848"/>
              <a:gd name="connsiteX45" fmla="*/ 624590 w 727022"/>
              <a:gd name="connsiteY45" fmla="*/ 307297 h 991848"/>
              <a:gd name="connsiteX46" fmla="*/ 659567 w 727022"/>
              <a:gd name="connsiteY46" fmla="*/ 292307 h 991848"/>
              <a:gd name="connsiteX47" fmla="*/ 667062 w 727022"/>
              <a:gd name="connsiteY47" fmla="*/ 264825 h 991848"/>
              <a:gd name="connsiteX48" fmla="*/ 709534 w 727022"/>
              <a:gd name="connsiteY48" fmla="*/ 259829 h 991848"/>
              <a:gd name="connsiteX49" fmla="*/ 707036 w 727022"/>
              <a:gd name="connsiteY49" fmla="*/ 234845 h 991848"/>
              <a:gd name="connsiteX50" fmla="*/ 677056 w 727022"/>
              <a:gd name="connsiteY50" fmla="*/ 189874 h 991848"/>
              <a:gd name="connsiteX51" fmla="*/ 727022 w 727022"/>
              <a:gd name="connsiteY51" fmla="*/ 144904 h 991848"/>
              <a:gd name="connsiteX52" fmla="*/ 697042 w 727022"/>
              <a:gd name="connsiteY52" fmla="*/ 67455 h 991848"/>
              <a:gd name="connsiteX53" fmla="*/ 647074 w 727022"/>
              <a:gd name="connsiteY53" fmla="*/ 0 h 991848"/>
              <a:gd name="connsiteX54" fmla="*/ 622091 w 727022"/>
              <a:gd name="connsiteY54" fmla="*/ 59961 h 991848"/>
              <a:gd name="connsiteX55" fmla="*/ 594609 w 727022"/>
              <a:gd name="connsiteY55" fmla="*/ 87442 h 991848"/>
              <a:gd name="connsiteX56" fmla="*/ 554636 w 727022"/>
              <a:gd name="connsiteY56" fmla="*/ 97435 h 991848"/>
              <a:gd name="connsiteX57" fmla="*/ 459698 w 727022"/>
              <a:gd name="connsiteY57" fmla="*/ 177383 h 991848"/>
              <a:gd name="connsiteX58" fmla="*/ 402236 w 727022"/>
              <a:gd name="connsiteY58" fmla="*/ 227350 h 991848"/>
              <a:gd name="connsiteX59" fmla="*/ 374754 w 727022"/>
              <a:gd name="connsiteY59" fmla="*/ 212360 h 991848"/>
              <a:gd name="connsiteX60" fmla="*/ 344774 w 727022"/>
              <a:gd name="connsiteY60" fmla="*/ 234845 h 991848"/>
              <a:gd name="connsiteX61" fmla="*/ 334780 w 727022"/>
              <a:gd name="connsiteY61" fmla="*/ 239842 h 991848"/>
              <a:gd name="connsiteX62" fmla="*/ 304800 w 727022"/>
              <a:gd name="connsiteY62" fmla="*/ 277317 h 991848"/>
              <a:gd name="connsiteX63" fmla="*/ 267324 w 727022"/>
              <a:gd name="connsiteY63" fmla="*/ 274819 h 991848"/>
              <a:gd name="connsiteX64" fmla="*/ 294806 w 727022"/>
              <a:gd name="connsiteY64" fmla="*/ 389743 h 991848"/>
              <a:gd name="connsiteX65" fmla="*/ 337279 w 727022"/>
              <a:gd name="connsiteY65" fmla="*/ 429717 h 991848"/>
              <a:gd name="connsiteX66" fmla="*/ 322288 w 727022"/>
              <a:gd name="connsiteY66" fmla="*/ 447206 h 991848"/>
              <a:gd name="connsiteX67" fmla="*/ 237344 w 727022"/>
              <a:gd name="connsiteY67" fmla="*/ 387245 h 991848"/>
              <a:gd name="connsiteX68" fmla="*/ 202367 w 727022"/>
              <a:gd name="connsiteY68" fmla="*/ 414727 h 991848"/>
              <a:gd name="connsiteX69" fmla="*/ 217357 w 727022"/>
              <a:gd name="connsiteY69" fmla="*/ 469691 h 991848"/>
              <a:gd name="connsiteX70" fmla="*/ 214859 w 727022"/>
              <a:gd name="connsiteY70" fmla="*/ 509665 h 991848"/>
              <a:gd name="connsiteX71" fmla="*/ 214859 w 727022"/>
              <a:gd name="connsiteY71" fmla="*/ 509665 h 991848"/>
              <a:gd name="connsiteX72" fmla="*/ 192374 w 727022"/>
              <a:gd name="connsiteY72" fmla="*/ 429717 h 991848"/>
              <a:gd name="connsiteX73" fmla="*/ 159895 w 727022"/>
              <a:gd name="connsiteY73" fmla="*/ 387245 h 991848"/>
              <a:gd name="connsiteX74" fmla="*/ 189875 w 727022"/>
              <a:gd name="connsiteY74" fmla="*/ 367258 h 991848"/>
              <a:gd name="connsiteX75" fmla="*/ 144905 w 727022"/>
              <a:gd name="connsiteY75" fmla="*/ 327284 h 991848"/>
              <a:gd name="connsiteX76" fmla="*/ 137410 w 727022"/>
              <a:gd name="connsiteY76" fmla="*/ 354766 h 991848"/>
              <a:gd name="connsiteX77" fmla="*/ 102433 w 727022"/>
              <a:gd name="connsiteY77" fmla="*/ 337278 h 991848"/>
              <a:gd name="connsiteX78" fmla="*/ 87443 w 727022"/>
              <a:gd name="connsiteY78" fmla="*/ 384747 h 991848"/>
              <a:gd name="connsiteX79" fmla="*/ 117423 w 727022"/>
              <a:gd name="connsiteY79" fmla="*/ 434714 h 991848"/>
              <a:gd name="connsiteX80" fmla="*/ 69954 w 727022"/>
              <a:gd name="connsiteY80" fmla="*/ 402235 h 991848"/>
              <a:gd name="connsiteX81" fmla="*/ 52465 w 727022"/>
              <a:gd name="connsiteY81" fmla="*/ 427219 h 991848"/>
              <a:gd name="connsiteX82" fmla="*/ 59961 w 727022"/>
              <a:gd name="connsiteY82" fmla="*/ 459697 h 991848"/>
              <a:gd name="connsiteX83" fmla="*/ 39974 w 727022"/>
              <a:gd name="connsiteY83" fmla="*/ 467192 h 991848"/>
              <a:gd name="connsiteX84" fmla="*/ 32479 w 727022"/>
              <a:gd name="connsiteY84" fmla="*/ 484681 h 991848"/>
              <a:gd name="connsiteX85" fmla="*/ 52465 w 727022"/>
              <a:gd name="connsiteY85" fmla="*/ 552137 h 991848"/>
              <a:gd name="connsiteX86" fmla="*/ 97436 w 727022"/>
              <a:gd name="connsiteY86" fmla="*/ 544642 h 991848"/>
              <a:gd name="connsiteX87" fmla="*/ 72452 w 727022"/>
              <a:gd name="connsiteY87" fmla="*/ 574622 h 991848"/>
              <a:gd name="connsiteX88" fmla="*/ 97436 w 727022"/>
              <a:gd name="connsiteY88" fmla="*/ 592110 h 991848"/>
              <a:gd name="connsiteX89" fmla="*/ 87443 w 727022"/>
              <a:gd name="connsiteY89" fmla="*/ 609599 h 991848"/>
              <a:gd name="connsiteX90" fmla="*/ 49967 w 727022"/>
              <a:gd name="connsiteY90" fmla="*/ 604602 h 991848"/>
              <a:gd name="connsiteX91" fmla="*/ 32479 w 727022"/>
              <a:gd name="connsiteY91" fmla="*/ 634583 h 991848"/>
              <a:gd name="connsiteX92" fmla="*/ 62459 w 727022"/>
              <a:gd name="connsiteY92" fmla="*/ 684550 h 991848"/>
              <a:gd name="connsiteX93" fmla="*/ 82446 w 727022"/>
              <a:gd name="connsiteY93" fmla="*/ 697042 h 991848"/>
              <a:gd name="connsiteX94" fmla="*/ 134911 w 727022"/>
              <a:gd name="connsiteY94" fmla="*/ 707035 h 991848"/>
              <a:gd name="connsiteX95" fmla="*/ 199869 w 727022"/>
              <a:gd name="connsiteY95" fmla="*/ 739514 h 991848"/>
              <a:gd name="connsiteX96" fmla="*/ 214859 w 727022"/>
              <a:gd name="connsiteY96" fmla="*/ 757002 h 991848"/>
              <a:gd name="connsiteX97" fmla="*/ 197370 w 727022"/>
              <a:gd name="connsiteY97" fmla="*/ 779488 h 991848"/>
              <a:gd name="connsiteX98" fmla="*/ 169888 w 727022"/>
              <a:gd name="connsiteY98" fmla="*/ 761999 h 991848"/>
              <a:gd name="connsiteX99" fmla="*/ 134911 w 727022"/>
              <a:gd name="connsiteY99" fmla="*/ 781986 h 991848"/>
              <a:gd name="connsiteX100" fmla="*/ 132413 w 727022"/>
              <a:gd name="connsiteY100" fmla="*/ 821960 h 991848"/>
              <a:gd name="connsiteX101" fmla="*/ 107429 w 727022"/>
              <a:gd name="connsiteY101" fmla="*/ 816963 h 991848"/>
              <a:gd name="connsiteX102" fmla="*/ 49967 w 727022"/>
              <a:gd name="connsiteY102" fmla="*/ 869429 h 991848"/>
              <a:gd name="connsiteX103" fmla="*/ 14990 w 727022"/>
              <a:gd name="connsiteY103" fmla="*/ 824458 h 991848"/>
              <a:gd name="connsiteX104" fmla="*/ 0 w 727022"/>
              <a:gd name="connsiteY104" fmla="*/ 876924 h 991848"/>
              <a:gd name="connsiteX105" fmla="*/ 112426 w 727022"/>
              <a:gd name="connsiteY105" fmla="*/ 991848 h 99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727022" h="991848">
                <a:moveTo>
                  <a:pt x="112426" y="991848"/>
                </a:moveTo>
                <a:lnTo>
                  <a:pt x="147403" y="954373"/>
                </a:lnTo>
                <a:lnTo>
                  <a:pt x="194872" y="876924"/>
                </a:lnTo>
                <a:lnTo>
                  <a:pt x="234846" y="904406"/>
                </a:lnTo>
                <a:lnTo>
                  <a:pt x="267324" y="876924"/>
                </a:lnTo>
                <a:lnTo>
                  <a:pt x="242341" y="769494"/>
                </a:lnTo>
                <a:lnTo>
                  <a:pt x="332282" y="824458"/>
                </a:lnTo>
                <a:lnTo>
                  <a:pt x="317292" y="771992"/>
                </a:lnTo>
                <a:lnTo>
                  <a:pt x="317292" y="752006"/>
                </a:lnTo>
                <a:lnTo>
                  <a:pt x="287311" y="702038"/>
                </a:lnTo>
                <a:lnTo>
                  <a:pt x="277318" y="649573"/>
                </a:lnTo>
                <a:lnTo>
                  <a:pt x="342275" y="569625"/>
                </a:lnTo>
                <a:lnTo>
                  <a:pt x="369757" y="579619"/>
                </a:lnTo>
                <a:lnTo>
                  <a:pt x="369757" y="604602"/>
                </a:lnTo>
                <a:lnTo>
                  <a:pt x="322288" y="629586"/>
                </a:lnTo>
                <a:lnTo>
                  <a:pt x="304800" y="697042"/>
                </a:lnTo>
                <a:lnTo>
                  <a:pt x="347272" y="754504"/>
                </a:lnTo>
                <a:lnTo>
                  <a:pt x="354767" y="779488"/>
                </a:lnTo>
                <a:lnTo>
                  <a:pt x="382249" y="759501"/>
                </a:lnTo>
                <a:lnTo>
                  <a:pt x="402236" y="794478"/>
                </a:lnTo>
                <a:lnTo>
                  <a:pt x="464695" y="724524"/>
                </a:lnTo>
                <a:lnTo>
                  <a:pt x="449705" y="677055"/>
                </a:lnTo>
                <a:lnTo>
                  <a:pt x="502170" y="649573"/>
                </a:lnTo>
                <a:lnTo>
                  <a:pt x="532151" y="669560"/>
                </a:lnTo>
                <a:lnTo>
                  <a:pt x="534649" y="637081"/>
                </a:lnTo>
                <a:lnTo>
                  <a:pt x="519659" y="612097"/>
                </a:lnTo>
                <a:lnTo>
                  <a:pt x="557134" y="569625"/>
                </a:lnTo>
                <a:lnTo>
                  <a:pt x="519659" y="524655"/>
                </a:lnTo>
                <a:lnTo>
                  <a:pt x="457200" y="554635"/>
                </a:lnTo>
                <a:lnTo>
                  <a:pt x="399738" y="557133"/>
                </a:lnTo>
                <a:lnTo>
                  <a:pt x="514662" y="512163"/>
                </a:lnTo>
                <a:lnTo>
                  <a:pt x="552138" y="492176"/>
                </a:lnTo>
                <a:lnTo>
                  <a:pt x="534649" y="427219"/>
                </a:lnTo>
                <a:lnTo>
                  <a:pt x="557134" y="427219"/>
                </a:lnTo>
                <a:lnTo>
                  <a:pt x="577121" y="414727"/>
                </a:lnTo>
                <a:lnTo>
                  <a:pt x="592111" y="444707"/>
                </a:lnTo>
                <a:lnTo>
                  <a:pt x="612098" y="427219"/>
                </a:lnTo>
                <a:lnTo>
                  <a:pt x="629587" y="464694"/>
                </a:lnTo>
                <a:lnTo>
                  <a:pt x="677056" y="439710"/>
                </a:lnTo>
                <a:lnTo>
                  <a:pt x="699541" y="397238"/>
                </a:lnTo>
                <a:lnTo>
                  <a:pt x="717029" y="344773"/>
                </a:lnTo>
                <a:lnTo>
                  <a:pt x="682052" y="347271"/>
                </a:lnTo>
                <a:lnTo>
                  <a:pt x="654570" y="394740"/>
                </a:lnTo>
                <a:lnTo>
                  <a:pt x="602105" y="402235"/>
                </a:lnTo>
                <a:lnTo>
                  <a:pt x="584616" y="379750"/>
                </a:lnTo>
                <a:lnTo>
                  <a:pt x="624590" y="307297"/>
                </a:lnTo>
                <a:lnTo>
                  <a:pt x="659567" y="292307"/>
                </a:lnTo>
                <a:lnTo>
                  <a:pt x="667062" y="264825"/>
                </a:lnTo>
                <a:lnTo>
                  <a:pt x="709534" y="259829"/>
                </a:lnTo>
                <a:lnTo>
                  <a:pt x="707036" y="234845"/>
                </a:lnTo>
                <a:lnTo>
                  <a:pt x="677056" y="189874"/>
                </a:lnTo>
                <a:lnTo>
                  <a:pt x="727022" y="144904"/>
                </a:lnTo>
                <a:lnTo>
                  <a:pt x="697042" y="67455"/>
                </a:lnTo>
                <a:lnTo>
                  <a:pt x="647074" y="0"/>
                </a:lnTo>
                <a:lnTo>
                  <a:pt x="622091" y="59961"/>
                </a:lnTo>
                <a:lnTo>
                  <a:pt x="594609" y="87442"/>
                </a:lnTo>
                <a:lnTo>
                  <a:pt x="554636" y="97435"/>
                </a:lnTo>
                <a:lnTo>
                  <a:pt x="459698" y="177383"/>
                </a:lnTo>
                <a:lnTo>
                  <a:pt x="402236" y="227350"/>
                </a:lnTo>
                <a:lnTo>
                  <a:pt x="374754" y="212360"/>
                </a:lnTo>
                <a:lnTo>
                  <a:pt x="344774" y="234845"/>
                </a:lnTo>
                <a:lnTo>
                  <a:pt x="334780" y="239842"/>
                </a:lnTo>
                <a:lnTo>
                  <a:pt x="304800" y="277317"/>
                </a:lnTo>
                <a:lnTo>
                  <a:pt x="267324" y="274819"/>
                </a:lnTo>
                <a:lnTo>
                  <a:pt x="294806" y="389743"/>
                </a:lnTo>
                <a:lnTo>
                  <a:pt x="337279" y="429717"/>
                </a:lnTo>
                <a:lnTo>
                  <a:pt x="322288" y="447206"/>
                </a:lnTo>
                <a:lnTo>
                  <a:pt x="237344" y="387245"/>
                </a:lnTo>
                <a:lnTo>
                  <a:pt x="202367" y="414727"/>
                </a:lnTo>
                <a:lnTo>
                  <a:pt x="217357" y="469691"/>
                </a:lnTo>
                <a:lnTo>
                  <a:pt x="214859" y="509665"/>
                </a:lnTo>
                <a:lnTo>
                  <a:pt x="214859" y="509665"/>
                </a:lnTo>
                <a:lnTo>
                  <a:pt x="192374" y="429717"/>
                </a:lnTo>
                <a:lnTo>
                  <a:pt x="159895" y="387245"/>
                </a:lnTo>
                <a:lnTo>
                  <a:pt x="189875" y="367258"/>
                </a:lnTo>
                <a:lnTo>
                  <a:pt x="144905" y="327284"/>
                </a:lnTo>
                <a:lnTo>
                  <a:pt x="137410" y="354766"/>
                </a:lnTo>
                <a:lnTo>
                  <a:pt x="102433" y="337278"/>
                </a:lnTo>
                <a:lnTo>
                  <a:pt x="87443" y="384747"/>
                </a:lnTo>
                <a:lnTo>
                  <a:pt x="117423" y="434714"/>
                </a:lnTo>
                <a:lnTo>
                  <a:pt x="69954" y="402235"/>
                </a:lnTo>
                <a:lnTo>
                  <a:pt x="52465" y="427219"/>
                </a:lnTo>
                <a:lnTo>
                  <a:pt x="59961" y="459697"/>
                </a:lnTo>
                <a:lnTo>
                  <a:pt x="39974" y="467192"/>
                </a:lnTo>
                <a:lnTo>
                  <a:pt x="32479" y="484681"/>
                </a:lnTo>
                <a:lnTo>
                  <a:pt x="52465" y="552137"/>
                </a:lnTo>
                <a:lnTo>
                  <a:pt x="97436" y="544642"/>
                </a:lnTo>
                <a:lnTo>
                  <a:pt x="72452" y="574622"/>
                </a:lnTo>
                <a:lnTo>
                  <a:pt x="97436" y="592110"/>
                </a:lnTo>
                <a:lnTo>
                  <a:pt x="87443" y="609599"/>
                </a:lnTo>
                <a:lnTo>
                  <a:pt x="49967" y="604602"/>
                </a:lnTo>
                <a:lnTo>
                  <a:pt x="32479" y="634583"/>
                </a:lnTo>
                <a:lnTo>
                  <a:pt x="62459" y="684550"/>
                </a:lnTo>
                <a:lnTo>
                  <a:pt x="82446" y="697042"/>
                </a:lnTo>
                <a:lnTo>
                  <a:pt x="134911" y="707035"/>
                </a:lnTo>
                <a:lnTo>
                  <a:pt x="199869" y="739514"/>
                </a:lnTo>
                <a:lnTo>
                  <a:pt x="214859" y="757002"/>
                </a:lnTo>
                <a:lnTo>
                  <a:pt x="197370" y="779488"/>
                </a:lnTo>
                <a:lnTo>
                  <a:pt x="169888" y="761999"/>
                </a:lnTo>
                <a:lnTo>
                  <a:pt x="134911" y="781986"/>
                </a:lnTo>
                <a:lnTo>
                  <a:pt x="132413" y="821960"/>
                </a:lnTo>
                <a:lnTo>
                  <a:pt x="107429" y="816963"/>
                </a:lnTo>
                <a:lnTo>
                  <a:pt x="49967" y="869429"/>
                </a:lnTo>
                <a:lnTo>
                  <a:pt x="14990" y="824458"/>
                </a:lnTo>
                <a:lnTo>
                  <a:pt x="0" y="876924"/>
                </a:lnTo>
                <a:lnTo>
                  <a:pt x="112426" y="991848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4573328" y="3246163"/>
            <a:ext cx="64247" cy="46611"/>
          </a:xfrm>
          <a:custGeom>
            <a:avLst/>
            <a:gdLst>
              <a:gd name="connsiteX0" fmla="*/ 67456 w 79948"/>
              <a:gd name="connsiteY0" fmla="*/ 57462 h 57462"/>
              <a:gd name="connsiteX1" fmla="*/ 79948 w 79948"/>
              <a:gd name="connsiteY1" fmla="*/ 0 h 57462"/>
              <a:gd name="connsiteX2" fmla="*/ 22485 w 79948"/>
              <a:gd name="connsiteY2" fmla="*/ 32478 h 57462"/>
              <a:gd name="connsiteX3" fmla="*/ 0 w 79948"/>
              <a:gd name="connsiteY3" fmla="*/ 44970 h 57462"/>
              <a:gd name="connsiteX4" fmla="*/ 67456 w 79948"/>
              <a:gd name="connsiteY4" fmla="*/ 57462 h 5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48" h="57462">
                <a:moveTo>
                  <a:pt x="67456" y="57462"/>
                </a:moveTo>
                <a:lnTo>
                  <a:pt x="79948" y="0"/>
                </a:lnTo>
                <a:lnTo>
                  <a:pt x="22485" y="32478"/>
                </a:lnTo>
                <a:lnTo>
                  <a:pt x="0" y="44970"/>
                </a:lnTo>
                <a:lnTo>
                  <a:pt x="67456" y="57462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7475787" y="3191994"/>
            <a:ext cx="50390" cy="65507"/>
          </a:xfrm>
          <a:custGeom>
            <a:avLst/>
            <a:gdLst>
              <a:gd name="connsiteX0" fmla="*/ 14288 w 61913"/>
              <a:gd name="connsiteY0" fmla="*/ 80963 h 80963"/>
              <a:gd name="connsiteX1" fmla="*/ 61913 w 61913"/>
              <a:gd name="connsiteY1" fmla="*/ 38100 h 80963"/>
              <a:gd name="connsiteX2" fmla="*/ 45244 w 61913"/>
              <a:gd name="connsiteY2" fmla="*/ 0 h 80963"/>
              <a:gd name="connsiteX3" fmla="*/ 19050 w 61913"/>
              <a:gd name="connsiteY3" fmla="*/ 0 h 80963"/>
              <a:gd name="connsiteX4" fmla="*/ 0 w 61913"/>
              <a:gd name="connsiteY4" fmla="*/ 23813 h 80963"/>
              <a:gd name="connsiteX5" fmla="*/ 14288 w 61913"/>
              <a:gd name="connsiteY5" fmla="*/ 80963 h 8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13" h="80963">
                <a:moveTo>
                  <a:pt x="14288" y="80963"/>
                </a:moveTo>
                <a:lnTo>
                  <a:pt x="61913" y="38100"/>
                </a:lnTo>
                <a:lnTo>
                  <a:pt x="45244" y="0"/>
                </a:lnTo>
                <a:lnTo>
                  <a:pt x="19050" y="0"/>
                </a:lnTo>
                <a:lnTo>
                  <a:pt x="0" y="23813"/>
                </a:lnTo>
                <a:lnTo>
                  <a:pt x="14288" y="80963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7261629" y="2547003"/>
            <a:ext cx="40312" cy="65507"/>
          </a:xfrm>
          <a:custGeom>
            <a:avLst/>
            <a:gdLst>
              <a:gd name="connsiteX0" fmla="*/ 28575 w 52387"/>
              <a:gd name="connsiteY0" fmla="*/ 83344 h 83344"/>
              <a:gd name="connsiteX1" fmla="*/ 52387 w 52387"/>
              <a:gd name="connsiteY1" fmla="*/ 52387 h 83344"/>
              <a:gd name="connsiteX2" fmla="*/ 45244 w 52387"/>
              <a:gd name="connsiteY2" fmla="*/ 26194 h 83344"/>
              <a:gd name="connsiteX3" fmla="*/ 16669 w 52387"/>
              <a:gd name="connsiteY3" fmla="*/ 0 h 83344"/>
              <a:gd name="connsiteX4" fmla="*/ 0 w 52387"/>
              <a:gd name="connsiteY4" fmla="*/ 40481 h 83344"/>
              <a:gd name="connsiteX5" fmla="*/ 28575 w 52387"/>
              <a:gd name="connsiteY5" fmla="*/ 83344 h 8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87" h="83344">
                <a:moveTo>
                  <a:pt x="28575" y="83344"/>
                </a:moveTo>
                <a:lnTo>
                  <a:pt x="52387" y="52387"/>
                </a:lnTo>
                <a:lnTo>
                  <a:pt x="45244" y="26194"/>
                </a:lnTo>
                <a:lnTo>
                  <a:pt x="16669" y="0"/>
                </a:lnTo>
                <a:lnTo>
                  <a:pt x="0" y="40481"/>
                </a:lnTo>
                <a:lnTo>
                  <a:pt x="28575" y="83344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7451852" y="2065778"/>
            <a:ext cx="415717" cy="818836"/>
          </a:xfrm>
          <a:custGeom>
            <a:avLst/>
            <a:gdLst>
              <a:gd name="connsiteX0" fmla="*/ 197644 w 523875"/>
              <a:gd name="connsiteY0" fmla="*/ 992982 h 1031082"/>
              <a:gd name="connsiteX1" fmla="*/ 254794 w 523875"/>
              <a:gd name="connsiteY1" fmla="*/ 973932 h 1031082"/>
              <a:gd name="connsiteX2" fmla="*/ 269081 w 523875"/>
              <a:gd name="connsiteY2" fmla="*/ 1016794 h 1031082"/>
              <a:gd name="connsiteX3" fmla="*/ 302419 w 523875"/>
              <a:gd name="connsiteY3" fmla="*/ 1031082 h 1031082"/>
              <a:gd name="connsiteX4" fmla="*/ 300038 w 523875"/>
              <a:gd name="connsiteY4" fmla="*/ 945357 h 1031082"/>
              <a:gd name="connsiteX5" fmla="*/ 323850 w 523875"/>
              <a:gd name="connsiteY5" fmla="*/ 921544 h 1031082"/>
              <a:gd name="connsiteX6" fmla="*/ 295275 w 523875"/>
              <a:gd name="connsiteY6" fmla="*/ 883444 h 1031082"/>
              <a:gd name="connsiteX7" fmla="*/ 309563 w 523875"/>
              <a:gd name="connsiteY7" fmla="*/ 854869 h 1031082"/>
              <a:gd name="connsiteX8" fmla="*/ 338138 w 523875"/>
              <a:gd name="connsiteY8" fmla="*/ 873919 h 1031082"/>
              <a:gd name="connsiteX9" fmla="*/ 340519 w 523875"/>
              <a:gd name="connsiteY9" fmla="*/ 823913 h 1031082"/>
              <a:gd name="connsiteX10" fmla="*/ 330994 w 523875"/>
              <a:gd name="connsiteY10" fmla="*/ 804863 h 1031082"/>
              <a:gd name="connsiteX11" fmla="*/ 347663 w 523875"/>
              <a:gd name="connsiteY11" fmla="*/ 776288 h 1031082"/>
              <a:gd name="connsiteX12" fmla="*/ 319088 w 523875"/>
              <a:gd name="connsiteY12" fmla="*/ 726282 h 1031082"/>
              <a:gd name="connsiteX13" fmla="*/ 333375 w 523875"/>
              <a:gd name="connsiteY13" fmla="*/ 678657 h 1031082"/>
              <a:gd name="connsiteX14" fmla="*/ 383381 w 523875"/>
              <a:gd name="connsiteY14" fmla="*/ 654844 h 1031082"/>
              <a:gd name="connsiteX15" fmla="*/ 409575 w 523875"/>
              <a:gd name="connsiteY15" fmla="*/ 688182 h 1031082"/>
              <a:gd name="connsiteX16" fmla="*/ 440531 w 523875"/>
              <a:gd name="connsiteY16" fmla="*/ 709613 h 1031082"/>
              <a:gd name="connsiteX17" fmla="*/ 440531 w 523875"/>
              <a:gd name="connsiteY17" fmla="*/ 654844 h 1031082"/>
              <a:gd name="connsiteX18" fmla="*/ 445294 w 523875"/>
              <a:gd name="connsiteY18" fmla="*/ 626269 h 1031082"/>
              <a:gd name="connsiteX19" fmla="*/ 428625 w 523875"/>
              <a:gd name="connsiteY19" fmla="*/ 585788 h 1031082"/>
              <a:gd name="connsiteX20" fmla="*/ 395288 w 523875"/>
              <a:gd name="connsiteY20" fmla="*/ 590550 h 1031082"/>
              <a:gd name="connsiteX21" fmla="*/ 359569 w 523875"/>
              <a:gd name="connsiteY21" fmla="*/ 576263 h 1031082"/>
              <a:gd name="connsiteX22" fmla="*/ 328613 w 523875"/>
              <a:gd name="connsiteY22" fmla="*/ 595313 h 1031082"/>
              <a:gd name="connsiteX23" fmla="*/ 342900 w 523875"/>
              <a:gd name="connsiteY23" fmla="*/ 550069 h 1031082"/>
              <a:gd name="connsiteX24" fmla="*/ 338138 w 523875"/>
              <a:gd name="connsiteY24" fmla="*/ 516732 h 1031082"/>
              <a:gd name="connsiteX25" fmla="*/ 347663 w 523875"/>
              <a:gd name="connsiteY25" fmla="*/ 476250 h 1031082"/>
              <a:gd name="connsiteX26" fmla="*/ 371475 w 523875"/>
              <a:gd name="connsiteY26" fmla="*/ 500063 h 1031082"/>
              <a:gd name="connsiteX27" fmla="*/ 404813 w 523875"/>
              <a:gd name="connsiteY27" fmla="*/ 490538 h 1031082"/>
              <a:gd name="connsiteX28" fmla="*/ 388144 w 523875"/>
              <a:gd name="connsiteY28" fmla="*/ 466725 h 1031082"/>
              <a:gd name="connsiteX29" fmla="*/ 411956 w 523875"/>
              <a:gd name="connsiteY29" fmla="*/ 447675 h 1031082"/>
              <a:gd name="connsiteX30" fmla="*/ 416719 w 523875"/>
              <a:gd name="connsiteY30" fmla="*/ 423863 h 1031082"/>
              <a:gd name="connsiteX31" fmla="*/ 352425 w 523875"/>
              <a:gd name="connsiteY31" fmla="*/ 388144 h 1031082"/>
              <a:gd name="connsiteX32" fmla="*/ 352425 w 523875"/>
              <a:gd name="connsiteY32" fmla="*/ 359569 h 1031082"/>
              <a:gd name="connsiteX33" fmla="*/ 419100 w 523875"/>
              <a:gd name="connsiteY33" fmla="*/ 366713 h 1031082"/>
              <a:gd name="connsiteX34" fmla="*/ 419100 w 523875"/>
              <a:gd name="connsiteY34" fmla="*/ 366713 h 1031082"/>
              <a:gd name="connsiteX35" fmla="*/ 457200 w 523875"/>
              <a:gd name="connsiteY35" fmla="*/ 381000 h 1031082"/>
              <a:gd name="connsiteX36" fmla="*/ 461963 w 523875"/>
              <a:gd name="connsiteY36" fmla="*/ 411957 h 1031082"/>
              <a:gd name="connsiteX37" fmla="*/ 483394 w 523875"/>
              <a:gd name="connsiteY37" fmla="*/ 364332 h 1031082"/>
              <a:gd name="connsiteX38" fmla="*/ 523875 w 523875"/>
              <a:gd name="connsiteY38" fmla="*/ 364332 h 1031082"/>
              <a:gd name="connsiteX39" fmla="*/ 523875 w 523875"/>
              <a:gd name="connsiteY39" fmla="*/ 300038 h 1031082"/>
              <a:gd name="connsiteX40" fmla="*/ 481013 w 523875"/>
              <a:gd name="connsiteY40" fmla="*/ 316707 h 1031082"/>
              <a:gd name="connsiteX41" fmla="*/ 447675 w 523875"/>
              <a:gd name="connsiteY41" fmla="*/ 335757 h 1031082"/>
              <a:gd name="connsiteX42" fmla="*/ 426244 w 523875"/>
              <a:gd name="connsiteY42" fmla="*/ 321469 h 1031082"/>
              <a:gd name="connsiteX43" fmla="*/ 388144 w 523875"/>
              <a:gd name="connsiteY43" fmla="*/ 333375 h 1031082"/>
              <a:gd name="connsiteX44" fmla="*/ 400050 w 523875"/>
              <a:gd name="connsiteY44" fmla="*/ 314325 h 1031082"/>
              <a:gd name="connsiteX45" fmla="*/ 431006 w 523875"/>
              <a:gd name="connsiteY45" fmla="*/ 295275 h 1031082"/>
              <a:gd name="connsiteX46" fmla="*/ 440531 w 523875"/>
              <a:gd name="connsiteY46" fmla="*/ 247650 h 1031082"/>
              <a:gd name="connsiteX47" fmla="*/ 409575 w 523875"/>
              <a:gd name="connsiteY47" fmla="*/ 247650 h 1031082"/>
              <a:gd name="connsiteX48" fmla="*/ 390525 w 523875"/>
              <a:gd name="connsiteY48" fmla="*/ 280988 h 1031082"/>
              <a:gd name="connsiteX49" fmla="*/ 354806 w 523875"/>
              <a:gd name="connsiteY49" fmla="*/ 309563 h 1031082"/>
              <a:gd name="connsiteX50" fmla="*/ 330994 w 523875"/>
              <a:gd name="connsiteY50" fmla="*/ 302419 h 1031082"/>
              <a:gd name="connsiteX51" fmla="*/ 290513 w 523875"/>
              <a:gd name="connsiteY51" fmla="*/ 309563 h 1031082"/>
              <a:gd name="connsiteX52" fmla="*/ 323850 w 523875"/>
              <a:gd name="connsiteY52" fmla="*/ 266700 h 1031082"/>
              <a:gd name="connsiteX53" fmla="*/ 354806 w 523875"/>
              <a:gd name="connsiteY53" fmla="*/ 266700 h 1031082"/>
              <a:gd name="connsiteX54" fmla="*/ 338138 w 523875"/>
              <a:gd name="connsiteY54" fmla="*/ 226219 h 1031082"/>
              <a:gd name="connsiteX55" fmla="*/ 333375 w 523875"/>
              <a:gd name="connsiteY55" fmla="*/ 192882 h 1031082"/>
              <a:gd name="connsiteX56" fmla="*/ 269081 w 523875"/>
              <a:gd name="connsiteY56" fmla="*/ 192882 h 1031082"/>
              <a:gd name="connsiteX57" fmla="*/ 271463 w 523875"/>
              <a:gd name="connsiteY57" fmla="*/ 211932 h 1031082"/>
              <a:gd name="connsiteX58" fmla="*/ 278606 w 523875"/>
              <a:gd name="connsiteY58" fmla="*/ 242888 h 1031082"/>
              <a:gd name="connsiteX59" fmla="*/ 259556 w 523875"/>
              <a:gd name="connsiteY59" fmla="*/ 261938 h 1031082"/>
              <a:gd name="connsiteX60" fmla="*/ 228600 w 523875"/>
              <a:gd name="connsiteY60" fmla="*/ 295275 h 1031082"/>
              <a:gd name="connsiteX61" fmla="*/ 230981 w 523875"/>
              <a:gd name="connsiteY61" fmla="*/ 247650 h 1031082"/>
              <a:gd name="connsiteX62" fmla="*/ 271463 w 523875"/>
              <a:gd name="connsiteY62" fmla="*/ 188119 h 1031082"/>
              <a:gd name="connsiteX63" fmla="*/ 235744 w 523875"/>
              <a:gd name="connsiteY63" fmla="*/ 152400 h 1031082"/>
              <a:gd name="connsiteX64" fmla="*/ 226219 w 523875"/>
              <a:gd name="connsiteY64" fmla="*/ 133350 h 1031082"/>
              <a:gd name="connsiteX65" fmla="*/ 240506 w 523875"/>
              <a:gd name="connsiteY65" fmla="*/ 100013 h 1031082"/>
              <a:gd name="connsiteX66" fmla="*/ 247650 w 523875"/>
              <a:gd name="connsiteY66" fmla="*/ 45244 h 1031082"/>
              <a:gd name="connsiteX67" fmla="*/ 259556 w 523875"/>
              <a:gd name="connsiteY67" fmla="*/ 0 h 1031082"/>
              <a:gd name="connsiteX68" fmla="*/ 202406 w 523875"/>
              <a:gd name="connsiteY68" fmla="*/ 30957 h 1031082"/>
              <a:gd name="connsiteX69" fmla="*/ 166688 w 523875"/>
              <a:gd name="connsiteY69" fmla="*/ 19050 h 1031082"/>
              <a:gd name="connsiteX70" fmla="*/ 166688 w 523875"/>
              <a:gd name="connsiteY70" fmla="*/ 78582 h 1031082"/>
              <a:gd name="connsiteX71" fmla="*/ 121444 w 523875"/>
              <a:gd name="connsiteY71" fmla="*/ 102394 h 1031082"/>
              <a:gd name="connsiteX72" fmla="*/ 80963 w 523875"/>
              <a:gd name="connsiteY72" fmla="*/ 145257 h 1031082"/>
              <a:gd name="connsiteX73" fmla="*/ 64294 w 523875"/>
              <a:gd name="connsiteY73" fmla="*/ 173832 h 1031082"/>
              <a:gd name="connsiteX74" fmla="*/ 33338 w 523875"/>
              <a:gd name="connsiteY74" fmla="*/ 188119 h 1031082"/>
              <a:gd name="connsiteX75" fmla="*/ 54769 w 523875"/>
              <a:gd name="connsiteY75" fmla="*/ 233363 h 1031082"/>
              <a:gd name="connsiteX76" fmla="*/ 90488 w 523875"/>
              <a:gd name="connsiteY76" fmla="*/ 219075 h 1031082"/>
              <a:gd name="connsiteX77" fmla="*/ 121444 w 523875"/>
              <a:gd name="connsiteY77" fmla="*/ 230982 h 1031082"/>
              <a:gd name="connsiteX78" fmla="*/ 166688 w 523875"/>
              <a:gd name="connsiteY78" fmla="*/ 214313 h 1031082"/>
              <a:gd name="connsiteX79" fmla="*/ 178594 w 523875"/>
              <a:gd name="connsiteY79" fmla="*/ 278607 h 1031082"/>
              <a:gd name="connsiteX80" fmla="*/ 197644 w 523875"/>
              <a:gd name="connsiteY80" fmla="*/ 307182 h 1031082"/>
              <a:gd name="connsiteX81" fmla="*/ 192881 w 523875"/>
              <a:gd name="connsiteY81" fmla="*/ 330994 h 1031082"/>
              <a:gd name="connsiteX82" fmla="*/ 154781 w 523875"/>
              <a:gd name="connsiteY82" fmla="*/ 347663 h 1031082"/>
              <a:gd name="connsiteX83" fmla="*/ 180975 w 523875"/>
              <a:gd name="connsiteY83" fmla="*/ 376238 h 1031082"/>
              <a:gd name="connsiteX84" fmla="*/ 207169 w 523875"/>
              <a:gd name="connsiteY84" fmla="*/ 376238 h 1031082"/>
              <a:gd name="connsiteX85" fmla="*/ 235744 w 523875"/>
              <a:gd name="connsiteY85" fmla="*/ 335757 h 1031082"/>
              <a:gd name="connsiteX86" fmla="*/ 250031 w 523875"/>
              <a:gd name="connsiteY86" fmla="*/ 378619 h 1031082"/>
              <a:gd name="connsiteX87" fmla="*/ 219075 w 523875"/>
              <a:gd name="connsiteY87" fmla="*/ 402432 h 1031082"/>
              <a:gd name="connsiteX88" fmla="*/ 226219 w 523875"/>
              <a:gd name="connsiteY88" fmla="*/ 440532 h 1031082"/>
              <a:gd name="connsiteX89" fmla="*/ 171450 w 523875"/>
              <a:gd name="connsiteY89" fmla="*/ 402432 h 1031082"/>
              <a:gd name="connsiteX90" fmla="*/ 173831 w 523875"/>
              <a:gd name="connsiteY90" fmla="*/ 466725 h 1031082"/>
              <a:gd name="connsiteX91" fmla="*/ 145256 w 523875"/>
              <a:gd name="connsiteY91" fmla="*/ 445294 h 1031082"/>
              <a:gd name="connsiteX92" fmla="*/ 145256 w 523875"/>
              <a:gd name="connsiteY92" fmla="*/ 445294 h 1031082"/>
              <a:gd name="connsiteX93" fmla="*/ 126206 w 523875"/>
              <a:gd name="connsiteY93" fmla="*/ 414338 h 1031082"/>
              <a:gd name="connsiteX94" fmla="*/ 97631 w 523875"/>
              <a:gd name="connsiteY94" fmla="*/ 457200 h 1031082"/>
              <a:gd name="connsiteX95" fmla="*/ 71438 w 523875"/>
              <a:gd name="connsiteY95" fmla="*/ 447675 h 1031082"/>
              <a:gd name="connsiteX96" fmla="*/ 0 w 523875"/>
              <a:gd name="connsiteY96" fmla="*/ 452438 h 1031082"/>
              <a:gd name="connsiteX97" fmla="*/ 14288 w 523875"/>
              <a:gd name="connsiteY97" fmla="*/ 550069 h 1031082"/>
              <a:gd name="connsiteX98" fmla="*/ 42863 w 523875"/>
              <a:gd name="connsiteY98" fmla="*/ 585788 h 1031082"/>
              <a:gd name="connsiteX99" fmla="*/ 76200 w 523875"/>
              <a:gd name="connsiteY99" fmla="*/ 554832 h 1031082"/>
              <a:gd name="connsiteX100" fmla="*/ 128588 w 523875"/>
              <a:gd name="connsiteY100" fmla="*/ 521494 h 1031082"/>
              <a:gd name="connsiteX101" fmla="*/ 133350 w 523875"/>
              <a:gd name="connsiteY101" fmla="*/ 550069 h 1031082"/>
              <a:gd name="connsiteX102" fmla="*/ 97631 w 523875"/>
              <a:gd name="connsiteY102" fmla="*/ 588169 h 1031082"/>
              <a:gd name="connsiteX103" fmla="*/ 154781 w 523875"/>
              <a:gd name="connsiteY103" fmla="*/ 654844 h 1031082"/>
              <a:gd name="connsiteX104" fmla="*/ 166688 w 523875"/>
              <a:gd name="connsiteY104" fmla="*/ 657225 h 1031082"/>
              <a:gd name="connsiteX105" fmla="*/ 197644 w 523875"/>
              <a:gd name="connsiteY105" fmla="*/ 616744 h 1031082"/>
              <a:gd name="connsiteX106" fmla="*/ 242888 w 523875"/>
              <a:gd name="connsiteY106" fmla="*/ 554832 h 1031082"/>
              <a:gd name="connsiteX107" fmla="*/ 192881 w 523875"/>
              <a:gd name="connsiteY107" fmla="*/ 500063 h 1031082"/>
              <a:gd name="connsiteX108" fmla="*/ 214313 w 523875"/>
              <a:gd name="connsiteY108" fmla="*/ 528638 h 1031082"/>
              <a:gd name="connsiteX109" fmla="*/ 223838 w 523875"/>
              <a:gd name="connsiteY109" fmla="*/ 533400 h 1031082"/>
              <a:gd name="connsiteX110" fmla="*/ 223838 w 523875"/>
              <a:gd name="connsiteY110" fmla="*/ 538163 h 1031082"/>
              <a:gd name="connsiteX111" fmla="*/ 266700 w 523875"/>
              <a:gd name="connsiteY111" fmla="*/ 581025 h 1031082"/>
              <a:gd name="connsiteX112" fmla="*/ 257175 w 523875"/>
              <a:gd name="connsiteY112" fmla="*/ 635794 h 1031082"/>
              <a:gd name="connsiteX113" fmla="*/ 240506 w 523875"/>
              <a:gd name="connsiteY113" fmla="*/ 673894 h 1031082"/>
              <a:gd name="connsiteX114" fmla="*/ 271463 w 523875"/>
              <a:gd name="connsiteY114" fmla="*/ 683419 h 1031082"/>
              <a:gd name="connsiteX115" fmla="*/ 259556 w 523875"/>
              <a:gd name="connsiteY115" fmla="*/ 750094 h 1031082"/>
              <a:gd name="connsiteX116" fmla="*/ 250031 w 523875"/>
              <a:gd name="connsiteY116" fmla="*/ 776288 h 1031082"/>
              <a:gd name="connsiteX117" fmla="*/ 266700 w 523875"/>
              <a:gd name="connsiteY117" fmla="*/ 788194 h 1031082"/>
              <a:gd name="connsiteX118" fmla="*/ 242888 w 523875"/>
              <a:gd name="connsiteY118" fmla="*/ 816769 h 1031082"/>
              <a:gd name="connsiteX119" fmla="*/ 240506 w 523875"/>
              <a:gd name="connsiteY119" fmla="*/ 921544 h 1031082"/>
              <a:gd name="connsiteX120" fmla="*/ 197644 w 523875"/>
              <a:gd name="connsiteY120" fmla="*/ 992982 h 103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523875" h="1031082">
                <a:moveTo>
                  <a:pt x="197644" y="992982"/>
                </a:moveTo>
                <a:lnTo>
                  <a:pt x="254794" y="973932"/>
                </a:lnTo>
                <a:lnTo>
                  <a:pt x="269081" y="1016794"/>
                </a:lnTo>
                <a:lnTo>
                  <a:pt x="302419" y="1031082"/>
                </a:lnTo>
                <a:cubicBezTo>
                  <a:pt x="301625" y="1002507"/>
                  <a:pt x="300832" y="973932"/>
                  <a:pt x="300038" y="945357"/>
                </a:cubicBezTo>
                <a:lnTo>
                  <a:pt x="323850" y="921544"/>
                </a:lnTo>
                <a:lnTo>
                  <a:pt x="295275" y="883444"/>
                </a:lnTo>
                <a:lnTo>
                  <a:pt x="309563" y="854869"/>
                </a:lnTo>
                <a:lnTo>
                  <a:pt x="338138" y="873919"/>
                </a:lnTo>
                <a:lnTo>
                  <a:pt x="340519" y="823913"/>
                </a:lnTo>
                <a:lnTo>
                  <a:pt x="330994" y="804863"/>
                </a:lnTo>
                <a:lnTo>
                  <a:pt x="347663" y="776288"/>
                </a:lnTo>
                <a:lnTo>
                  <a:pt x="319088" y="726282"/>
                </a:lnTo>
                <a:lnTo>
                  <a:pt x="333375" y="678657"/>
                </a:lnTo>
                <a:lnTo>
                  <a:pt x="383381" y="654844"/>
                </a:lnTo>
                <a:lnTo>
                  <a:pt x="409575" y="688182"/>
                </a:lnTo>
                <a:lnTo>
                  <a:pt x="440531" y="709613"/>
                </a:lnTo>
                <a:lnTo>
                  <a:pt x="440531" y="654844"/>
                </a:lnTo>
                <a:lnTo>
                  <a:pt x="445294" y="626269"/>
                </a:lnTo>
                <a:lnTo>
                  <a:pt x="428625" y="585788"/>
                </a:lnTo>
                <a:lnTo>
                  <a:pt x="395288" y="590550"/>
                </a:lnTo>
                <a:lnTo>
                  <a:pt x="359569" y="576263"/>
                </a:lnTo>
                <a:lnTo>
                  <a:pt x="328613" y="595313"/>
                </a:lnTo>
                <a:lnTo>
                  <a:pt x="342900" y="550069"/>
                </a:lnTo>
                <a:lnTo>
                  <a:pt x="338138" y="516732"/>
                </a:lnTo>
                <a:lnTo>
                  <a:pt x="347663" y="476250"/>
                </a:lnTo>
                <a:lnTo>
                  <a:pt x="371475" y="500063"/>
                </a:lnTo>
                <a:lnTo>
                  <a:pt x="404813" y="490538"/>
                </a:lnTo>
                <a:lnTo>
                  <a:pt x="388144" y="466725"/>
                </a:lnTo>
                <a:lnTo>
                  <a:pt x="411956" y="447675"/>
                </a:lnTo>
                <a:lnTo>
                  <a:pt x="416719" y="423863"/>
                </a:lnTo>
                <a:lnTo>
                  <a:pt x="352425" y="388144"/>
                </a:lnTo>
                <a:lnTo>
                  <a:pt x="352425" y="359569"/>
                </a:lnTo>
                <a:lnTo>
                  <a:pt x="419100" y="366713"/>
                </a:lnTo>
                <a:lnTo>
                  <a:pt x="419100" y="366713"/>
                </a:lnTo>
                <a:lnTo>
                  <a:pt x="457200" y="381000"/>
                </a:lnTo>
                <a:lnTo>
                  <a:pt x="461963" y="411957"/>
                </a:lnTo>
                <a:lnTo>
                  <a:pt x="483394" y="364332"/>
                </a:lnTo>
                <a:lnTo>
                  <a:pt x="523875" y="364332"/>
                </a:lnTo>
                <a:lnTo>
                  <a:pt x="523875" y="300038"/>
                </a:lnTo>
                <a:lnTo>
                  <a:pt x="481013" y="316707"/>
                </a:lnTo>
                <a:lnTo>
                  <a:pt x="447675" y="335757"/>
                </a:lnTo>
                <a:lnTo>
                  <a:pt x="426244" y="321469"/>
                </a:lnTo>
                <a:lnTo>
                  <a:pt x="388144" y="333375"/>
                </a:lnTo>
                <a:lnTo>
                  <a:pt x="400050" y="314325"/>
                </a:lnTo>
                <a:lnTo>
                  <a:pt x="431006" y="295275"/>
                </a:lnTo>
                <a:lnTo>
                  <a:pt x="440531" y="247650"/>
                </a:lnTo>
                <a:lnTo>
                  <a:pt x="409575" y="247650"/>
                </a:lnTo>
                <a:lnTo>
                  <a:pt x="390525" y="280988"/>
                </a:lnTo>
                <a:lnTo>
                  <a:pt x="354806" y="309563"/>
                </a:lnTo>
                <a:lnTo>
                  <a:pt x="330994" y="302419"/>
                </a:lnTo>
                <a:lnTo>
                  <a:pt x="290513" y="309563"/>
                </a:lnTo>
                <a:lnTo>
                  <a:pt x="323850" y="266700"/>
                </a:lnTo>
                <a:lnTo>
                  <a:pt x="354806" y="266700"/>
                </a:lnTo>
                <a:lnTo>
                  <a:pt x="338138" y="226219"/>
                </a:lnTo>
                <a:lnTo>
                  <a:pt x="333375" y="192882"/>
                </a:lnTo>
                <a:lnTo>
                  <a:pt x="269081" y="192882"/>
                </a:lnTo>
                <a:lnTo>
                  <a:pt x="271463" y="211932"/>
                </a:lnTo>
                <a:lnTo>
                  <a:pt x="278606" y="242888"/>
                </a:lnTo>
                <a:lnTo>
                  <a:pt x="259556" y="261938"/>
                </a:lnTo>
                <a:lnTo>
                  <a:pt x="228600" y="295275"/>
                </a:lnTo>
                <a:lnTo>
                  <a:pt x="230981" y="247650"/>
                </a:lnTo>
                <a:lnTo>
                  <a:pt x="271463" y="188119"/>
                </a:lnTo>
                <a:lnTo>
                  <a:pt x="235744" y="152400"/>
                </a:lnTo>
                <a:lnTo>
                  <a:pt x="226219" y="133350"/>
                </a:lnTo>
                <a:lnTo>
                  <a:pt x="240506" y="100013"/>
                </a:lnTo>
                <a:lnTo>
                  <a:pt x="247650" y="45244"/>
                </a:lnTo>
                <a:lnTo>
                  <a:pt x="259556" y="0"/>
                </a:lnTo>
                <a:lnTo>
                  <a:pt x="202406" y="30957"/>
                </a:lnTo>
                <a:lnTo>
                  <a:pt x="166688" y="19050"/>
                </a:lnTo>
                <a:lnTo>
                  <a:pt x="166688" y="78582"/>
                </a:lnTo>
                <a:lnTo>
                  <a:pt x="121444" y="102394"/>
                </a:lnTo>
                <a:lnTo>
                  <a:pt x="80963" y="145257"/>
                </a:lnTo>
                <a:lnTo>
                  <a:pt x="64294" y="173832"/>
                </a:lnTo>
                <a:lnTo>
                  <a:pt x="33338" y="188119"/>
                </a:lnTo>
                <a:lnTo>
                  <a:pt x="54769" y="233363"/>
                </a:lnTo>
                <a:lnTo>
                  <a:pt x="90488" y="219075"/>
                </a:lnTo>
                <a:lnTo>
                  <a:pt x="121444" y="230982"/>
                </a:lnTo>
                <a:lnTo>
                  <a:pt x="166688" y="214313"/>
                </a:lnTo>
                <a:lnTo>
                  <a:pt x="178594" y="278607"/>
                </a:lnTo>
                <a:lnTo>
                  <a:pt x="197644" y="307182"/>
                </a:lnTo>
                <a:lnTo>
                  <a:pt x="192881" y="330994"/>
                </a:lnTo>
                <a:lnTo>
                  <a:pt x="154781" y="347663"/>
                </a:lnTo>
                <a:lnTo>
                  <a:pt x="180975" y="376238"/>
                </a:lnTo>
                <a:lnTo>
                  <a:pt x="207169" y="376238"/>
                </a:lnTo>
                <a:lnTo>
                  <a:pt x="235744" y="335757"/>
                </a:lnTo>
                <a:lnTo>
                  <a:pt x="250031" y="378619"/>
                </a:lnTo>
                <a:lnTo>
                  <a:pt x="219075" y="402432"/>
                </a:lnTo>
                <a:lnTo>
                  <a:pt x="226219" y="440532"/>
                </a:lnTo>
                <a:lnTo>
                  <a:pt x="171450" y="402432"/>
                </a:lnTo>
                <a:cubicBezTo>
                  <a:pt x="172244" y="423863"/>
                  <a:pt x="173037" y="445294"/>
                  <a:pt x="173831" y="466725"/>
                </a:cubicBezTo>
                <a:lnTo>
                  <a:pt x="145256" y="445294"/>
                </a:lnTo>
                <a:lnTo>
                  <a:pt x="145256" y="445294"/>
                </a:lnTo>
                <a:lnTo>
                  <a:pt x="126206" y="414338"/>
                </a:lnTo>
                <a:lnTo>
                  <a:pt x="97631" y="457200"/>
                </a:lnTo>
                <a:lnTo>
                  <a:pt x="71438" y="447675"/>
                </a:lnTo>
                <a:lnTo>
                  <a:pt x="0" y="452438"/>
                </a:lnTo>
                <a:lnTo>
                  <a:pt x="14288" y="550069"/>
                </a:lnTo>
                <a:lnTo>
                  <a:pt x="42863" y="585788"/>
                </a:lnTo>
                <a:lnTo>
                  <a:pt x="76200" y="554832"/>
                </a:lnTo>
                <a:lnTo>
                  <a:pt x="128588" y="521494"/>
                </a:lnTo>
                <a:lnTo>
                  <a:pt x="133350" y="550069"/>
                </a:lnTo>
                <a:lnTo>
                  <a:pt x="97631" y="588169"/>
                </a:lnTo>
                <a:lnTo>
                  <a:pt x="154781" y="654844"/>
                </a:lnTo>
                <a:lnTo>
                  <a:pt x="166688" y="657225"/>
                </a:lnTo>
                <a:lnTo>
                  <a:pt x="197644" y="616744"/>
                </a:lnTo>
                <a:lnTo>
                  <a:pt x="242888" y="554832"/>
                </a:lnTo>
                <a:lnTo>
                  <a:pt x="192881" y="500063"/>
                </a:lnTo>
                <a:cubicBezTo>
                  <a:pt x="196784" y="505917"/>
                  <a:pt x="205904" y="522632"/>
                  <a:pt x="214313" y="528638"/>
                </a:cubicBezTo>
                <a:cubicBezTo>
                  <a:pt x="217202" y="530701"/>
                  <a:pt x="221328" y="530890"/>
                  <a:pt x="223838" y="533400"/>
                </a:cubicBezTo>
                <a:lnTo>
                  <a:pt x="223838" y="538163"/>
                </a:lnTo>
                <a:lnTo>
                  <a:pt x="266700" y="581025"/>
                </a:lnTo>
                <a:lnTo>
                  <a:pt x="257175" y="635794"/>
                </a:lnTo>
                <a:lnTo>
                  <a:pt x="240506" y="673894"/>
                </a:lnTo>
                <a:lnTo>
                  <a:pt x="271463" y="683419"/>
                </a:lnTo>
                <a:lnTo>
                  <a:pt x="259556" y="750094"/>
                </a:lnTo>
                <a:lnTo>
                  <a:pt x="250031" y="776288"/>
                </a:lnTo>
                <a:lnTo>
                  <a:pt x="266700" y="788194"/>
                </a:lnTo>
                <a:lnTo>
                  <a:pt x="242888" y="816769"/>
                </a:lnTo>
                <a:lnTo>
                  <a:pt x="240506" y="921544"/>
                </a:lnTo>
                <a:lnTo>
                  <a:pt x="197644" y="992982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7436735" y="2378197"/>
            <a:ext cx="26455" cy="25195"/>
          </a:xfrm>
          <a:custGeom>
            <a:avLst/>
            <a:gdLst>
              <a:gd name="connsiteX0" fmla="*/ 33338 w 33338"/>
              <a:gd name="connsiteY0" fmla="*/ 30956 h 30956"/>
              <a:gd name="connsiteX1" fmla="*/ 0 w 33338"/>
              <a:gd name="connsiteY1" fmla="*/ 0 h 30956"/>
              <a:gd name="connsiteX2" fmla="*/ 33338 w 33338"/>
              <a:gd name="connsiteY2" fmla="*/ 30956 h 3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8" h="30956">
                <a:moveTo>
                  <a:pt x="33338" y="30956"/>
                </a:moveTo>
                <a:lnTo>
                  <a:pt x="0" y="0"/>
                </a:lnTo>
                <a:lnTo>
                  <a:pt x="33338" y="30956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7950711" y="2269857"/>
            <a:ext cx="3780" cy="27714"/>
          </a:xfrm>
          <a:custGeom>
            <a:avLst/>
            <a:gdLst>
              <a:gd name="connsiteX0" fmla="*/ 4763 w 4763"/>
              <a:gd name="connsiteY0" fmla="*/ 33338 h 33338"/>
              <a:gd name="connsiteX1" fmla="*/ 0 w 4763"/>
              <a:gd name="connsiteY1" fmla="*/ 0 h 33338"/>
              <a:gd name="connsiteX2" fmla="*/ 4763 w 4763"/>
              <a:gd name="connsiteY2" fmla="*/ 33338 h 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3" h="33338">
                <a:moveTo>
                  <a:pt x="4763" y="33338"/>
                </a:moveTo>
                <a:lnTo>
                  <a:pt x="0" y="0"/>
                </a:lnTo>
                <a:lnTo>
                  <a:pt x="4763" y="33338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7712619" y="1952402"/>
            <a:ext cx="117156" cy="270845"/>
          </a:xfrm>
          <a:custGeom>
            <a:avLst/>
            <a:gdLst>
              <a:gd name="connsiteX0" fmla="*/ 66675 w 147637"/>
              <a:gd name="connsiteY0" fmla="*/ 340519 h 340519"/>
              <a:gd name="connsiteX1" fmla="*/ 121443 w 147637"/>
              <a:gd name="connsiteY1" fmla="*/ 321469 h 340519"/>
              <a:gd name="connsiteX2" fmla="*/ 116681 w 147637"/>
              <a:gd name="connsiteY2" fmla="*/ 285750 h 340519"/>
              <a:gd name="connsiteX3" fmla="*/ 147637 w 147637"/>
              <a:gd name="connsiteY3" fmla="*/ 216694 h 340519"/>
              <a:gd name="connsiteX4" fmla="*/ 90487 w 147637"/>
              <a:gd name="connsiteY4" fmla="*/ 185738 h 340519"/>
              <a:gd name="connsiteX5" fmla="*/ 116681 w 147637"/>
              <a:gd name="connsiteY5" fmla="*/ 178594 h 340519"/>
              <a:gd name="connsiteX6" fmla="*/ 85725 w 147637"/>
              <a:gd name="connsiteY6" fmla="*/ 95250 h 340519"/>
              <a:gd name="connsiteX7" fmla="*/ 140493 w 147637"/>
              <a:gd name="connsiteY7" fmla="*/ 138113 h 340519"/>
              <a:gd name="connsiteX8" fmla="*/ 140493 w 147637"/>
              <a:gd name="connsiteY8" fmla="*/ 69057 h 340519"/>
              <a:gd name="connsiteX9" fmla="*/ 121443 w 147637"/>
              <a:gd name="connsiteY9" fmla="*/ 38100 h 340519"/>
              <a:gd name="connsiteX10" fmla="*/ 126206 w 147637"/>
              <a:gd name="connsiteY10" fmla="*/ 9525 h 340519"/>
              <a:gd name="connsiteX11" fmla="*/ 97631 w 147637"/>
              <a:gd name="connsiteY11" fmla="*/ 0 h 340519"/>
              <a:gd name="connsiteX12" fmla="*/ 76200 w 147637"/>
              <a:gd name="connsiteY12" fmla="*/ 19050 h 340519"/>
              <a:gd name="connsiteX13" fmla="*/ 54768 w 147637"/>
              <a:gd name="connsiteY13" fmla="*/ 21432 h 340519"/>
              <a:gd name="connsiteX14" fmla="*/ 50006 w 147637"/>
              <a:gd name="connsiteY14" fmla="*/ 126207 h 340519"/>
              <a:gd name="connsiteX15" fmla="*/ 40481 w 147637"/>
              <a:gd name="connsiteY15" fmla="*/ 152400 h 340519"/>
              <a:gd name="connsiteX16" fmla="*/ 21431 w 147637"/>
              <a:gd name="connsiteY16" fmla="*/ 133350 h 340519"/>
              <a:gd name="connsiteX17" fmla="*/ 21431 w 147637"/>
              <a:gd name="connsiteY17" fmla="*/ 133350 h 340519"/>
              <a:gd name="connsiteX18" fmla="*/ 9525 w 147637"/>
              <a:gd name="connsiteY18" fmla="*/ 176213 h 340519"/>
              <a:gd name="connsiteX19" fmla="*/ 0 w 147637"/>
              <a:gd name="connsiteY19" fmla="*/ 230982 h 340519"/>
              <a:gd name="connsiteX20" fmla="*/ 30956 w 147637"/>
              <a:gd name="connsiteY20" fmla="*/ 271463 h 340519"/>
              <a:gd name="connsiteX21" fmla="*/ 16668 w 147637"/>
              <a:gd name="connsiteY21" fmla="*/ 302419 h 340519"/>
              <a:gd name="connsiteX22" fmla="*/ 66675 w 147637"/>
              <a:gd name="connsiteY22" fmla="*/ 340519 h 34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7637" h="340519">
                <a:moveTo>
                  <a:pt x="66675" y="340519"/>
                </a:moveTo>
                <a:lnTo>
                  <a:pt x="121443" y="321469"/>
                </a:lnTo>
                <a:lnTo>
                  <a:pt x="116681" y="285750"/>
                </a:lnTo>
                <a:lnTo>
                  <a:pt x="147637" y="216694"/>
                </a:lnTo>
                <a:lnTo>
                  <a:pt x="90487" y="185738"/>
                </a:lnTo>
                <a:lnTo>
                  <a:pt x="116681" y="178594"/>
                </a:lnTo>
                <a:lnTo>
                  <a:pt x="85725" y="95250"/>
                </a:lnTo>
                <a:lnTo>
                  <a:pt x="140493" y="138113"/>
                </a:lnTo>
                <a:lnTo>
                  <a:pt x="140493" y="69057"/>
                </a:lnTo>
                <a:lnTo>
                  <a:pt x="121443" y="38100"/>
                </a:lnTo>
                <a:lnTo>
                  <a:pt x="126206" y="9525"/>
                </a:lnTo>
                <a:lnTo>
                  <a:pt x="97631" y="0"/>
                </a:lnTo>
                <a:lnTo>
                  <a:pt x="76200" y="19050"/>
                </a:lnTo>
                <a:lnTo>
                  <a:pt x="54768" y="21432"/>
                </a:lnTo>
                <a:lnTo>
                  <a:pt x="50006" y="126207"/>
                </a:lnTo>
                <a:lnTo>
                  <a:pt x="40481" y="152400"/>
                </a:lnTo>
                <a:lnTo>
                  <a:pt x="21431" y="133350"/>
                </a:lnTo>
                <a:lnTo>
                  <a:pt x="21431" y="133350"/>
                </a:lnTo>
                <a:lnTo>
                  <a:pt x="9525" y="176213"/>
                </a:lnTo>
                <a:lnTo>
                  <a:pt x="0" y="230982"/>
                </a:lnTo>
                <a:lnTo>
                  <a:pt x="30956" y="271463"/>
                </a:lnTo>
                <a:lnTo>
                  <a:pt x="16668" y="302419"/>
                </a:lnTo>
                <a:lnTo>
                  <a:pt x="66675" y="340519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7837334" y="2038064"/>
            <a:ext cx="109598" cy="108338"/>
          </a:xfrm>
          <a:custGeom>
            <a:avLst/>
            <a:gdLst>
              <a:gd name="connsiteX0" fmla="*/ 47625 w 138113"/>
              <a:gd name="connsiteY0" fmla="*/ 135731 h 135731"/>
              <a:gd name="connsiteX1" fmla="*/ 66675 w 138113"/>
              <a:gd name="connsiteY1" fmla="*/ 85725 h 135731"/>
              <a:gd name="connsiteX2" fmla="*/ 109538 w 138113"/>
              <a:gd name="connsiteY2" fmla="*/ 121443 h 135731"/>
              <a:gd name="connsiteX3" fmla="*/ 111919 w 138113"/>
              <a:gd name="connsiteY3" fmla="*/ 88106 h 135731"/>
              <a:gd name="connsiteX4" fmla="*/ 138113 w 138113"/>
              <a:gd name="connsiteY4" fmla="*/ 54768 h 135731"/>
              <a:gd name="connsiteX5" fmla="*/ 100013 w 138113"/>
              <a:gd name="connsiteY5" fmla="*/ 54768 h 135731"/>
              <a:gd name="connsiteX6" fmla="*/ 85725 w 138113"/>
              <a:gd name="connsiteY6" fmla="*/ 0 h 135731"/>
              <a:gd name="connsiteX7" fmla="*/ 45244 w 138113"/>
              <a:gd name="connsiteY7" fmla="*/ 40481 h 135731"/>
              <a:gd name="connsiteX8" fmla="*/ 45244 w 138113"/>
              <a:gd name="connsiteY8" fmla="*/ 40481 h 135731"/>
              <a:gd name="connsiteX9" fmla="*/ 0 w 138113"/>
              <a:gd name="connsiteY9" fmla="*/ 76200 h 135731"/>
              <a:gd name="connsiteX10" fmla="*/ 47625 w 138113"/>
              <a:gd name="connsiteY10" fmla="*/ 135731 h 13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113" h="135731">
                <a:moveTo>
                  <a:pt x="47625" y="135731"/>
                </a:moveTo>
                <a:lnTo>
                  <a:pt x="66675" y="85725"/>
                </a:lnTo>
                <a:lnTo>
                  <a:pt x="109538" y="121443"/>
                </a:lnTo>
                <a:lnTo>
                  <a:pt x="111919" y="88106"/>
                </a:lnTo>
                <a:lnTo>
                  <a:pt x="138113" y="54768"/>
                </a:lnTo>
                <a:lnTo>
                  <a:pt x="100013" y="54768"/>
                </a:lnTo>
                <a:lnTo>
                  <a:pt x="85725" y="0"/>
                </a:lnTo>
                <a:lnTo>
                  <a:pt x="45244" y="40481"/>
                </a:lnTo>
                <a:lnTo>
                  <a:pt x="45244" y="40481"/>
                </a:lnTo>
                <a:lnTo>
                  <a:pt x="0" y="76200"/>
                </a:lnTo>
                <a:lnTo>
                  <a:pt x="47625" y="135731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7829776" y="1837764"/>
            <a:ext cx="99521" cy="167547"/>
          </a:xfrm>
          <a:custGeom>
            <a:avLst/>
            <a:gdLst>
              <a:gd name="connsiteX0" fmla="*/ 97631 w 126206"/>
              <a:gd name="connsiteY0" fmla="*/ 207169 h 211931"/>
              <a:gd name="connsiteX1" fmla="*/ 40481 w 126206"/>
              <a:gd name="connsiteY1" fmla="*/ 176213 h 211931"/>
              <a:gd name="connsiteX2" fmla="*/ 95250 w 126206"/>
              <a:gd name="connsiteY2" fmla="*/ 150019 h 211931"/>
              <a:gd name="connsiteX3" fmla="*/ 85725 w 126206"/>
              <a:gd name="connsiteY3" fmla="*/ 104775 h 211931"/>
              <a:gd name="connsiteX4" fmla="*/ 114300 w 126206"/>
              <a:gd name="connsiteY4" fmla="*/ 100013 h 211931"/>
              <a:gd name="connsiteX5" fmla="*/ 126206 w 126206"/>
              <a:gd name="connsiteY5" fmla="*/ 30956 h 211931"/>
              <a:gd name="connsiteX6" fmla="*/ 104775 w 126206"/>
              <a:gd name="connsiteY6" fmla="*/ 9525 h 211931"/>
              <a:gd name="connsiteX7" fmla="*/ 80963 w 126206"/>
              <a:gd name="connsiteY7" fmla="*/ 9525 h 211931"/>
              <a:gd name="connsiteX8" fmla="*/ 66675 w 126206"/>
              <a:gd name="connsiteY8" fmla="*/ 52388 h 211931"/>
              <a:gd name="connsiteX9" fmla="*/ 61913 w 126206"/>
              <a:gd name="connsiteY9" fmla="*/ 78581 h 211931"/>
              <a:gd name="connsiteX10" fmla="*/ 54769 w 126206"/>
              <a:gd name="connsiteY10" fmla="*/ 0 h 211931"/>
              <a:gd name="connsiteX11" fmla="*/ 16669 w 126206"/>
              <a:gd name="connsiteY11" fmla="*/ 57150 h 211931"/>
              <a:gd name="connsiteX12" fmla="*/ 2381 w 126206"/>
              <a:gd name="connsiteY12" fmla="*/ 80963 h 211931"/>
              <a:gd name="connsiteX13" fmla="*/ 19050 w 126206"/>
              <a:gd name="connsiteY13" fmla="*/ 119063 h 211931"/>
              <a:gd name="connsiteX14" fmla="*/ 0 w 126206"/>
              <a:gd name="connsiteY14" fmla="*/ 152400 h 211931"/>
              <a:gd name="connsiteX15" fmla="*/ 11906 w 126206"/>
              <a:gd name="connsiteY15" fmla="*/ 211931 h 211931"/>
              <a:gd name="connsiteX16" fmla="*/ 47625 w 126206"/>
              <a:gd name="connsiteY16" fmla="*/ 197644 h 211931"/>
              <a:gd name="connsiteX17" fmla="*/ 97631 w 126206"/>
              <a:gd name="connsiteY17" fmla="*/ 207169 h 211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6206" h="211931">
                <a:moveTo>
                  <a:pt x="97631" y="207169"/>
                </a:moveTo>
                <a:lnTo>
                  <a:pt x="40481" y="176213"/>
                </a:lnTo>
                <a:lnTo>
                  <a:pt x="95250" y="150019"/>
                </a:lnTo>
                <a:lnTo>
                  <a:pt x="85725" y="104775"/>
                </a:lnTo>
                <a:lnTo>
                  <a:pt x="114300" y="100013"/>
                </a:lnTo>
                <a:lnTo>
                  <a:pt x="126206" y="30956"/>
                </a:lnTo>
                <a:lnTo>
                  <a:pt x="104775" y="9525"/>
                </a:lnTo>
                <a:lnTo>
                  <a:pt x="80963" y="9525"/>
                </a:lnTo>
                <a:lnTo>
                  <a:pt x="66675" y="52388"/>
                </a:lnTo>
                <a:lnTo>
                  <a:pt x="61913" y="78581"/>
                </a:lnTo>
                <a:lnTo>
                  <a:pt x="54769" y="0"/>
                </a:lnTo>
                <a:lnTo>
                  <a:pt x="16669" y="57150"/>
                </a:lnTo>
                <a:lnTo>
                  <a:pt x="2381" y="80963"/>
                </a:lnTo>
                <a:lnTo>
                  <a:pt x="19050" y="119063"/>
                </a:lnTo>
                <a:lnTo>
                  <a:pt x="0" y="152400"/>
                </a:lnTo>
                <a:lnTo>
                  <a:pt x="11906" y="211931"/>
                </a:lnTo>
                <a:lnTo>
                  <a:pt x="47625" y="197644"/>
                </a:lnTo>
                <a:lnTo>
                  <a:pt x="97631" y="207169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7164629" y="1815088"/>
            <a:ext cx="18897" cy="51650"/>
          </a:xfrm>
          <a:custGeom>
            <a:avLst/>
            <a:gdLst>
              <a:gd name="connsiteX0" fmla="*/ 19050 w 23813"/>
              <a:gd name="connsiteY0" fmla="*/ 0 h 64294"/>
              <a:gd name="connsiteX1" fmla="*/ 0 w 23813"/>
              <a:gd name="connsiteY1" fmla="*/ 47625 h 64294"/>
              <a:gd name="connsiteX2" fmla="*/ 23813 w 23813"/>
              <a:gd name="connsiteY2" fmla="*/ 64294 h 64294"/>
              <a:gd name="connsiteX3" fmla="*/ 19050 w 23813"/>
              <a:gd name="connsiteY3" fmla="*/ 0 h 6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3" h="64294">
                <a:moveTo>
                  <a:pt x="19050" y="0"/>
                </a:moveTo>
                <a:lnTo>
                  <a:pt x="0" y="47625"/>
                </a:lnTo>
                <a:lnTo>
                  <a:pt x="23813" y="64294"/>
                </a:lnTo>
                <a:lnTo>
                  <a:pt x="19050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6588925" y="2297572"/>
            <a:ext cx="173845" cy="178884"/>
          </a:xfrm>
          <a:custGeom>
            <a:avLst/>
            <a:gdLst>
              <a:gd name="connsiteX0" fmla="*/ 0 w 219075"/>
              <a:gd name="connsiteY0" fmla="*/ 80962 h 226219"/>
              <a:gd name="connsiteX1" fmla="*/ 47625 w 219075"/>
              <a:gd name="connsiteY1" fmla="*/ 97631 h 226219"/>
              <a:gd name="connsiteX2" fmla="*/ 47625 w 219075"/>
              <a:gd name="connsiteY2" fmla="*/ 133350 h 226219"/>
              <a:gd name="connsiteX3" fmla="*/ 69056 w 219075"/>
              <a:gd name="connsiteY3" fmla="*/ 157162 h 226219"/>
              <a:gd name="connsiteX4" fmla="*/ 73819 w 219075"/>
              <a:gd name="connsiteY4" fmla="*/ 183356 h 226219"/>
              <a:gd name="connsiteX5" fmla="*/ 111919 w 219075"/>
              <a:gd name="connsiteY5" fmla="*/ 221456 h 226219"/>
              <a:gd name="connsiteX6" fmla="*/ 128587 w 219075"/>
              <a:gd name="connsiteY6" fmla="*/ 219075 h 226219"/>
              <a:gd name="connsiteX7" fmla="*/ 145256 w 219075"/>
              <a:gd name="connsiteY7" fmla="*/ 226219 h 226219"/>
              <a:gd name="connsiteX8" fmla="*/ 183356 w 219075"/>
              <a:gd name="connsiteY8" fmla="*/ 207169 h 226219"/>
              <a:gd name="connsiteX9" fmla="*/ 216694 w 219075"/>
              <a:gd name="connsiteY9" fmla="*/ 207169 h 226219"/>
              <a:gd name="connsiteX10" fmla="*/ 219075 w 219075"/>
              <a:gd name="connsiteY10" fmla="*/ 178594 h 226219"/>
              <a:gd name="connsiteX11" fmla="*/ 159544 w 219075"/>
              <a:gd name="connsiteY11" fmla="*/ 169069 h 226219"/>
              <a:gd name="connsiteX12" fmla="*/ 171450 w 219075"/>
              <a:gd name="connsiteY12" fmla="*/ 142875 h 226219"/>
              <a:gd name="connsiteX13" fmla="*/ 164306 w 219075"/>
              <a:gd name="connsiteY13" fmla="*/ 104775 h 226219"/>
              <a:gd name="connsiteX14" fmla="*/ 166687 w 219075"/>
              <a:gd name="connsiteY14" fmla="*/ 85725 h 226219"/>
              <a:gd name="connsiteX15" fmla="*/ 133350 w 219075"/>
              <a:gd name="connsiteY15" fmla="*/ 42862 h 226219"/>
              <a:gd name="connsiteX16" fmla="*/ 107156 w 219075"/>
              <a:gd name="connsiteY16" fmla="*/ 30956 h 226219"/>
              <a:gd name="connsiteX17" fmla="*/ 80962 w 219075"/>
              <a:gd name="connsiteY17" fmla="*/ 45244 h 226219"/>
              <a:gd name="connsiteX18" fmla="*/ 69056 w 219075"/>
              <a:gd name="connsiteY18" fmla="*/ 0 h 226219"/>
              <a:gd name="connsiteX19" fmla="*/ 35719 w 219075"/>
              <a:gd name="connsiteY19" fmla="*/ 14287 h 226219"/>
              <a:gd name="connsiteX20" fmla="*/ 0 w 219075"/>
              <a:gd name="connsiteY20" fmla="*/ 80962 h 22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9075" h="226219">
                <a:moveTo>
                  <a:pt x="0" y="80962"/>
                </a:moveTo>
                <a:lnTo>
                  <a:pt x="47625" y="97631"/>
                </a:lnTo>
                <a:lnTo>
                  <a:pt x="47625" y="133350"/>
                </a:lnTo>
                <a:lnTo>
                  <a:pt x="69056" y="157162"/>
                </a:lnTo>
                <a:lnTo>
                  <a:pt x="73819" y="183356"/>
                </a:lnTo>
                <a:lnTo>
                  <a:pt x="111919" y="221456"/>
                </a:lnTo>
                <a:lnTo>
                  <a:pt x="128587" y="219075"/>
                </a:lnTo>
                <a:lnTo>
                  <a:pt x="145256" y="226219"/>
                </a:lnTo>
                <a:lnTo>
                  <a:pt x="183356" y="207169"/>
                </a:lnTo>
                <a:lnTo>
                  <a:pt x="216694" y="207169"/>
                </a:lnTo>
                <a:lnTo>
                  <a:pt x="219075" y="178594"/>
                </a:lnTo>
                <a:lnTo>
                  <a:pt x="159544" y="169069"/>
                </a:lnTo>
                <a:lnTo>
                  <a:pt x="171450" y="142875"/>
                </a:lnTo>
                <a:lnTo>
                  <a:pt x="164306" y="104775"/>
                </a:lnTo>
                <a:lnTo>
                  <a:pt x="166687" y="85725"/>
                </a:lnTo>
                <a:lnTo>
                  <a:pt x="133350" y="42862"/>
                </a:lnTo>
                <a:lnTo>
                  <a:pt x="107156" y="30956"/>
                </a:lnTo>
                <a:lnTo>
                  <a:pt x="80962" y="45244"/>
                </a:lnTo>
                <a:lnTo>
                  <a:pt x="69056" y="0"/>
                </a:lnTo>
                <a:lnTo>
                  <a:pt x="35719" y="14287"/>
                </a:lnTo>
                <a:lnTo>
                  <a:pt x="0" y="80962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6830796" y="2400871"/>
            <a:ext cx="69286" cy="117156"/>
          </a:xfrm>
          <a:custGeom>
            <a:avLst/>
            <a:gdLst>
              <a:gd name="connsiteX0" fmla="*/ 7144 w 88106"/>
              <a:gd name="connsiteY0" fmla="*/ 0 h 147637"/>
              <a:gd name="connsiteX1" fmla="*/ 0 w 88106"/>
              <a:gd name="connsiteY1" fmla="*/ 61912 h 147637"/>
              <a:gd name="connsiteX2" fmla="*/ 14287 w 88106"/>
              <a:gd name="connsiteY2" fmla="*/ 78581 h 147637"/>
              <a:gd name="connsiteX3" fmla="*/ 16669 w 88106"/>
              <a:gd name="connsiteY3" fmla="*/ 111918 h 147637"/>
              <a:gd name="connsiteX4" fmla="*/ 59531 w 88106"/>
              <a:gd name="connsiteY4" fmla="*/ 147637 h 147637"/>
              <a:gd name="connsiteX5" fmla="*/ 69056 w 88106"/>
              <a:gd name="connsiteY5" fmla="*/ 119062 h 147637"/>
              <a:gd name="connsiteX6" fmla="*/ 69056 w 88106"/>
              <a:gd name="connsiteY6" fmla="*/ 83343 h 147637"/>
              <a:gd name="connsiteX7" fmla="*/ 61912 w 88106"/>
              <a:gd name="connsiteY7" fmla="*/ 47625 h 147637"/>
              <a:gd name="connsiteX8" fmla="*/ 88106 w 88106"/>
              <a:gd name="connsiteY8" fmla="*/ 23812 h 147637"/>
              <a:gd name="connsiteX9" fmla="*/ 71437 w 88106"/>
              <a:gd name="connsiteY9" fmla="*/ 2381 h 147637"/>
              <a:gd name="connsiteX10" fmla="*/ 7144 w 88106"/>
              <a:gd name="connsiteY10" fmla="*/ 0 h 14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106" h="147637">
                <a:moveTo>
                  <a:pt x="7144" y="0"/>
                </a:moveTo>
                <a:lnTo>
                  <a:pt x="0" y="61912"/>
                </a:lnTo>
                <a:lnTo>
                  <a:pt x="14287" y="78581"/>
                </a:lnTo>
                <a:lnTo>
                  <a:pt x="16669" y="111918"/>
                </a:lnTo>
                <a:lnTo>
                  <a:pt x="59531" y="147637"/>
                </a:lnTo>
                <a:lnTo>
                  <a:pt x="69056" y="119062"/>
                </a:lnTo>
                <a:lnTo>
                  <a:pt x="69056" y="83343"/>
                </a:lnTo>
                <a:lnTo>
                  <a:pt x="61912" y="47625"/>
                </a:lnTo>
                <a:lnTo>
                  <a:pt x="88106" y="23812"/>
                </a:lnTo>
                <a:lnTo>
                  <a:pt x="71437" y="2381"/>
                </a:lnTo>
                <a:lnTo>
                  <a:pt x="7144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6636795" y="2070818"/>
            <a:ext cx="353989" cy="287223"/>
          </a:xfrm>
          <a:custGeom>
            <a:avLst/>
            <a:gdLst>
              <a:gd name="connsiteX0" fmla="*/ 4763 w 445294"/>
              <a:gd name="connsiteY0" fmla="*/ 38100 h 361950"/>
              <a:gd name="connsiteX1" fmla="*/ 21432 w 445294"/>
              <a:gd name="connsiteY1" fmla="*/ 130969 h 361950"/>
              <a:gd name="connsiteX2" fmla="*/ 0 w 445294"/>
              <a:gd name="connsiteY2" fmla="*/ 164306 h 361950"/>
              <a:gd name="connsiteX3" fmla="*/ 7144 w 445294"/>
              <a:gd name="connsiteY3" fmla="*/ 247650 h 361950"/>
              <a:gd name="connsiteX4" fmla="*/ 50007 w 445294"/>
              <a:gd name="connsiteY4" fmla="*/ 264319 h 361950"/>
              <a:gd name="connsiteX5" fmla="*/ 76200 w 445294"/>
              <a:gd name="connsiteY5" fmla="*/ 223837 h 361950"/>
              <a:gd name="connsiteX6" fmla="*/ 95250 w 445294"/>
              <a:gd name="connsiteY6" fmla="*/ 273844 h 361950"/>
              <a:gd name="connsiteX7" fmla="*/ 114300 w 445294"/>
              <a:gd name="connsiteY7" fmla="*/ 321469 h 361950"/>
              <a:gd name="connsiteX8" fmla="*/ 166688 w 445294"/>
              <a:gd name="connsiteY8" fmla="*/ 323850 h 361950"/>
              <a:gd name="connsiteX9" fmla="*/ 202407 w 445294"/>
              <a:gd name="connsiteY9" fmla="*/ 302419 h 361950"/>
              <a:gd name="connsiteX10" fmla="*/ 226219 w 445294"/>
              <a:gd name="connsiteY10" fmla="*/ 278606 h 361950"/>
              <a:gd name="connsiteX11" fmla="*/ 259557 w 445294"/>
              <a:gd name="connsiteY11" fmla="*/ 261937 h 361950"/>
              <a:gd name="connsiteX12" fmla="*/ 271463 w 445294"/>
              <a:gd name="connsiteY12" fmla="*/ 311944 h 361950"/>
              <a:gd name="connsiteX13" fmla="*/ 280988 w 445294"/>
              <a:gd name="connsiteY13" fmla="*/ 345281 h 361950"/>
              <a:gd name="connsiteX14" fmla="*/ 321469 w 445294"/>
              <a:gd name="connsiteY14" fmla="*/ 345281 h 361950"/>
              <a:gd name="connsiteX15" fmla="*/ 364332 w 445294"/>
              <a:gd name="connsiteY15" fmla="*/ 361950 h 361950"/>
              <a:gd name="connsiteX16" fmla="*/ 390525 w 445294"/>
              <a:gd name="connsiteY16" fmla="*/ 335756 h 361950"/>
              <a:gd name="connsiteX17" fmla="*/ 431007 w 445294"/>
              <a:gd name="connsiteY17" fmla="*/ 330994 h 361950"/>
              <a:gd name="connsiteX18" fmla="*/ 428625 w 445294"/>
              <a:gd name="connsiteY18" fmla="*/ 280987 h 361950"/>
              <a:gd name="connsiteX19" fmla="*/ 445294 w 445294"/>
              <a:gd name="connsiteY19" fmla="*/ 254794 h 361950"/>
              <a:gd name="connsiteX20" fmla="*/ 392907 w 445294"/>
              <a:gd name="connsiteY20" fmla="*/ 247650 h 361950"/>
              <a:gd name="connsiteX21" fmla="*/ 392907 w 445294"/>
              <a:gd name="connsiteY21" fmla="*/ 276225 h 361950"/>
              <a:gd name="connsiteX22" fmla="*/ 390525 w 445294"/>
              <a:gd name="connsiteY22" fmla="*/ 302419 h 361950"/>
              <a:gd name="connsiteX23" fmla="*/ 364332 w 445294"/>
              <a:gd name="connsiteY23" fmla="*/ 307181 h 361950"/>
              <a:gd name="connsiteX24" fmla="*/ 342900 w 445294"/>
              <a:gd name="connsiteY24" fmla="*/ 269081 h 361950"/>
              <a:gd name="connsiteX25" fmla="*/ 383382 w 445294"/>
              <a:gd name="connsiteY25" fmla="*/ 259556 h 361950"/>
              <a:gd name="connsiteX26" fmla="*/ 388144 w 445294"/>
              <a:gd name="connsiteY26" fmla="*/ 230981 h 361950"/>
              <a:gd name="connsiteX27" fmla="*/ 347663 w 445294"/>
              <a:gd name="connsiteY27" fmla="*/ 209550 h 361950"/>
              <a:gd name="connsiteX28" fmla="*/ 330994 w 445294"/>
              <a:gd name="connsiteY28" fmla="*/ 228600 h 361950"/>
              <a:gd name="connsiteX29" fmla="*/ 307182 w 445294"/>
              <a:gd name="connsiteY29" fmla="*/ 247650 h 361950"/>
              <a:gd name="connsiteX30" fmla="*/ 311944 w 445294"/>
              <a:gd name="connsiteY30" fmla="*/ 204787 h 361950"/>
              <a:gd name="connsiteX31" fmla="*/ 285750 w 445294"/>
              <a:gd name="connsiteY31" fmla="*/ 204787 h 361950"/>
              <a:gd name="connsiteX32" fmla="*/ 266700 w 445294"/>
              <a:gd name="connsiteY32" fmla="*/ 219075 h 361950"/>
              <a:gd name="connsiteX33" fmla="*/ 235744 w 445294"/>
              <a:gd name="connsiteY33" fmla="*/ 190500 h 361950"/>
              <a:gd name="connsiteX34" fmla="*/ 226219 w 445294"/>
              <a:gd name="connsiteY34" fmla="*/ 214312 h 361950"/>
              <a:gd name="connsiteX35" fmla="*/ 190500 w 445294"/>
              <a:gd name="connsiteY35" fmla="*/ 207169 h 361950"/>
              <a:gd name="connsiteX36" fmla="*/ 188119 w 445294"/>
              <a:gd name="connsiteY36" fmla="*/ 183356 h 361950"/>
              <a:gd name="connsiteX37" fmla="*/ 207169 w 445294"/>
              <a:gd name="connsiteY37" fmla="*/ 171450 h 361950"/>
              <a:gd name="connsiteX38" fmla="*/ 204788 w 445294"/>
              <a:gd name="connsiteY38" fmla="*/ 150019 h 361950"/>
              <a:gd name="connsiteX39" fmla="*/ 233363 w 445294"/>
              <a:gd name="connsiteY39" fmla="*/ 157162 h 361950"/>
              <a:gd name="connsiteX40" fmla="*/ 254794 w 445294"/>
              <a:gd name="connsiteY40" fmla="*/ 121444 h 361950"/>
              <a:gd name="connsiteX41" fmla="*/ 226219 w 445294"/>
              <a:gd name="connsiteY41" fmla="*/ 104775 h 361950"/>
              <a:gd name="connsiteX42" fmla="*/ 211932 w 445294"/>
              <a:gd name="connsiteY42" fmla="*/ 54769 h 361950"/>
              <a:gd name="connsiteX43" fmla="*/ 133350 w 445294"/>
              <a:gd name="connsiteY43" fmla="*/ 0 h 361950"/>
              <a:gd name="connsiteX44" fmla="*/ 59532 w 445294"/>
              <a:gd name="connsiteY44" fmla="*/ 9525 h 361950"/>
              <a:gd name="connsiteX45" fmla="*/ 4763 w 445294"/>
              <a:gd name="connsiteY45" fmla="*/ 3810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5294" h="361950">
                <a:moveTo>
                  <a:pt x="4763" y="38100"/>
                </a:moveTo>
                <a:lnTo>
                  <a:pt x="21432" y="130969"/>
                </a:lnTo>
                <a:lnTo>
                  <a:pt x="0" y="164306"/>
                </a:lnTo>
                <a:lnTo>
                  <a:pt x="7144" y="247650"/>
                </a:lnTo>
                <a:lnTo>
                  <a:pt x="50007" y="264319"/>
                </a:lnTo>
                <a:lnTo>
                  <a:pt x="76200" y="223837"/>
                </a:lnTo>
                <a:lnTo>
                  <a:pt x="95250" y="273844"/>
                </a:lnTo>
                <a:lnTo>
                  <a:pt x="114300" y="321469"/>
                </a:lnTo>
                <a:lnTo>
                  <a:pt x="166688" y="323850"/>
                </a:lnTo>
                <a:lnTo>
                  <a:pt x="202407" y="302419"/>
                </a:lnTo>
                <a:lnTo>
                  <a:pt x="226219" y="278606"/>
                </a:lnTo>
                <a:lnTo>
                  <a:pt x="259557" y="261937"/>
                </a:lnTo>
                <a:lnTo>
                  <a:pt x="271463" y="311944"/>
                </a:lnTo>
                <a:lnTo>
                  <a:pt x="280988" y="345281"/>
                </a:lnTo>
                <a:lnTo>
                  <a:pt x="321469" y="345281"/>
                </a:lnTo>
                <a:lnTo>
                  <a:pt x="364332" y="361950"/>
                </a:lnTo>
                <a:lnTo>
                  <a:pt x="390525" y="335756"/>
                </a:lnTo>
                <a:lnTo>
                  <a:pt x="431007" y="330994"/>
                </a:lnTo>
                <a:lnTo>
                  <a:pt x="428625" y="280987"/>
                </a:lnTo>
                <a:lnTo>
                  <a:pt x="445294" y="254794"/>
                </a:lnTo>
                <a:lnTo>
                  <a:pt x="392907" y="247650"/>
                </a:lnTo>
                <a:lnTo>
                  <a:pt x="392907" y="276225"/>
                </a:lnTo>
                <a:lnTo>
                  <a:pt x="390525" y="302419"/>
                </a:lnTo>
                <a:lnTo>
                  <a:pt x="364332" y="307181"/>
                </a:lnTo>
                <a:lnTo>
                  <a:pt x="342900" y="269081"/>
                </a:lnTo>
                <a:lnTo>
                  <a:pt x="383382" y="259556"/>
                </a:lnTo>
                <a:lnTo>
                  <a:pt x="388144" y="230981"/>
                </a:lnTo>
                <a:lnTo>
                  <a:pt x="347663" y="209550"/>
                </a:lnTo>
                <a:lnTo>
                  <a:pt x="330994" y="228600"/>
                </a:lnTo>
                <a:lnTo>
                  <a:pt x="307182" y="247650"/>
                </a:lnTo>
                <a:lnTo>
                  <a:pt x="311944" y="204787"/>
                </a:lnTo>
                <a:lnTo>
                  <a:pt x="285750" y="204787"/>
                </a:lnTo>
                <a:lnTo>
                  <a:pt x="266700" y="219075"/>
                </a:lnTo>
                <a:lnTo>
                  <a:pt x="235744" y="190500"/>
                </a:lnTo>
                <a:lnTo>
                  <a:pt x="226219" y="214312"/>
                </a:lnTo>
                <a:lnTo>
                  <a:pt x="190500" y="207169"/>
                </a:lnTo>
                <a:lnTo>
                  <a:pt x="188119" y="183356"/>
                </a:lnTo>
                <a:lnTo>
                  <a:pt x="207169" y="171450"/>
                </a:lnTo>
                <a:lnTo>
                  <a:pt x="204788" y="150019"/>
                </a:lnTo>
                <a:lnTo>
                  <a:pt x="233363" y="157162"/>
                </a:lnTo>
                <a:lnTo>
                  <a:pt x="254794" y="121444"/>
                </a:lnTo>
                <a:lnTo>
                  <a:pt x="226219" y="104775"/>
                </a:lnTo>
                <a:lnTo>
                  <a:pt x="211932" y="54769"/>
                </a:lnTo>
                <a:lnTo>
                  <a:pt x="133350" y="0"/>
                </a:lnTo>
                <a:lnTo>
                  <a:pt x="59532" y="9525"/>
                </a:lnTo>
                <a:lnTo>
                  <a:pt x="4763" y="3810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6805601" y="2048143"/>
            <a:ext cx="70546" cy="54169"/>
          </a:xfrm>
          <a:custGeom>
            <a:avLst/>
            <a:gdLst>
              <a:gd name="connsiteX0" fmla="*/ 54768 w 88106"/>
              <a:gd name="connsiteY0" fmla="*/ 0 h 69056"/>
              <a:gd name="connsiteX1" fmla="*/ 0 w 88106"/>
              <a:gd name="connsiteY1" fmla="*/ 16669 h 69056"/>
              <a:gd name="connsiteX2" fmla="*/ 16668 w 88106"/>
              <a:gd name="connsiteY2" fmla="*/ 42862 h 69056"/>
              <a:gd name="connsiteX3" fmla="*/ 64293 w 88106"/>
              <a:gd name="connsiteY3" fmla="*/ 69056 h 69056"/>
              <a:gd name="connsiteX4" fmla="*/ 88106 w 88106"/>
              <a:gd name="connsiteY4" fmla="*/ 66675 h 69056"/>
              <a:gd name="connsiteX5" fmla="*/ 54768 w 88106"/>
              <a:gd name="connsiteY5" fmla="*/ 0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106" h="69056">
                <a:moveTo>
                  <a:pt x="54768" y="0"/>
                </a:moveTo>
                <a:lnTo>
                  <a:pt x="0" y="16669"/>
                </a:lnTo>
                <a:lnTo>
                  <a:pt x="16668" y="42862"/>
                </a:lnTo>
                <a:lnTo>
                  <a:pt x="64293" y="69056"/>
                </a:lnTo>
                <a:lnTo>
                  <a:pt x="88106" y="66675"/>
                </a:lnTo>
                <a:lnTo>
                  <a:pt x="54768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6868588" y="2136325"/>
            <a:ext cx="78104" cy="85663"/>
          </a:xfrm>
          <a:custGeom>
            <a:avLst/>
            <a:gdLst>
              <a:gd name="connsiteX0" fmla="*/ 90487 w 100012"/>
              <a:gd name="connsiteY0" fmla="*/ 0 h 107156"/>
              <a:gd name="connsiteX1" fmla="*/ 54769 w 100012"/>
              <a:gd name="connsiteY1" fmla="*/ 50006 h 107156"/>
              <a:gd name="connsiteX2" fmla="*/ 30956 w 100012"/>
              <a:gd name="connsiteY2" fmla="*/ 28575 h 107156"/>
              <a:gd name="connsiteX3" fmla="*/ 0 w 100012"/>
              <a:gd name="connsiteY3" fmla="*/ 80962 h 107156"/>
              <a:gd name="connsiteX4" fmla="*/ 59531 w 100012"/>
              <a:gd name="connsiteY4" fmla="*/ 92868 h 107156"/>
              <a:gd name="connsiteX5" fmla="*/ 90487 w 100012"/>
              <a:gd name="connsiteY5" fmla="*/ 107156 h 107156"/>
              <a:gd name="connsiteX6" fmla="*/ 100012 w 100012"/>
              <a:gd name="connsiteY6" fmla="*/ 57150 h 107156"/>
              <a:gd name="connsiteX7" fmla="*/ 90487 w 100012"/>
              <a:gd name="connsiteY7" fmla="*/ 0 h 10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12" h="107156">
                <a:moveTo>
                  <a:pt x="90487" y="0"/>
                </a:moveTo>
                <a:lnTo>
                  <a:pt x="54769" y="50006"/>
                </a:lnTo>
                <a:lnTo>
                  <a:pt x="30956" y="28575"/>
                </a:lnTo>
                <a:lnTo>
                  <a:pt x="0" y="80962"/>
                </a:lnTo>
                <a:lnTo>
                  <a:pt x="59531" y="92868"/>
                </a:lnTo>
                <a:lnTo>
                  <a:pt x="90487" y="107156"/>
                </a:lnTo>
                <a:lnTo>
                  <a:pt x="100012" y="57150"/>
                </a:lnTo>
                <a:lnTo>
                  <a:pt x="90487" y="0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7021018" y="2070817"/>
            <a:ext cx="83143" cy="100780"/>
          </a:xfrm>
          <a:custGeom>
            <a:avLst/>
            <a:gdLst>
              <a:gd name="connsiteX0" fmla="*/ 9525 w 104775"/>
              <a:gd name="connsiteY0" fmla="*/ 126206 h 128587"/>
              <a:gd name="connsiteX1" fmla="*/ 35719 w 104775"/>
              <a:gd name="connsiteY1" fmla="*/ 88106 h 128587"/>
              <a:gd name="connsiteX2" fmla="*/ 69056 w 104775"/>
              <a:gd name="connsiteY2" fmla="*/ 111919 h 128587"/>
              <a:gd name="connsiteX3" fmla="*/ 104775 w 104775"/>
              <a:gd name="connsiteY3" fmla="*/ 128587 h 128587"/>
              <a:gd name="connsiteX4" fmla="*/ 100013 w 104775"/>
              <a:gd name="connsiteY4" fmla="*/ 78581 h 128587"/>
              <a:gd name="connsiteX5" fmla="*/ 71438 w 104775"/>
              <a:gd name="connsiteY5" fmla="*/ 61912 h 128587"/>
              <a:gd name="connsiteX6" fmla="*/ 69056 w 104775"/>
              <a:gd name="connsiteY6" fmla="*/ 7144 h 128587"/>
              <a:gd name="connsiteX7" fmla="*/ 30956 w 104775"/>
              <a:gd name="connsiteY7" fmla="*/ 0 h 128587"/>
              <a:gd name="connsiteX8" fmla="*/ 0 w 104775"/>
              <a:gd name="connsiteY8" fmla="*/ 0 h 128587"/>
              <a:gd name="connsiteX9" fmla="*/ 23813 w 104775"/>
              <a:gd name="connsiteY9" fmla="*/ 45244 h 128587"/>
              <a:gd name="connsiteX10" fmla="*/ 9525 w 104775"/>
              <a:gd name="connsiteY10" fmla="*/ 126206 h 12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775" h="128587">
                <a:moveTo>
                  <a:pt x="9525" y="126206"/>
                </a:moveTo>
                <a:lnTo>
                  <a:pt x="35719" y="88106"/>
                </a:lnTo>
                <a:lnTo>
                  <a:pt x="69056" y="111919"/>
                </a:lnTo>
                <a:lnTo>
                  <a:pt x="104775" y="128587"/>
                </a:lnTo>
                <a:lnTo>
                  <a:pt x="100013" y="78581"/>
                </a:lnTo>
                <a:lnTo>
                  <a:pt x="71438" y="61912"/>
                </a:lnTo>
                <a:lnTo>
                  <a:pt x="69056" y="7144"/>
                </a:lnTo>
                <a:lnTo>
                  <a:pt x="30956" y="0"/>
                </a:lnTo>
                <a:lnTo>
                  <a:pt x="0" y="0"/>
                </a:lnTo>
                <a:lnTo>
                  <a:pt x="23813" y="45244"/>
                </a:lnTo>
                <a:lnTo>
                  <a:pt x="9525" y="126206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8" name="Freeform 77"/>
          <p:cNvSpPr/>
          <p:nvPr/>
        </p:nvSpPr>
        <p:spPr>
          <a:xfrm>
            <a:off x="7034875" y="1905790"/>
            <a:ext cx="141092" cy="139832"/>
          </a:xfrm>
          <a:custGeom>
            <a:avLst/>
            <a:gdLst>
              <a:gd name="connsiteX0" fmla="*/ 0 w 178594"/>
              <a:gd name="connsiteY0" fmla="*/ 176213 h 176213"/>
              <a:gd name="connsiteX1" fmla="*/ 45244 w 178594"/>
              <a:gd name="connsiteY1" fmla="*/ 114300 h 176213"/>
              <a:gd name="connsiteX2" fmla="*/ 69056 w 178594"/>
              <a:gd name="connsiteY2" fmla="*/ 140494 h 176213"/>
              <a:gd name="connsiteX3" fmla="*/ 88106 w 178594"/>
              <a:gd name="connsiteY3" fmla="*/ 133350 h 176213"/>
              <a:gd name="connsiteX4" fmla="*/ 123825 w 178594"/>
              <a:gd name="connsiteY4" fmla="*/ 111919 h 176213"/>
              <a:gd name="connsiteX5" fmla="*/ 128587 w 178594"/>
              <a:gd name="connsiteY5" fmla="*/ 69056 h 176213"/>
              <a:gd name="connsiteX6" fmla="*/ 176212 w 178594"/>
              <a:gd name="connsiteY6" fmla="*/ 64294 h 176213"/>
              <a:gd name="connsiteX7" fmla="*/ 178594 w 178594"/>
              <a:gd name="connsiteY7" fmla="*/ 0 h 176213"/>
              <a:gd name="connsiteX8" fmla="*/ 145256 w 178594"/>
              <a:gd name="connsiteY8" fmla="*/ 9525 h 176213"/>
              <a:gd name="connsiteX9" fmla="*/ 145256 w 178594"/>
              <a:gd name="connsiteY9" fmla="*/ 52388 h 176213"/>
              <a:gd name="connsiteX10" fmla="*/ 111919 w 178594"/>
              <a:gd name="connsiteY10" fmla="*/ 42863 h 176213"/>
              <a:gd name="connsiteX11" fmla="*/ 90487 w 178594"/>
              <a:gd name="connsiteY11" fmla="*/ 76200 h 176213"/>
              <a:gd name="connsiteX12" fmla="*/ 54769 w 178594"/>
              <a:gd name="connsiteY12" fmla="*/ 80963 h 176213"/>
              <a:gd name="connsiteX13" fmla="*/ 78581 w 178594"/>
              <a:gd name="connsiteY13" fmla="*/ 23813 h 176213"/>
              <a:gd name="connsiteX14" fmla="*/ 28575 w 178594"/>
              <a:gd name="connsiteY14" fmla="*/ 38100 h 176213"/>
              <a:gd name="connsiteX15" fmla="*/ 40481 w 178594"/>
              <a:gd name="connsiteY15" fmla="*/ 73819 h 176213"/>
              <a:gd name="connsiteX16" fmla="*/ 0 w 178594"/>
              <a:gd name="connsiteY16" fmla="*/ 176213 h 17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8594" h="176213">
                <a:moveTo>
                  <a:pt x="0" y="176213"/>
                </a:moveTo>
                <a:lnTo>
                  <a:pt x="45244" y="114300"/>
                </a:lnTo>
                <a:lnTo>
                  <a:pt x="69056" y="140494"/>
                </a:lnTo>
                <a:lnTo>
                  <a:pt x="88106" y="133350"/>
                </a:lnTo>
                <a:lnTo>
                  <a:pt x="123825" y="111919"/>
                </a:lnTo>
                <a:lnTo>
                  <a:pt x="128587" y="69056"/>
                </a:lnTo>
                <a:lnTo>
                  <a:pt x="176212" y="64294"/>
                </a:lnTo>
                <a:lnTo>
                  <a:pt x="178594" y="0"/>
                </a:lnTo>
                <a:lnTo>
                  <a:pt x="145256" y="9525"/>
                </a:lnTo>
                <a:lnTo>
                  <a:pt x="145256" y="52388"/>
                </a:lnTo>
                <a:lnTo>
                  <a:pt x="111919" y="42863"/>
                </a:lnTo>
                <a:lnTo>
                  <a:pt x="90487" y="76200"/>
                </a:lnTo>
                <a:lnTo>
                  <a:pt x="54769" y="80963"/>
                </a:lnTo>
                <a:lnTo>
                  <a:pt x="78581" y="23813"/>
                </a:lnTo>
                <a:lnTo>
                  <a:pt x="28575" y="38100"/>
                </a:lnTo>
                <a:lnTo>
                  <a:pt x="40481" y="73819"/>
                </a:lnTo>
                <a:lnTo>
                  <a:pt x="0" y="176213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6934096" y="1985155"/>
            <a:ext cx="65507" cy="124715"/>
          </a:xfrm>
          <a:custGeom>
            <a:avLst/>
            <a:gdLst>
              <a:gd name="connsiteX0" fmla="*/ 64293 w 83343"/>
              <a:gd name="connsiteY0" fmla="*/ 157162 h 157162"/>
              <a:gd name="connsiteX1" fmla="*/ 83343 w 83343"/>
              <a:gd name="connsiteY1" fmla="*/ 119062 h 157162"/>
              <a:gd name="connsiteX2" fmla="*/ 50006 w 83343"/>
              <a:gd name="connsiteY2" fmla="*/ 76200 h 157162"/>
              <a:gd name="connsiteX3" fmla="*/ 78581 w 83343"/>
              <a:gd name="connsiteY3" fmla="*/ 21431 h 157162"/>
              <a:gd name="connsiteX4" fmla="*/ 61912 w 83343"/>
              <a:gd name="connsiteY4" fmla="*/ 0 h 157162"/>
              <a:gd name="connsiteX5" fmla="*/ 52387 w 83343"/>
              <a:gd name="connsiteY5" fmla="*/ 0 h 157162"/>
              <a:gd name="connsiteX6" fmla="*/ 35718 w 83343"/>
              <a:gd name="connsiteY6" fmla="*/ 64293 h 157162"/>
              <a:gd name="connsiteX7" fmla="*/ 0 w 83343"/>
              <a:gd name="connsiteY7" fmla="*/ 90487 h 157162"/>
              <a:gd name="connsiteX8" fmla="*/ 42862 w 83343"/>
              <a:gd name="connsiteY8" fmla="*/ 109537 h 157162"/>
              <a:gd name="connsiteX9" fmla="*/ 64293 w 83343"/>
              <a:gd name="connsiteY9" fmla="*/ 157162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343" h="157162">
                <a:moveTo>
                  <a:pt x="64293" y="157162"/>
                </a:moveTo>
                <a:lnTo>
                  <a:pt x="83343" y="119062"/>
                </a:lnTo>
                <a:lnTo>
                  <a:pt x="50006" y="76200"/>
                </a:lnTo>
                <a:lnTo>
                  <a:pt x="78581" y="21431"/>
                </a:lnTo>
                <a:lnTo>
                  <a:pt x="61912" y="0"/>
                </a:lnTo>
                <a:lnTo>
                  <a:pt x="52387" y="0"/>
                </a:lnTo>
                <a:lnTo>
                  <a:pt x="35718" y="64293"/>
                </a:lnTo>
                <a:lnTo>
                  <a:pt x="0" y="90487"/>
                </a:lnTo>
                <a:lnTo>
                  <a:pt x="42862" y="109537"/>
                </a:lnTo>
                <a:lnTo>
                  <a:pt x="64293" y="157162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80" name="Freeform 79"/>
          <p:cNvSpPr/>
          <p:nvPr/>
        </p:nvSpPr>
        <p:spPr>
          <a:xfrm>
            <a:off x="6810640" y="1864220"/>
            <a:ext cx="138572" cy="133533"/>
          </a:xfrm>
          <a:custGeom>
            <a:avLst/>
            <a:gdLst>
              <a:gd name="connsiteX0" fmla="*/ 130969 w 173832"/>
              <a:gd name="connsiteY0" fmla="*/ 169068 h 169068"/>
              <a:gd name="connsiteX1" fmla="*/ 173832 w 173832"/>
              <a:gd name="connsiteY1" fmla="*/ 140493 h 169068"/>
              <a:gd name="connsiteX2" fmla="*/ 138113 w 173832"/>
              <a:gd name="connsiteY2" fmla="*/ 109537 h 169068"/>
              <a:gd name="connsiteX3" fmla="*/ 135732 w 173832"/>
              <a:gd name="connsiteY3" fmla="*/ 80962 h 169068"/>
              <a:gd name="connsiteX4" fmla="*/ 97632 w 173832"/>
              <a:gd name="connsiteY4" fmla="*/ 61912 h 169068"/>
              <a:gd name="connsiteX5" fmla="*/ 90488 w 173832"/>
              <a:gd name="connsiteY5" fmla="*/ 0 h 169068"/>
              <a:gd name="connsiteX6" fmla="*/ 50007 w 173832"/>
              <a:gd name="connsiteY6" fmla="*/ 35718 h 169068"/>
              <a:gd name="connsiteX7" fmla="*/ 0 w 173832"/>
              <a:gd name="connsiteY7" fmla="*/ 35718 h 169068"/>
              <a:gd name="connsiteX8" fmla="*/ 33338 w 173832"/>
              <a:gd name="connsiteY8" fmla="*/ 76200 h 169068"/>
              <a:gd name="connsiteX9" fmla="*/ 69057 w 173832"/>
              <a:gd name="connsiteY9" fmla="*/ 123825 h 169068"/>
              <a:gd name="connsiteX10" fmla="*/ 85725 w 173832"/>
              <a:gd name="connsiteY10" fmla="*/ 95250 h 169068"/>
              <a:gd name="connsiteX11" fmla="*/ 121444 w 173832"/>
              <a:gd name="connsiteY11" fmla="*/ 119062 h 169068"/>
              <a:gd name="connsiteX12" fmla="*/ 130969 w 173832"/>
              <a:gd name="connsiteY12" fmla="*/ 169068 h 16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3832" h="169068">
                <a:moveTo>
                  <a:pt x="130969" y="169068"/>
                </a:moveTo>
                <a:lnTo>
                  <a:pt x="173832" y="140493"/>
                </a:lnTo>
                <a:lnTo>
                  <a:pt x="138113" y="109537"/>
                </a:lnTo>
                <a:lnTo>
                  <a:pt x="135732" y="80962"/>
                </a:lnTo>
                <a:lnTo>
                  <a:pt x="97632" y="61912"/>
                </a:lnTo>
                <a:lnTo>
                  <a:pt x="90488" y="0"/>
                </a:lnTo>
                <a:lnTo>
                  <a:pt x="50007" y="35718"/>
                </a:lnTo>
                <a:lnTo>
                  <a:pt x="0" y="35718"/>
                </a:lnTo>
                <a:lnTo>
                  <a:pt x="33338" y="76200"/>
                </a:lnTo>
                <a:lnTo>
                  <a:pt x="69057" y="123825"/>
                </a:lnTo>
                <a:lnTo>
                  <a:pt x="85725" y="95250"/>
                </a:lnTo>
                <a:lnTo>
                  <a:pt x="121444" y="119062"/>
                </a:lnTo>
                <a:lnTo>
                  <a:pt x="130969" y="169068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6907641" y="1828946"/>
            <a:ext cx="26455" cy="69286"/>
          </a:xfrm>
          <a:custGeom>
            <a:avLst/>
            <a:gdLst>
              <a:gd name="connsiteX0" fmla="*/ 14288 w 33338"/>
              <a:gd name="connsiteY0" fmla="*/ 88106 h 88106"/>
              <a:gd name="connsiteX1" fmla="*/ 33338 w 33338"/>
              <a:gd name="connsiteY1" fmla="*/ 16669 h 88106"/>
              <a:gd name="connsiteX2" fmla="*/ 0 w 33338"/>
              <a:gd name="connsiteY2" fmla="*/ 0 h 88106"/>
              <a:gd name="connsiteX3" fmla="*/ 14288 w 33338"/>
              <a:gd name="connsiteY3" fmla="*/ 88106 h 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8" h="88106">
                <a:moveTo>
                  <a:pt x="14288" y="88106"/>
                </a:moveTo>
                <a:lnTo>
                  <a:pt x="33338" y="16669"/>
                </a:lnTo>
                <a:lnTo>
                  <a:pt x="0" y="0"/>
                </a:lnTo>
                <a:lnTo>
                  <a:pt x="14288" y="88106"/>
                </a:lnTo>
                <a:close/>
              </a:path>
            </a:pathLst>
          </a:custGeom>
          <a:solidFill>
            <a:srgbClr val="006C86"/>
          </a:solidFill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400" b="1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82" name="Flowchart: Connector 92"/>
          <p:cNvSpPr/>
          <p:nvPr/>
        </p:nvSpPr>
        <p:spPr>
          <a:xfrm>
            <a:off x="6910789" y="4766167"/>
            <a:ext cx="58460" cy="4598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"/>
              <a:cs typeface="Arial"/>
            </a:endParaRPr>
          </a:p>
        </p:txBody>
      </p:sp>
      <p:sp>
        <p:nvSpPr>
          <p:cNvPr id="83" name="Flowchart: Connector 93"/>
          <p:cNvSpPr/>
          <p:nvPr/>
        </p:nvSpPr>
        <p:spPr>
          <a:xfrm>
            <a:off x="6622496" y="5130303"/>
            <a:ext cx="58460" cy="4598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"/>
              <a:cs typeface="Arial"/>
            </a:endParaRPr>
          </a:p>
        </p:txBody>
      </p:sp>
      <p:sp>
        <p:nvSpPr>
          <p:cNvPr id="84" name="Flowchart: Connector 94"/>
          <p:cNvSpPr/>
          <p:nvPr/>
        </p:nvSpPr>
        <p:spPr>
          <a:xfrm>
            <a:off x="6923761" y="5280135"/>
            <a:ext cx="58460" cy="4598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"/>
              <a:cs typeface="Arial"/>
            </a:endParaRPr>
          </a:p>
        </p:txBody>
      </p:sp>
      <p:sp>
        <p:nvSpPr>
          <p:cNvPr id="86" name="Flowchart: Connector 96"/>
          <p:cNvSpPr/>
          <p:nvPr/>
        </p:nvSpPr>
        <p:spPr>
          <a:xfrm>
            <a:off x="6506784" y="5414190"/>
            <a:ext cx="58460" cy="4598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"/>
              <a:cs typeface="Arial"/>
            </a:endParaRPr>
          </a:p>
        </p:txBody>
      </p:sp>
      <p:sp>
        <p:nvSpPr>
          <p:cNvPr id="87" name="Flowchart: Connector 97"/>
          <p:cNvSpPr/>
          <p:nvPr/>
        </p:nvSpPr>
        <p:spPr>
          <a:xfrm>
            <a:off x="6332400" y="5271208"/>
            <a:ext cx="58460" cy="4598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"/>
              <a:cs typeface="Arial"/>
            </a:endParaRPr>
          </a:p>
        </p:txBody>
      </p:sp>
      <p:sp>
        <p:nvSpPr>
          <p:cNvPr id="88" name="Flowchart: Connector 98"/>
          <p:cNvSpPr/>
          <p:nvPr/>
        </p:nvSpPr>
        <p:spPr>
          <a:xfrm>
            <a:off x="6875331" y="5869165"/>
            <a:ext cx="58460" cy="4598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512319" y="4512225"/>
            <a:ext cx="2050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rial"/>
                <a:cs typeface="Arial"/>
              </a:rPr>
              <a:t>Ninewells, Dundee</a:t>
            </a:r>
          </a:p>
        </p:txBody>
      </p:sp>
      <p:cxnSp>
        <p:nvCxnSpPr>
          <p:cNvPr id="90" name="Straight Connector 89"/>
          <p:cNvCxnSpPr>
            <a:stCxn id="89" idx="1"/>
            <a:endCxn id="121" idx="6"/>
          </p:cNvCxnSpPr>
          <p:nvPr/>
        </p:nvCxnSpPr>
        <p:spPr>
          <a:xfrm flipH="1">
            <a:off x="6950570" y="4666113"/>
            <a:ext cx="561748" cy="1230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6651725" y="4936979"/>
            <a:ext cx="824062" cy="213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7500982" y="4800282"/>
            <a:ext cx="2798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rial"/>
                <a:cs typeface="Arial"/>
              </a:rPr>
              <a:t>Victoria Hospital, Kirkcaldy 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313952" y="5337605"/>
            <a:ext cx="3773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rial"/>
                <a:cs typeface="Arial"/>
              </a:rPr>
              <a:t>Western General Hospital, Edinburgh </a:t>
            </a:r>
          </a:p>
        </p:txBody>
      </p:sp>
      <p:cxnSp>
        <p:nvCxnSpPr>
          <p:cNvPr id="94" name="Straight Connector 93"/>
          <p:cNvCxnSpPr/>
          <p:nvPr/>
        </p:nvCxnSpPr>
        <p:spPr>
          <a:xfrm flipH="1" flipV="1">
            <a:off x="6949212" y="5306247"/>
            <a:ext cx="358826" cy="102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6818975" y="5511884"/>
            <a:ext cx="556809" cy="164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7398300" y="5580477"/>
            <a:ext cx="2901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rial"/>
                <a:cs typeface="Arial"/>
              </a:rPr>
              <a:t>Royal Infirmary, Edinburgh  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996997" y="6362766"/>
            <a:ext cx="3112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rial"/>
                <a:cs typeface="Arial"/>
              </a:rPr>
              <a:t>Borders General Hospital, Melrose</a:t>
            </a:r>
          </a:p>
        </p:txBody>
      </p:sp>
      <p:cxnSp>
        <p:nvCxnSpPr>
          <p:cNvPr id="98" name="Straight Connector 97"/>
          <p:cNvCxnSpPr>
            <a:endCxn id="88" idx="0"/>
          </p:cNvCxnSpPr>
          <p:nvPr/>
        </p:nvCxnSpPr>
        <p:spPr>
          <a:xfrm flipH="1" flipV="1">
            <a:off x="6904562" y="5869165"/>
            <a:ext cx="99921" cy="511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7246512" y="6002752"/>
            <a:ext cx="3053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rial"/>
                <a:cs typeface="Arial"/>
              </a:rPr>
              <a:t>St John’s Hospital, Livingston </a:t>
            </a:r>
          </a:p>
        </p:txBody>
      </p:sp>
      <p:cxnSp>
        <p:nvCxnSpPr>
          <p:cNvPr id="100" name="Straight Connector 99"/>
          <p:cNvCxnSpPr/>
          <p:nvPr/>
        </p:nvCxnSpPr>
        <p:spPr>
          <a:xfrm flipH="1" flipV="1">
            <a:off x="6524466" y="5452562"/>
            <a:ext cx="672919" cy="5650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7483458" y="5076475"/>
            <a:ext cx="2981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rial"/>
                <a:cs typeface="Arial"/>
              </a:rPr>
              <a:t>Forth Valley Hospital, </a:t>
            </a:r>
            <a:r>
              <a:rPr lang="en-GB" sz="1400" b="1" dirty="0" err="1">
                <a:latin typeface="Arial"/>
                <a:cs typeface="Arial"/>
              </a:rPr>
              <a:t>Larbert</a:t>
            </a:r>
            <a:endParaRPr lang="en-GB" sz="1400" b="1" dirty="0">
              <a:latin typeface="Arial"/>
              <a:cs typeface="Arial"/>
            </a:endParaRPr>
          </a:p>
        </p:txBody>
      </p:sp>
      <p:cxnSp>
        <p:nvCxnSpPr>
          <p:cNvPr id="102" name="Straight Connector 101"/>
          <p:cNvCxnSpPr>
            <a:stCxn id="101" idx="1"/>
            <a:endCxn id="87" idx="6"/>
          </p:cNvCxnSpPr>
          <p:nvPr/>
        </p:nvCxnSpPr>
        <p:spPr>
          <a:xfrm flipH="1">
            <a:off x="6390860" y="5230364"/>
            <a:ext cx="1092598" cy="638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Flowchart: Connector 132"/>
          <p:cNvSpPr/>
          <p:nvPr/>
        </p:nvSpPr>
        <p:spPr>
          <a:xfrm>
            <a:off x="6109708" y="5408521"/>
            <a:ext cx="58460" cy="4598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"/>
              <a:cs typeface="Arial"/>
            </a:endParaRPr>
          </a:p>
        </p:txBody>
      </p:sp>
      <p:cxnSp>
        <p:nvCxnSpPr>
          <p:cNvPr id="104" name="Straight Connector 103"/>
          <p:cNvCxnSpPr>
            <a:stCxn id="105" idx="3"/>
            <a:endCxn id="103" idx="2"/>
          </p:cNvCxnSpPr>
          <p:nvPr/>
        </p:nvCxnSpPr>
        <p:spPr>
          <a:xfrm flipV="1">
            <a:off x="5040854" y="5431512"/>
            <a:ext cx="1068855" cy="5535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1612901" y="5831166"/>
            <a:ext cx="3427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>
                <a:latin typeface="Arial"/>
                <a:cs typeface="Arial"/>
              </a:rPr>
              <a:t>Western Infirmary, Glasgow</a:t>
            </a:r>
          </a:p>
        </p:txBody>
      </p:sp>
      <p:sp>
        <p:nvSpPr>
          <p:cNvPr id="106" name="Flowchart: Connector 138"/>
          <p:cNvSpPr/>
          <p:nvPr/>
        </p:nvSpPr>
        <p:spPr>
          <a:xfrm>
            <a:off x="6211238" y="5335771"/>
            <a:ext cx="58460" cy="4598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828801" y="6106552"/>
            <a:ext cx="3298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>
                <a:latin typeface="Arial"/>
                <a:cs typeface="Arial"/>
              </a:rPr>
              <a:t>Glasgow Royal Infirmary, Glasgow</a:t>
            </a:r>
          </a:p>
        </p:txBody>
      </p:sp>
      <p:sp>
        <p:nvSpPr>
          <p:cNvPr id="109" name="Flowchart: Connector 142"/>
          <p:cNvSpPr/>
          <p:nvPr/>
        </p:nvSpPr>
        <p:spPr>
          <a:xfrm>
            <a:off x="5896145" y="5441404"/>
            <a:ext cx="58460" cy="4598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"/>
              <a:cs typeface="Arial"/>
            </a:endParaRPr>
          </a:p>
        </p:txBody>
      </p:sp>
      <p:cxnSp>
        <p:nvCxnSpPr>
          <p:cNvPr id="110" name="Straight Connector 109"/>
          <p:cNvCxnSpPr>
            <a:endCxn id="109" idx="2"/>
          </p:cNvCxnSpPr>
          <p:nvPr/>
        </p:nvCxnSpPr>
        <p:spPr>
          <a:xfrm flipV="1">
            <a:off x="4637575" y="5464395"/>
            <a:ext cx="1258571" cy="908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1612901" y="5454502"/>
            <a:ext cx="303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>
                <a:latin typeface="Arial"/>
                <a:cs typeface="Arial"/>
              </a:rPr>
              <a:t>Royal Alexandra Hospital, Paisley</a:t>
            </a:r>
          </a:p>
        </p:txBody>
      </p:sp>
      <p:sp>
        <p:nvSpPr>
          <p:cNvPr id="112" name="Flowchart: Connector 155"/>
          <p:cNvSpPr/>
          <p:nvPr/>
        </p:nvSpPr>
        <p:spPr>
          <a:xfrm>
            <a:off x="5856498" y="5804032"/>
            <a:ext cx="58460" cy="4598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"/>
              <a:cs typeface="Arial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006601" y="6358515"/>
            <a:ext cx="3373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>
                <a:latin typeface="Arial"/>
                <a:cs typeface="Arial"/>
              </a:rPr>
              <a:t>University Hospital, Ayr</a:t>
            </a:r>
          </a:p>
        </p:txBody>
      </p:sp>
      <p:cxnSp>
        <p:nvCxnSpPr>
          <p:cNvPr id="114" name="Straight Connector 113"/>
          <p:cNvCxnSpPr/>
          <p:nvPr/>
        </p:nvCxnSpPr>
        <p:spPr>
          <a:xfrm flipV="1">
            <a:off x="5344611" y="5843278"/>
            <a:ext cx="526581" cy="619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Flowchart: Connector 166"/>
          <p:cNvSpPr/>
          <p:nvPr/>
        </p:nvSpPr>
        <p:spPr>
          <a:xfrm>
            <a:off x="6576686" y="4861604"/>
            <a:ext cx="58460" cy="4598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"/>
              <a:cs typeface="Arial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047596" y="3456542"/>
            <a:ext cx="2480704" cy="646331"/>
          </a:xfrm>
          <a:prstGeom prst="rect">
            <a:avLst/>
          </a:prstGeom>
          <a:solidFill>
            <a:srgbClr val="FFFF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12 Centers Across </a:t>
            </a:r>
          </a:p>
          <a:p>
            <a:pPr algn="ctr"/>
            <a:r>
              <a:rPr lang="en-US" b="1" dirty="0">
                <a:latin typeface="Arial"/>
                <a:cs typeface="Arial"/>
              </a:rPr>
              <a:t>Scotland</a:t>
            </a:r>
          </a:p>
        </p:txBody>
      </p:sp>
      <p:sp>
        <p:nvSpPr>
          <p:cNvPr id="119" name="Oval 118"/>
          <p:cNvSpPr/>
          <p:nvPr/>
        </p:nvSpPr>
        <p:spPr>
          <a:xfrm>
            <a:off x="6733794" y="5439862"/>
            <a:ext cx="134794" cy="115316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95"/>
          <p:cNvSpPr/>
          <p:nvPr/>
        </p:nvSpPr>
        <p:spPr>
          <a:xfrm>
            <a:off x="6771201" y="5473187"/>
            <a:ext cx="58460" cy="4598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"/>
              <a:cs typeface="Arial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6854703" y="4732842"/>
            <a:ext cx="134794" cy="115316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lowchart: Connector 95"/>
          <p:cNvSpPr/>
          <p:nvPr/>
        </p:nvSpPr>
        <p:spPr>
          <a:xfrm>
            <a:off x="6892110" y="4766167"/>
            <a:ext cx="58460" cy="4598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"/>
              <a:cs typeface="Arial"/>
            </a:endParaRPr>
          </a:p>
        </p:txBody>
      </p:sp>
      <p:cxnSp>
        <p:nvCxnSpPr>
          <p:cNvPr id="116" name="Straight Connector 115"/>
          <p:cNvCxnSpPr>
            <a:stCxn id="115" idx="7"/>
          </p:cNvCxnSpPr>
          <p:nvPr/>
        </p:nvCxnSpPr>
        <p:spPr>
          <a:xfrm flipV="1">
            <a:off x="6626586" y="4379885"/>
            <a:ext cx="874397" cy="4884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5068923" y="5363247"/>
            <a:ext cx="1208757" cy="8426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val 127"/>
          <p:cNvSpPr/>
          <p:nvPr/>
        </p:nvSpPr>
        <p:spPr>
          <a:xfrm>
            <a:off x="6188162" y="5315716"/>
            <a:ext cx="134794" cy="115316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lowchart: Connector 95"/>
          <p:cNvSpPr/>
          <p:nvPr/>
        </p:nvSpPr>
        <p:spPr>
          <a:xfrm>
            <a:off x="6225569" y="5349041"/>
            <a:ext cx="58460" cy="4598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Arial"/>
              <a:cs typeface="Arial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3"/>
          <a:srcRect l="11093" r="42606"/>
          <a:stretch/>
        </p:blipFill>
        <p:spPr>
          <a:xfrm>
            <a:off x="2222501" y="2566179"/>
            <a:ext cx="1295399" cy="1324553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1" y="3975809"/>
            <a:ext cx="1295399" cy="1295399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1690118" y="1701393"/>
            <a:ext cx="2480705" cy="646331"/>
          </a:xfrm>
          <a:prstGeom prst="rect">
            <a:avLst/>
          </a:prstGeom>
          <a:solidFill>
            <a:srgbClr val="FFFFA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Complete Health </a:t>
            </a:r>
          </a:p>
          <a:p>
            <a:pPr algn="ctr"/>
            <a:r>
              <a:rPr lang="en-US" b="1" dirty="0">
                <a:latin typeface="Arial"/>
                <a:cs typeface="Arial"/>
              </a:rPr>
              <a:t>Record Data Capture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8071105" y="1701393"/>
            <a:ext cx="2480704" cy="646331"/>
          </a:xfrm>
          <a:prstGeom prst="rect">
            <a:avLst/>
          </a:prstGeom>
          <a:solidFill>
            <a:srgbClr val="FFFFA6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One National</a:t>
            </a:r>
          </a:p>
          <a:p>
            <a:pPr algn="ctr"/>
            <a:r>
              <a:rPr lang="en-US" b="1" dirty="0">
                <a:latin typeface="Arial"/>
                <a:cs typeface="Arial"/>
              </a:rPr>
              <a:t>Healthcare Provider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486" y="2451056"/>
            <a:ext cx="1387315" cy="917199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5863712" y="500610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496014" y="441046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6826214" y="526136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320</a:t>
            </a:r>
          </a:p>
        </p:txBody>
      </p:sp>
    </p:spTree>
    <p:extLst>
      <p:ext uri="{BB962C8B-B14F-4D97-AF65-F5344CB8AC3E}">
        <p14:creationId xmlns:p14="http://schemas.microsoft.com/office/powerpoint/2010/main" val="89305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6690344" y="5897980"/>
            <a:ext cx="2480166" cy="584775"/>
          </a:xfrm>
          <a:prstGeom prst="rect">
            <a:avLst/>
          </a:prstGeom>
          <a:solidFill>
            <a:srgbClr val="FFFFA6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47% of Eligible Patients</a:t>
            </a:r>
          </a:p>
          <a:p>
            <a:pPr algn="ctr"/>
            <a:r>
              <a:rPr lang="en-US" sz="1600" b="1" dirty="0"/>
              <a:t>Recruited Into the Trial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70980" y="1594630"/>
            <a:ext cx="2518895" cy="584775"/>
          </a:xfrm>
          <a:prstGeom prst="rect">
            <a:avLst/>
          </a:prstGeom>
          <a:solidFill>
            <a:srgbClr val="FFFFA6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Only 11% of All Patients</a:t>
            </a:r>
          </a:p>
          <a:p>
            <a:pPr algn="ctr"/>
            <a:r>
              <a:rPr lang="en-US" sz="1600" b="1" dirty="0"/>
              <a:t>Excluded From the Trial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17213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b="1" dirty="0">
                <a:latin typeface="Arial"/>
                <a:cs typeface="Arial"/>
              </a:rPr>
              <a:t>Scottish COmputed Tomography</a:t>
            </a:r>
            <a:endParaRPr lang="en-GB" sz="2800" b="1" dirty="0">
              <a:latin typeface="Arial"/>
              <a:cs typeface="Arial"/>
            </a:endParaRPr>
          </a:p>
          <a:p>
            <a:pPr algn="ctr"/>
            <a:r>
              <a:rPr lang="x-none" sz="2800" b="1" dirty="0">
                <a:latin typeface="Arial"/>
                <a:cs typeface="Arial"/>
              </a:rPr>
              <a:t>of the HEART (SCOT-HEART) Trial</a:t>
            </a:r>
            <a:endParaRPr lang="en-GB" sz="2800" b="1" dirty="0">
              <a:latin typeface="Arial"/>
              <a:cs typeface="Arial"/>
            </a:endParaRPr>
          </a:p>
          <a:p>
            <a:pPr algn="ctr"/>
            <a:r>
              <a:rPr lang="en-GB" sz="2800" b="1" i="1" dirty="0">
                <a:latin typeface="Arial"/>
                <a:cs typeface="Arial"/>
              </a:rPr>
              <a:t>Trial Population</a:t>
            </a:r>
            <a:r>
              <a:rPr lang="x-none" sz="2800" b="1" dirty="0">
                <a:latin typeface="Arial"/>
                <a:cs typeface="Arial"/>
              </a:rPr>
              <a:t> 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2974" y="1577082"/>
            <a:ext cx="336823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cs typeface="Times New Roman"/>
              </a:rPr>
              <a:t>Patients Referred for Evaluation </a:t>
            </a:r>
          </a:p>
          <a:p>
            <a:pPr algn="ctr"/>
            <a:r>
              <a:rPr lang="en-US" sz="1600" b="1" dirty="0">
                <a:cs typeface="Times New Roman"/>
              </a:rPr>
              <a:t>of Suspected Angina due to </a:t>
            </a:r>
          </a:p>
          <a:p>
            <a:pPr algn="ctr"/>
            <a:r>
              <a:rPr lang="en-US" sz="1600" b="1" dirty="0">
                <a:cs typeface="Times New Roman"/>
              </a:rPr>
              <a:t>Coronary Heart Disease</a:t>
            </a:r>
          </a:p>
          <a:p>
            <a:pPr algn="ctr"/>
            <a:r>
              <a:rPr lang="en-US" sz="1600" b="1" dirty="0">
                <a:cs typeface="Times New Roman"/>
              </a:rPr>
              <a:t>n=9,849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38334" y="3228156"/>
            <a:ext cx="3257510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cs typeface="Times New Roman"/>
              </a:rPr>
              <a:t>Eligible Patients for </a:t>
            </a:r>
          </a:p>
          <a:p>
            <a:pPr algn="ctr"/>
            <a:r>
              <a:rPr lang="en-US" sz="1600" b="1" dirty="0">
                <a:cs typeface="Times New Roman"/>
              </a:rPr>
              <a:t>SCOT-HEART trial</a:t>
            </a:r>
          </a:p>
          <a:p>
            <a:pPr algn="ctr"/>
            <a:r>
              <a:rPr lang="en-US" sz="1600" b="1" dirty="0">
                <a:cs typeface="Times New Roman"/>
              </a:rPr>
              <a:t>n=8,767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90344" y="2674854"/>
            <a:ext cx="248016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cs typeface="Times New Roman"/>
              </a:rPr>
              <a:t>Ineligible Patients</a:t>
            </a:r>
          </a:p>
          <a:p>
            <a:pPr algn="ctr"/>
            <a:r>
              <a:rPr lang="en-US" sz="1600" b="1" dirty="0">
                <a:cs typeface="Times New Roman"/>
              </a:rPr>
              <a:t>n=1,082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38334" y="4561656"/>
            <a:ext cx="3257510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cs typeface="Times New Roman"/>
              </a:rPr>
              <a:t>Eligible Recruited Patients for </a:t>
            </a:r>
          </a:p>
          <a:p>
            <a:pPr algn="ctr"/>
            <a:r>
              <a:rPr lang="en-US" sz="1600" b="1" dirty="0">
                <a:cs typeface="Times New Roman"/>
              </a:rPr>
              <a:t>SCOT-HEART trial</a:t>
            </a:r>
          </a:p>
          <a:p>
            <a:pPr algn="ctr"/>
            <a:r>
              <a:rPr lang="en-US" sz="1600" b="1" dirty="0">
                <a:cs typeface="Times New Roman"/>
              </a:rPr>
              <a:t>n=4,146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90344" y="3678153"/>
            <a:ext cx="2480166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Times New Roman"/>
              </a:rPr>
              <a:t>Eligible Non-recruited </a:t>
            </a:r>
          </a:p>
          <a:p>
            <a:r>
              <a:rPr lang="en-US" sz="1600" b="1" dirty="0">
                <a:cs typeface="Times New Roman"/>
              </a:rPr>
              <a:t>Patients n=4,621</a:t>
            </a:r>
          </a:p>
          <a:p>
            <a:endParaRPr lang="en-US" sz="1600" b="1" dirty="0">
              <a:cs typeface="Times New Roman"/>
            </a:endParaRPr>
          </a:p>
          <a:p>
            <a:r>
              <a:rPr lang="en-US" sz="1200" dirty="0">
                <a:cs typeface="Times New Roman"/>
              </a:rPr>
              <a:t>Missing 			137</a:t>
            </a:r>
          </a:p>
          <a:p>
            <a:r>
              <a:rPr lang="en-US" sz="1200" dirty="0">
                <a:cs typeface="Times New Roman"/>
              </a:rPr>
              <a:t>Patient preference 	2613</a:t>
            </a:r>
          </a:p>
          <a:p>
            <a:r>
              <a:rPr lang="en-US" sz="1200" dirty="0">
                <a:cs typeface="Times New Roman"/>
              </a:rPr>
              <a:t>Clinician choice 		547</a:t>
            </a:r>
          </a:p>
          <a:p>
            <a:r>
              <a:rPr lang="en-US" sz="1200" dirty="0">
                <a:cs typeface="Times New Roman"/>
              </a:rPr>
              <a:t>Not Approached 		992</a:t>
            </a:r>
          </a:p>
          <a:p>
            <a:r>
              <a:rPr lang="en-US" sz="1200" dirty="0">
                <a:cs typeface="Times New Roman"/>
              </a:rPr>
              <a:t>Other 			332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38334" y="5897980"/>
            <a:ext cx="325751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cs typeface="Times New Roman"/>
              </a:rPr>
              <a:t>Randomization 1:1</a:t>
            </a:r>
          </a:p>
          <a:p>
            <a:pPr algn="ctr"/>
            <a:r>
              <a:rPr lang="en-US" sz="1600" b="1" dirty="0">
                <a:cs typeface="Times New Roman"/>
              </a:rPr>
              <a:t>n=4,146</a:t>
            </a:r>
          </a:p>
        </p:txBody>
      </p:sp>
      <p:cxnSp>
        <p:nvCxnSpPr>
          <p:cNvPr id="15" name="Straight Arrow Connector 14"/>
          <p:cNvCxnSpPr>
            <a:stCxn id="9" idx="2"/>
            <a:endCxn id="10" idx="0"/>
          </p:cNvCxnSpPr>
          <p:nvPr/>
        </p:nvCxnSpPr>
        <p:spPr>
          <a:xfrm>
            <a:off x="4467089" y="2685078"/>
            <a:ext cx="0" cy="54307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2"/>
            <a:endCxn id="12" idx="0"/>
          </p:cNvCxnSpPr>
          <p:nvPr/>
        </p:nvCxnSpPr>
        <p:spPr>
          <a:xfrm>
            <a:off x="4467089" y="4089930"/>
            <a:ext cx="0" cy="47172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81793" y="4351253"/>
            <a:ext cx="220855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1" idx="1"/>
          </p:cNvCxnSpPr>
          <p:nvPr/>
        </p:nvCxnSpPr>
        <p:spPr>
          <a:xfrm flipV="1">
            <a:off x="4481794" y="2967242"/>
            <a:ext cx="2208551" cy="2511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2"/>
            <a:endCxn id="14" idx="0"/>
          </p:cNvCxnSpPr>
          <p:nvPr/>
        </p:nvCxnSpPr>
        <p:spPr>
          <a:xfrm>
            <a:off x="4467089" y="5423431"/>
            <a:ext cx="0" cy="47454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75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3" y="1778000"/>
            <a:ext cx="8938684" cy="2603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2A0803-6C4B-554B-8D66-B65B036F5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measure how well we are performing at research?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31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772517-BD19-1241-BF40-06F2BDBF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measure how well we are performing at research?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C83716-2667-A845-9606-E8A72B1CB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4040" y="1358901"/>
            <a:ext cx="8366760" cy="2573020"/>
          </a:xfrm>
        </p:spPr>
        <p:txBody>
          <a:bodyPr/>
          <a:lstStyle/>
          <a:p>
            <a:r>
              <a:rPr lang="en-US" dirty="0"/>
              <a:t>Number of studies that have no recruits within 180 days approach 50% in some LHDs</a:t>
            </a:r>
          </a:p>
          <a:p>
            <a:r>
              <a:rPr lang="en-US" dirty="0"/>
              <a:t>The number of studies that close having reached recruitment targets is very low</a:t>
            </a:r>
          </a:p>
        </p:txBody>
      </p:sp>
    </p:spTree>
    <p:extLst>
      <p:ext uri="{BB962C8B-B14F-4D97-AF65-F5344CB8AC3E}">
        <p14:creationId xmlns:p14="http://schemas.microsoft.com/office/powerpoint/2010/main" val="398511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27" y="229899"/>
            <a:ext cx="6531668" cy="1813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54" y="1858802"/>
            <a:ext cx="4031894" cy="31703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24000" y="5029200"/>
            <a:ext cx="9144000" cy="1828800"/>
            <a:chOff x="685800" y="4122286"/>
            <a:chExt cx="9656670" cy="1828800"/>
          </a:xfrm>
        </p:grpSpPr>
        <p:pic>
          <p:nvPicPr>
            <p:cNvPr id="5" name="Picture 4" descr="dna-telepor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4122286"/>
              <a:ext cx="1828800" cy="1828800"/>
            </a:xfrm>
            <a:prstGeom prst="rect">
              <a:avLst/>
            </a:prstGeom>
          </p:spPr>
        </p:pic>
        <p:pic>
          <p:nvPicPr>
            <p:cNvPr id="6" name="Picture 5" descr="kolling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4122286"/>
              <a:ext cx="2185639" cy="1828800"/>
            </a:xfrm>
            <a:prstGeom prst="rect">
              <a:avLst/>
            </a:prstGeom>
          </p:spPr>
        </p:pic>
        <p:pic>
          <p:nvPicPr>
            <p:cNvPr id="7" name="Picture 6" descr="pt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650" y="4122286"/>
              <a:ext cx="2748197" cy="1828800"/>
            </a:xfrm>
            <a:prstGeom prst="rect">
              <a:avLst/>
            </a:prstGeom>
          </p:spPr>
        </p:pic>
        <p:pic>
          <p:nvPicPr>
            <p:cNvPr id="8" name="Picture 7" descr="population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949" y="4122286"/>
              <a:ext cx="3249521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155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measure long term outcomes?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Record linkage and </a:t>
            </a:r>
            <a:r>
              <a:rPr lang="en-GB" dirty="0" err="1"/>
              <a:t>eHealth</a:t>
            </a:r>
            <a:r>
              <a:rPr lang="en-GB" dirty="0"/>
              <a:t> innovation can be used to make the planning and conduct and follow up of clinical trials more efficient</a:t>
            </a:r>
            <a:r>
              <a:rPr lang="en-AU" dirty="0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BFCE0-13D9-1547-B53D-6A1B2A02D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84" y="2397125"/>
            <a:ext cx="902891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3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E286-0D77-4E4B-9C50-A0A152A1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implementation of research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53A5C-C6F7-1443-A231-B1BE1E339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50669"/>
            <a:ext cx="9144000" cy="18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DCD83-76B0-AC40-926C-36F3846F3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implementation of research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34C9C-F6DD-2E42-B6B6-3E954C6A4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330200"/>
            <a:ext cx="82677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8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E286-0D77-4E4B-9C50-A0A152A1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implementation of research: CPAP usage in NSW following a RCT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BB797-0104-454C-A21B-DC42F7E25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270" y="1481455"/>
            <a:ext cx="63500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8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320D87-E8BD-5146-B155-C3C67251C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digital future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6C5039-9FBF-2F45-8CC7-4607D7D99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79601"/>
            <a:ext cx="8023860" cy="3327400"/>
          </a:xfrm>
        </p:spPr>
        <p:txBody>
          <a:bodyPr/>
          <a:lstStyle/>
          <a:p>
            <a:r>
              <a:rPr lang="en-US" dirty="0"/>
              <a:t>What do we research?</a:t>
            </a:r>
          </a:p>
          <a:p>
            <a:r>
              <a:rPr lang="en-US" dirty="0"/>
              <a:t>Where do we conduct our research?</a:t>
            </a:r>
          </a:p>
          <a:p>
            <a:r>
              <a:rPr lang="en-US" dirty="0"/>
              <a:t>How do we research?</a:t>
            </a:r>
          </a:p>
          <a:p>
            <a:r>
              <a:rPr lang="en-US" dirty="0"/>
              <a:t>How do we measure how well we are performing at research?</a:t>
            </a:r>
          </a:p>
          <a:p>
            <a:r>
              <a:rPr lang="en-US" dirty="0"/>
              <a:t>How do we measure the longer term outcomes of research ?</a:t>
            </a:r>
          </a:p>
          <a:p>
            <a:r>
              <a:rPr lang="en-US" dirty="0"/>
              <a:t>How do we measure implementation of research?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9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Digital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Thoughtful engagement with the digital future can make our studies and their impact:</a:t>
            </a:r>
          </a:p>
          <a:p>
            <a:pPr lvl="1"/>
            <a:r>
              <a:rPr lang="en-US" dirty="0"/>
              <a:t>More relevant </a:t>
            </a:r>
          </a:p>
          <a:p>
            <a:pPr lvl="1"/>
            <a:r>
              <a:rPr lang="en-US" dirty="0"/>
              <a:t>More efficient </a:t>
            </a:r>
          </a:p>
          <a:p>
            <a:pPr lvl="1"/>
            <a:r>
              <a:rPr lang="en-US" dirty="0"/>
              <a:t>More effective </a:t>
            </a:r>
          </a:p>
          <a:p>
            <a:pPr lvl="1"/>
            <a:r>
              <a:rPr lang="en-US" dirty="0"/>
              <a:t>More evaluable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/>
              <a:t>And this will lead to quicker transformation of health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189213" y="6585964"/>
            <a:ext cx="248633" cy="214942"/>
          </a:xfrm>
          <a:prstGeom prst="rect">
            <a:avLst/>
          </a:prstGeom>
        </p:spPr>
        <p:txBody>
          <a:bodyPr lIns="96744" tIns="48372" rIns="96744" bIns="48372"/>
          <a:lstStyle/>
          <a:p>
            <a:pPr>
              <a:defRPr/>
            </a:pPr>
            <a:fld id="{85697AB4-06D9-4594-BCEA-541D037E6074}" type="slidenum">
              <a:rPr lang="en-AU" smtClean="0"/>
              <a:pPr>
                <a:defRPr/>
              </a:pPr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31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740" y="-293332"/>
            <a:ext cx="8229600" cy="1143000"/>
          </a:xfrm>
        </p:spPr>
        <p:txBody>
          <a:bodyPr/>
          <a:lstStyle/>
          <a:p>
            <a:r>
              <a:rPr lang="en-US" dirty="0"/>
              <a:t>What do we research?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709" y="1251069"/>
            <a:ext cx="5891296" cy="3939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566" y="849668"/>
            <a:ext cx="8585582" cy="508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907" y="1843714"/>
            <a:ext cx="6849458" cy="4002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41" y="1832377"/>
            <a:ext cx="3998295" cy="40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6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research?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91902" y="1260475"/>
            <a:ext cx="8229600" cy="4653818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/>
              <a:t>Asking the right questions </a:t>
            </a:r>
          </a:p>
          <a:p>
            <a:endParaRPr lang="en-US" sz="6200" dirty="0"/>
          </a:p>
          <a:p>
            <a:pPr>
              <a:lnSpc>
                <a:spcPct val="120000"/>
              </a:lnSpc>
            </a:pPr>
            <a:r>
              <a:rPr lang="en-US" sz="6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What’s your beat?": Reducing stroke risk through enhanced public awareness and screening for AF</a:t>
            </a:r>
          </a:p>
          <a:p>
            <a:pPr>
              <a:lnSpc>
                <a:spcPct val="120000"/>
              </a:lnSpc>
            </a:pPr>
            <a:r>
              <a:rPr lang="en-US" sz="6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Identifying and managing atrial fibrillation (AF) in rural patients aged 65 years and over by opportunistic screening using a smartphone electrocardiogram in the rural primary setting (AF SMART)</a:t>
            </a:r>
          </a:p>
          <a:p>
            <a:pPr>
              <a:lnSpc>
                <a:spcPct val="120000"/>
              </a:lnSpc>
            </a:pPr>
            <a:r>
              <a:rPr lang="en-US" sz="6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General Practitioners Screen their patients for Atrial Fibrillation and </a:t>
            </a:r>
            <a:r>
              <a:rPr lang="en-US" sz="6200" dirty="0" err="1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othEr</a:t>
            </a:r>
            <a:r>
              <a:rPr lang="en-US" sz="6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 </a:t>
            </a:r>
            <a:r>
              <a:rPr lang="en-US" sz="6200" dirty="0" err="1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aRrhythmias</a:t>
            </a:r>
            <a:r>
              <a:rPr lang="en-US" sz="6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 (GPSAFER)</a:t>
            </a:r>
          </a:p>
          <a:p>
            <a:pPr>
              <a:lnSpc>
                <a:spcPct val="120000"/>
              </a:lnSpc>
            </a:pPr>
            <a:r>
              <a:rPr lang="en-US" sz="6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Development and validation of a novel, wearable continuous ECG monitor for automated detection of atrial fibrillation in patients attending a hypertension outpatient clinic.</a:t>
            </a:r>
          </a:p>
          <a:p>
            <a:pPr>
              <a:lnSpc>
                <a:spcPct val="120000"/>
              </a:lnSpc>
            </a:pPr>
            <a:r>
              <a:rPr lang="en-US" sz="6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Evaluating the efficacy of smartphone electrographic monitoring for atrial Fibrillation detection in Acute Ischemic Stroke and transient ischemic attack patients</a:t>
            </a:r>
          </a:p>
          <a:p>
            <a:pPr>
              <a:lnSpc>
                <a:spcPct val="120000"/>
              </a:lnSpc>
            </a:pPr>
            <a:r>
              <a:rPr lang="en-US" sz="6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Identifying postoperative atrial fibrillation recurrence in non-cardiac surgical patients after hospital discharge using an iPhone electrocardiogram</a:t>
            </a:r>
          </a:p>
          <a:p>
            <a:pPr>
              <a:lnSpc>
                <a:spcPct val="120000"/>
              </a:lnSpc>
            </a:pPr>
            <a:r>
              <a:rPr lang="en-US" sz="6200" dirty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Identifying atrial fibrillation (AF) in patients aged 65 years and over by opportunistic screening during the annual influenza vaccination and chronic care assessments using a smartphone electrocardiogram</a:t>
            </a:r>
          </a:p>
        </p:txBody>
      </p:sp>
    </p:spTree>
    <p:extLst>
      <p:ext uri="{BB962C8B-B14F-4D97-AF65-F5344CB8AC3E}">
        <p14:creationId xmlns:p14="http://schemas.microsoft.com/office/powerpoint/2010/main" val="189062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Priorities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738" y="2271958"/>
            <a:ext cx="7143971" cy="312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7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Gestational age by year for all hospitals in NSW- singletons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EB0718A-1B3D-42D2-9A2B-FB6CFA4B4E8D}" type="slidenum">
              <a:rPr lang="en-AU" smtClean="0"/>
              <a:pPr/>
              <a:t>8</a:t>
            </a:fld>
            <a:endParaRPr lang="en-AU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1631504" y="1484784"/>
          <a:ext cx="8712968" cy="4986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68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9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9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Gestational Diabetes 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890101766"/>
              </p:ext>
            </p:extLst>
          </p:nvPr>
        </p:nvGraphicFramePr>
        <p:xfrm>
          <a:off x="2425700" y="1417639"/>
          <a:ext cx="7785100" cy="523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562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-template-standard_August15">
  <a:themeElements>
    <a:clrScheme name="The University of Sydney_Color Theme">
      <a:dk1>
        <a:sysClr val="windowText" lastClr="000000"/>
      </a:dk1>
      <a:lt1>
        <a:sysClr val="window" lastClr="FFFFFF"/>
      </a:lt1>
      <a:dk2>
        <a:srgbClr val="0148A4"/>
      </a:dk2>
      <a:lt2>
        <a:srgbClr val="EEECE1"/>
      </a:lt2>
      <a:accent1>
        <a:srgbClr val="E64626"/>
      </a:accent1>
      <a:accent2>
        <a:srgbClr val="EF8025"/>
      </a:accent2>
      <a:accent3>
        <a:srgbClr val="FFB800"/>
      </a:accent3>
      <a:accent4>
        <a:srgbClr val="5C923E"/>
      </a:accent4>
      <a:accent5>
        <a:srgbClr val="5496DB"/>
      </a:accent5>
      <a:accent6>
        <a:srgbClr val="0148A4"/>
      </a:accent6>
      <a:hlink>
        <a:srgbClr val="E64626"/>
      </a:hlink>
      <a:folHlink>
        <a:srgbClr val="F0513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PPT-template-standard_August15</Template>
  <TotalTime>18385</TotalTime>
  <Words>1364</Words>
  <Application>Microsoft Office PowerPoint</Application>
  <PresentationFormat>Widescreen</PresentationFormat>
  <Paragraphs>278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ＭＳ Ｐゴシック</vt:lpstr>
      <vt:lpstr>Arial</vt:lpstr>
      <vt:lpstr>Calibri</vt:lpstr>
      <vt:lpstr>Helvetica</vt:lpstr>
      <vt:lpstr>Lucida Grande</vt:lpstr>
      <vt:lpstr>Symbol</vt:lpstr>
      <vt:lpstr>Times New Roman</vt:lpstr>
      <vt:lpstr>Tw Cen MT</vt:lpstr>
      <vt:lpstr>PPT-template-standard_August15</vt:lpstr>
      <vt:lpstr>The digital future   Jonathan Morris </vt:lpstr>
      <vt:lpstr>The digital future</vt:lpstr>
      <vt:lpstr>The digital future </vt:lpstr>
      <vt:lpstr>What do we research?</vt:lpstr>
      <vt:lpstr>Research Questions </vt:lpstr>
      <vt:lpstr>What do we research?</vt:lpstr>
      <vt:lpstr>Research Priorities</vt:lpstr>
      <vt:lpstr>Gestational age by year for all hospitals in NSW- singletons</vt:lpstr>
      <vt:lpstr>Gestational Diabetes </vt:lpstr>
      <vt:lpstr>Where do we conduct our research?</vt:lpstr>
      <vt:lpstr>Number of women reporting smoking during pregnancy</vt:lpstr>
      <vt:lpstr>PowerPoint Presentation</vt:lpstr>
      <vt:lpstr>How do we research? </vt:lpstr>
      <vt:lpstr>PowerPoint Presentation</vt:lpstr>
      <vt:lpstr>Data </vt:lpstr>
      <vt:lpstr>CiPS: Treatment of asymptomatic vaginal candidiasis in pregnant women to prevent preterm birth: a randomised trial [ACTRN12610000607077]</vt:lpstr>
      <vt:lpstr>Trial entry form</vt:lpstr>
      <vt:lpstr>Recruitment and Data Collection </vt:lpstr>
      <vt:lpstr>PowerPoint Presentation</vt:lpstr>
      <vt:lpstr>Computed Tomography Coronary Angiography</vt:lpstr>
      <vt:lpstr>PowerPoint Presentation</vt:lpstr>
      <vt:lpstr>PowerPoint Presentation</vt:lpstr>
      <vt:lpstr>How do we measure how well we are performing at research? </vt:lpstr>
      <vt:lpstr>How do we measure how well we are performing at research? </vt:lpstr>
      <vt:lpstr>PowerPoint Presentation</vt:lpstr>
      <vt:lpstr>How do we measure long term outcomes?</vt:lpstr>
      <vt:lpstr>Measuring implementation of research </vt:lpstr>
      <vt:lpstr>Measuring implementation of research </vt:lpstr>
      <vt:lpstr>Measuring implementation of research: CPAP usage in NSW following a RCT  </vt:lpstr>
      <vt:lpstr>The Digital future</vt:lpstr>
    </vt:vector>
  </TitlesOfParts>
  <Company>University of Sydney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Presentation sub-title </dc:title>
  <dc:creator>Anna Valton</dc:creator>
  <cp:lastModifiedBy>Windows User</cp:lastModifiedBy>
  <cp:revision>145</cp:revision>
  <cp:lastPrinted>2016-05-18T13:57:19Z</cp:lastPrinted>
  <dcterms:created xsi:type="dcterms:W3CDTF">2016-05-17T00:52:23Z</dcterms:created>
  <dcterms:modified xsi:type="dcterms:W3CDTF">2019-03-01T00:37:36Z</dcterms:modified>
</cp:coreProperties>
</file>