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6.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1.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3" r:id="rId3"/>
    <p:sldMasterId id="2147483719" r:id="rId4"/>
    <p:sldMasterId id="2147483739" r:id="rId5"/>
    <p:sldMasterId id="2147483802" r:id="rId6"/>
    <p:sldMasterId id="2147483811" r:id="rId7"/>
    <p:sldMasterId id="2147483942" r:id="rId8"/>
    <p:sldMasterId id="2147483999" r:id="rId9"/>
    <p:sldMasterId id="2147484013" r:id="rId10"/>
    <p:sldMasterId id="2147484142" r:id="rId11"/>
    <p:sldMasterId id="2147484165" r:id="rId12"/>
    <p:sldMasterId id="2147484178" r:id="rId13"/>
    <p:sldMasterId id="2147484192" r:id="rId14"/>
    <p:sldMasterId id="2147484233" r:id="rId15"/>
    <p:sldMasterId id="2147484254" r:id="rId16"/>
    <p:sldMasterId id="2147484340" r:id="rId17"/>
    <p:sldMasterId id="2147484352" r:id="rId18"/>
    <p:sldMasterId id="2147484462" r:id="rId19"/>
    <p:sldMasterId id="2147484479" r:id="rId20"/>
    <p:sldMasterId id="2147484517" r:id="rId21"/>
    <p:sldMasterId id="2147484529" r:id="rId22"/>
  </p:sldMasterIdLst>
  <p:notesMasterIdLst>
    <p:notesMasterId r:id="rId49"/>
  </p:notesMasterIdLst>
  <p:sldIdLst>
    <p:sldId id="346" r:id="rId23"/>
    <p:sldId id="347" r:id="rId24"/>
    <p:sldId id="349" r:id="rId25"/>
    <p:sldId id="412" r:id="rId26"/>
    <p:sldId id="417" r:id="rId27"/>
    <p:sldId id="416" r:id="rId28"/>
    <p:sldId id="381" r:id="rId29"/>
    <p:sldId id="400" r:id="rId30"/>
    <p:sldId id="403" r:id="rId31"/>
    <p:sldId id="438" r:id="rId32"/>
    <p:sldId id="363" r:id="rId33"/>
    <p:sldId id="364" r:id="rId34"/>
    <p:sldId id="423" r:id="rId35"/>
    <p:sldId id="440" r:id="rId36"/>
    <p:sldId id="430" r:id="rId37"/>
    <p:sldId id="432" r:id="rId38"/>
    <p:sldId id="428" r:id="rId39"/>
    <p:sldId id="436" r:id="rId40"/>
    <p:sldId id="389" r:id="rId41"/>
    <p:sldId id="391" r:id="rId42"/>
    <p:sldId id="427" r:id="rId43"/>
    <p:sldId id="437" r:id="rId44"/>
    <p:sldId id="443" r:id="rId45"/>
    <p:sldId id="442" r:id="rId46"/>
    <p:sldId id="441" r:id="rId47"/>
    <p:sldId id="41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userDrawn="1">
          <p15:clr>
            <a:srgbClr val="A4A3A4"/>
          </p15:clr>
        </p15:guide>
        <p15:guide id="2" pos="240" userDrawn="1">
          <p15:clr>
            <a:srgbClr val="A4A3A4"/>
          </p15:clr>
        </p15:guide>
        <p15:guide id="3" orient="horz" pos="3192"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h, HungHeong" initials="TH" lastIdx="65" clrIdx="0">
    <p:extLst/>
  </p:cmAuthor>
  <p:cmAuthor id="2" name="inSci" initials="inSci" lastIdx="18" clrIdx="1"/>
  <p:cmAuthor id="3" name="Davies, Mark, Springer" initials="DMS" lastIdx="1" clrIdx="2"/>
  <p:cmAuthor id="4" name="Nahrebne, Kyle" initials="NK" lastIdx="13" clrIdx="3">
    <p:extLst/>
  </p:cmAuthor>
  <p:cmAuthor id="5" name="Ackroyd, Jonathon, Springer Healthcare UK" initials="AJSHU" lastIdx="2" clrIdx="4"/>
  <p:cmAuthor id="6" name="Poltorack, Lilliam (Med Communications)" initials="PL(C" lastIdx="40"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453" autoAdjust="0"/>
    <p:restoredTop sz="53687" autoAdjust="0"/>
  </p:normalViewPr>
  <p:slideViewPr>
    <p:cSldViewPr snapToGrid="0">
      <p:cViewPr varScale="1">
        <p:scale>
          <a:sx n="115" d="100"/>
          <a:sy n="115" d="100"/>
        </p:scale>
        <p:origin x="-696" y="-102"/>
      </p:cViewPr>
      <p:guideLst>
        <p:guide orient="horz" pos="2448"/>
        <p:guide orient="horz" pos="3192"/>
        <p:guide pos="240"/>
      </p:guideLst>
    </p:cSldViewPr>
  </p:slideViewPr>
  <p:notesTextViewPr>
    <p:cViewPr>
      <p:scale>
        <a:sx n="3" d="2"/>
        <a:sy n="3" d="2"/>
      </p:scale>
      <p:origin x="0" y="0"/>
    </p:cViewPr>
  </p:notesTextViewPr>
  <p:sorterViewPr>
    <p:cViewPr>
      <p:scale>
        <a:sx n="91" d="100"/>
        <a:sy n="91" d="100"/>
      </p:scale>
      <p:origin x="0" y="0"/>
    </p:cViewPr>
  </p:sorterViewPr>
  <p:notesViewPr>
    <p:cSldViewPr snapToGrid="0">
      <p:cViewPr>
        <p:scale>
          <a:sx n="70" d="100"/>
          <a:sy n="70" d="100"/>
        </p:scale>
        <p:origin x="2971"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8" Type="http://schemas.openxmlformats.org/officeDocument/2006/relationships/slideMaster" Target="slideMasters/slideMaster8.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4F551-3B91-4F34-8422-71814157BAAD}" type="datetimeFigureOut">
              <a:rPr lang="en-US" smtClean="0"/>
              <a:t>2/21/2019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6FAA7-FE95-445E-80BD-C1FA449CD581}" type="slidenum">
              <a:rPr lang="en-US" smtClean="0"/>
              <a:t>‹#›</a:t>
            </a:fld>
            <a:endParaRPr lang="en-US" dirty="0"/>
          </a:p>
        </p:txBody>
      </p:sp>
    </p:spTree>
    <p:extLst>
      <p:ext uri="{BB962C8B-B14F-4D97-AF65-F5344CB8AC3E}">
        <p14:creationId xmlns:p14="http://schemas.microsoft.com/office/powerpoint/2010/main" val="395812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E134C6-7AD7-F640-98CB-4BA231271C7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0E134C6-7AD7-F640-98CB-4BA231271C7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0905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067050" y="1220788"/>
            <a:ext cx="12993688" cy="7310437"/>
          </a:xfrm>
          <a:noFill/>
          <a:ln cap="flat"/>
        </p:spPr>
      </p:sp>
      <p:sp>
        <p:nvSpPr>
          <p:cNvPr id="25603" name="Rectangle 3"/>
          <p:cNvSpPr>
            <a:spLocks noChangeArrowheads="1"/>
          </p:cNvSpPr>
          <p:nvPr/>
        </p:nvSpPr>
        <p:spPr bwMode="auto">
          <a:xfrm>
            <a:off x="4912848" y="705656"/>
            <a:ext cx="386293" cy="25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2" tIns="44441" rIns="90472" bIns="44441">
            <a:spAutoFit/>
          </a:bodyPr>
          <a:lstStyle/>
          <a:p>
            <a:pPr algn="r" eaLnBrk="0" fontAlgn="base" hangingPunct="0">
              <a:spcBef>
                <a:spcPct val="0"/>
              </a:spcBef>
              <a:spcAft>
                <a:spcPct val="0"/>
              </a:spcAft>
            </a:pPr>
            <a:r>
              <a:rPr lang="en-US" altLang="en-US" sz="1100" smtClean="0">
                <a:solidFill>
                  <a:prstClr val="black"/>
                </a:solidFill>
                <a:latin typeface="Arial" pitchFamily="34" charset="0"/>
              </a:rPr>
              <a:t>VG</a:t>
            </a:r>
          </a:p>
        </p:txBody>
      </p:sp>
      <p:sp>
        <p:nvSpPr>
          <p:cNvPr id="25604" name="Rectangle 4"/>
          <p:cNvSpPr>
            <a:spLocks noChangeArrowheads="1"/>
          </p:cNvSpPr>
          <p:nvPr/>
        </p:nvSpPr>
        <p:spPr bwMode="auto">
          <a:xfrm>
            <a:off x="203653" y="705656"/>
            <a:ext cx="780632" cy="25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2" tIns="44441" rIns="90472" bIns="44441">
            <a:spAutoFit/>
          </a:bodyPr>
          <a:lstStyle/>
          <a:p>
            <a:pPr algn="ctr" eaLnBrk="0" fontAlgn="base" hangingPunct="0">
              <a:spcBef>
                <a:spcPct val="0"/>
              </a:spcBef>
              <a:spcAft>
                <a:spcPct val="0"/>
              </a:spcAft>
            </a:pPr>
            <a:r>
              <a:rPr lang="en-US" altLang="en-US" sz="1100" smtClean="0">
                <a:solidFill>
                  <a:prstClr val="black"/>
                </a:solidFill>
                <a:latin typeface="Arial" pitchFamily="34" charset="0"/>
              </a:rPr>
              <a:t>97SEP25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C0602D6-6341-F34B-A6B7-D9623A5E2454}" type="slidenum">
              <a:rPr lang="en-AU">
                <a:solidFill>
                  <a:prstClr val="black"/>
                </a:solidFill>
              </a:rPr>
              <a:pPr/>
              <a:t>12</a:t>
            </a:fld>
            <a:endParaRPr lang="en-AU">
              <a:solidFill>
                <a:prstClr val="black"/>
              </a:solidFill>
            </a:endParaRPr>
          </a:p>
        </p:txBody>
      </p:sp>
      <p:sp>
        <p:nvSpPr>
          <p:cNvPr id="19459" name="Rectangle 2"/>
          <p:cNvSpPr>
            <a:spLocks noGrp="1" noRot="1" noChangeAspect="1" noChangeArrowheads="1" noTextEdit="1"/>
          </p:cNvSpPr>
          <p:nvPr>
            <p:ph type="sldImg"/>
          </p:nvPr>
        </p:nvSpPr>
        <p:spPr>
          <a:xfrm>
            <a:off x="-3068638" y="1220788"/>
            <a:ext cx="12995276" cy="7310437"/>
          </a:xfrm>
          <a:ln cap="flat"/>
        </p:spPr>
      </p:sp>
      <p:sp>
        <p:nvSpPr>
          <p:cNvPr id="19460" name="Rectangle 3"/>
          <p:cNvSpPr>
            <a:spLocks noChangeArrowheads="1"/>
          </p:cNvSpPr>
          <p:nvPr/>
        </p:nvSpPr>
        <p:spPr bwMode="auto">
          <a:xfrm>
            <a:off x="4800600" y="704850"/>
            <a:ext cx="2952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026" tIns="42748" rIns="87026" bIns="42748">
            <a:spAutoFit/>
          </a:bodyPr>
          <a:lstStyle/>
          <a:p>
            <a:pPr algn="r" defTabSz="879475" eaLnBrk="0" fontAlgn="base" hangingPunct="0">
              <a:spcBef>
                <a:spcPct val="0"/>
              </a:spcBef>
              <a:spcAft>
                <a:spcPct val="0"/>
              </a:spcAft>
            </a:pPr>
            <a:r>
              <a:rPr lang="en-US" sz="1100" smtClean="0">
                <a:solidFill>
                  <a:prstClr val="black"/>
                </a:solidFill>
                <a:latin typeface="Arial" charset="0"/>
                <a:ea typeface="ＭＳ Ｐゴシック" charset="0"/>
                <a:cs typeface="Arial" charset="0"/>
              </a:rPr>
              <a:t>EC</a:t>
            </a:r>
          </a:p>
        </p:txBody>
      </p:sp>
      <p:sp>
        <p:nvSpPr>
          <p:cNvPr id="19461" name="Rectangle 4"/>
          <p:cNvSpPr>
            <a:spLocks noChangeArrowheads="1"/>
          </p:cNvSpPr>
          <p:nvPr/>
        </p:nvSpPr>
        <p:spPr bwMode="auto">
          <a:xfrm>
            <a:off x="279400" y="704850"/>
            <a:ext cx="628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026" tIns="42748" rIns="87026" bIns="42748">
            <a:spAutoFit/>
          </a:bodyPr>
          <a:lstStyle/>
          <a:p>
            <a:pPr algn="ctr" defTabSz="879475" eaLnBrk="0" fontAlgn="base" hangingPunct="0">
              <a:spcBef>
                <a:spcPct val="0"/>
              </a:spcBef>
              <a:spcAft>
                <a:spcPct val="0"/>
              </a:spcAft>
            </a:pPr>
            <a:r>
              <a:rPr lang="en-US" sz="1100" smtClean="0">
                <a:solidFill>
                  <a:prstClr val="black"/>
                </a:solidFill>
                <a:latin typeface="Arial" charset="0"/>
                <a:ea typeface="ＭＳ Ｐゴシック" charset="0"/>
                <a:cs typeface="Arial" charset="0"/>
              </a:rPr>
              <a:t>97OCT07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1288"/>
            <a:ext cx="7315200" cy="4116387"/>
          </a:xfrm>
        </p:spPr>
      </p:sp>
      <p:sp>
        <p:nvSpPr>
          <p:cNvPr id="3" name="Notes Placeholder 2"/>
          <p:cNvSpPr>
            <a:spLocks noGrp="1"/>
          </p:cNvSpPr>
          <p:nvPr>
            <p:ph type="body" idx="1"/>
          </p:nvPr>
        </p:nvSpPr>
        <p:spPr/>
        <p:txBody>
          <a:bodyPr/>
          <a:lstStyle/>
          <a:p>
            <a:pPr marL="0" indent="0">
              <a:buNone/>
            </a:pPr>
            <a:endParaRPr lang="en-US" sz="1200" dirty="0"/>
          </a:p>
        </p:txBody>
      </p:sp>
      <p:sp>
        <p:nvSpPr>
          <p:cNvPr id="11" name="TextBox 10"/>
          <p:cNvSpPr txBox="1"/>
          <p:nvPr/>
        </p:nvSpPr>
        <p:spPr>
          <a:xfrm>
            <a:off x="65227" y="1952835"/>
            <a:ext cx="559481" cy="959219"/>
          </a:xfrm>
          <a:prstGeom prst="rect">
            <a:avLst/>
          </a:prstGeom>
          <a:noFill/>
          <a:ln>
            <a:solidFill>
              <a:srgbClr val="FF0000"/>
            </a:solidFill>
          </a:ln>
        </p:spPr>
        <p:txBody>
          <a:bodyPr wrap="square" lIns="96501" tIns="48251" rIns="96501" bIns="48251" rtlCol="0">
            <a:spAutoFit/>
          </a:bodyPr>
          <a:lstStyle/>
          <a:p>
            <a:pPr defTabSz="914400"/>
            <a:r>
              <a:rPr lang="en-IN" sz="800" dirty="0" err="1">
                <a:solidFill>
                  <a:prstClr val="black"/>
                </a:solidFill>
              </a:rPr>
              <a:t>Sabatine</a:t>
            </a:r>
            <a:r>
              <a:rPr lang="en-IN" sz="800" dirty="0">
                <a:solidFill>
                  <a:prstClr val="black"/>
                </a:solidFill>
              </a:rPr>
              <a:t>, et al. </a:t>
            </a:r>
            <a:r>
              <a:rPr lang="en-IN" sz="800" i="1" dirty="0">
                <a:solidFill>
                  <a:prstClr val="black"/>
                </a:solidFill>
              </a:rPr>
              <a:t>NEJM </a:t>
            </a:r>
            <a:r>
              <a:rPr lang="en-IN" sz="800" dirty="0">
                <a:solidFill>
                  <a:prstClr val="black"/>
                </a:solidFill>
              </a:rPr>
              <a:t>2017: </a:t>
            </a:r>
            <a:br>
              <a:rPr lang="en-IN" sz="800" dirty="0">
                <a:solidFill>
                  <a:prstClr val="black"/>
                </a:solidFill>
              </a:rPr>
            </a:br>
            <a:r>
              <a:rPr lang="en-US" sz="800" dirty="0">
                <a:solidFill>
                  <a:prstClr val="black"/>
                </a:solidFill>
              </a:rPr>
              <a:t>4-A-1 (Figure 1)</a:t>
            </a:r>
          </a:p>
        </p:txBody>
      </p:sp>
      <p:sp>
        <p:nvSpPr>
          <p:cNvPr id="13" name="Right Brace 12"/>
          <p:cNvSpPr/>
          <p:nvPr/>
        </p:nvSpPr>
        <p:spPr>
          <a:xfrm flipH="1">
            <a:off x="450261" y="958724"/>
            <a:ext cx="348894" cy="245084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lIns="98489" tIns="49245" rIns="98489" bIns="49245" rtlCol="0" anchor="ctr"/>
          <a:lstStyle/>
          <a:p>
            <a:pPr algn="ctr" defTabSz="914400"/>
            <a:endParaRPr lang="en-US" dirty="0">
              <a:solidFill>
                <a:prstClr val="black"/>
              </a:solidFill>
            </a:endParaRPr>
          </a:p>
        </p:txBody>
      </p:sp>
      <p:sp>
        <p:nvSpPr>
          <p:cNvPr id="14" name="TextBox 13"/>
          <p:cNvSpPr txBox="1"/>
          <p:nvPr/>
        </p:nvSpPr>
        <p:spPr>
          <a:xfrm>
            <a:off x="0" y="3277916"/>
            <a:ext cx="521804" cy="712998"/>
          </a:xfrm>
          <a:prstGeom prst="rect">
            <a:avLst/>
          </a:prstGeom>
          <a:noFill/>
          <a:ln>
            <a:solidFill>
              <a:srgbClr val="FF0000"/>
            </a:solidFill>
          </a:ln>
        </p:spPr>
        <p:txBody>
          <a:bodyPr wrap="square" lIns="96501" tIns="48251" rIns="96501" bIns="48251" rtlCol="0">
            <a:spAutoFit/>
          </a:bodyPr>
          <a:lstStyle/>
          <a:p>
            <a:pPr defTabSz="914400"/>
            <a:r>
              <a:rPr lang="en-IN" sz="800" dirty="0" err="1">
                <a:solidFill>
                  <a:prstClr val="black"/>
                </a:solidFill>
              </a:rPr>
              <a:t>Sabatine</a:t>
            </a:r>
            <a:r>
              <a:rPr lang="en-IN" sz="800" dirty="0">
                <a:solidFill>
                  <a:prstClr val="black"/>
                </a:solidFill>
              </a:rPr>
              <a:t>, et al. </a:t>
            </a:r>
            <a:r>
              <a:rPr lang="en-IN" sz="800" i="1" dirty="0">
                <a:solidFill>
                  <a:prstClr val="black"/>
                </a:solidFill>
              </a:rPr>
              <a:t>NEJM </a:t>
            </a:r>
            <a:r>
              <a:rPr lang="en-IN" sz="800" dirty="0">
                <a:solidFill>
                  <a:prstClr val="black"/>
                </a:solidFill>
              </a:rPr>
              <a:t>2017: </a:t>
            </a:r>
            <a:br>
              <a:rPr lang="en-IN" sz="800" dirty="0">
                <a:solidFill>
                  <a:prstClr val="black"/>
                </a:solidFill>
              </a:rPr>
            </a:br>
            <a:r>
              <a:rPr lang="en-US" sz="800" dirty="0">
                <a:solidFill>
                  <a:prstClr val="black"/>
                </a:solidFill>
              </a:rPr>
              <a:t>3-B-3</a:t>
            </a:r>
          </a:p>
        </p:txBody>
      </p:sp>
      <p:cxnSp>
        <p:nvCxnSpPr>
          <p:cNvPr id="15" name="Straight Arrow Connector 14"/>
          <p:cNvCxnSpPr/>
          <p:nvPr/>
        </p:nvCxnSpPr>
        <p:spPr>
          <a:xfrm>
            <a:off x="201034" y="3567698"/>
            <a:ext cx="544950" cy="0"/>
          </a:xfrm>
          <a:prstGeom prst="straightConnector1">
            <a:avLst/>
          </a:prstGeom>
          <a:ln>
            <a:solidFill>
              <a:schemeClr val="accent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9613" y="2747512"/>
            <a:ext cx="1281119" cy="658805"/>
          </a:xfrm>
          <a:prstGeom prst="straightConnector1">
            <a:avLst/>
          </a:prstGeom>
          <a:ln>
            <a:solidFill>
              <a:schemeClr val="accent4"/>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11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F207F-101E-4CB2-99C5-953A6DF0BD70}" type="slidenum">
              <a:rPr lang="en-US" altLang="en-US"/>
              <a:pPr/>
              <a:t>20</a:t>
            </a:fld>
            <a:endParaRPr lang="en-US" altLang="en-US"/>
          </a:p>
        </p:txBody>
      </p:sp>
      <p:sp>
        <p:nvSpPr>
          <p:cNvPr id="4078594" name="Rectangle 2"/>
          <p:cNvSpPr>
            <a:spLocks noGrp="1" noRot="1" noChangeAspect="1" noChangeArrowheads="1" noTextEdit="1"/>
          </p:cNvSpPr>
          <p:nvPr>
            <p:ph type="sldImg"/>
          </p:nvPr>
        </p:nvSpPr>
        <p:spPr>
          <a:xfrm>
            <a:off x="385763" y="685800"/>
            <a:ext cx="6096000" cy="3429000"/>
          </a:xfrm>
          <a:ln/>
        </p:spPr>
      </p:sp>
      <p:sp>
        <p:nvSpPr>
          <p:cNvPr id="4078595" name="Rectangle 3"/>
          <p:cNvSpPr>
            <a:spLocks noGrp="1" noChangeArrowheads="1"/>
          </p:cNvSpPr>
          <p:nvPr>
            <p:ph type="body" idx="1"/>
          </p:nvPr>
        </p:nvSpPr>
        <p:spPr bwMode="auto">
          <a:xfrm>
            <a:off x="919976" y="4354286"/>
            <a:ext cx="5018049" cy="413657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1A67B156-93C8-40A1-8CFF-B24FD8E51861}" type="slidenum">
              <a:rPr lang="en-AU">
                <a:solidFill>
                  <a:prstClr val="black"/>
                </a:solidFill>
                <a:latin typeface="Arial" pitchFamily="34" charset="0"/>
              </a:rPr>
              <a:pPr eaLnBrk="1" hangingPunct="1"/>
              <a:t>25</a:t>
            </a:fld>
            <a:endParaRPr lang="en-AU">
              <a:solidFill>
                <a:prstClr val="black"/>
              </a:solidFill>
              <a:latin typeface="Arial" pitchFamily="34" charset="0"/>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 TA - RIA">
    <p:spTree>
      <p:nvGrpSpPr>
        <p:cNvPr id="1" name=""/>
        <p:cNvGrpSpPr/>
        <p:nvPr/>
      </p:nvGrpSpPr>
      <p:grpSpPr>
        <a:xfrm>
          <a:off x="0" y="0"/>
          <a:ext cx="0" cy="0"/>
          <a:chOff x="0" y="0"/>
          <a:chExt cx="0" cy="0"/>
        </a:xfrm>
      </p:grpSpPr>
      <p:sp>
        <p:nvSpPr>
          <p:cNvPr id="13" name="Title 8"/>
          <p:cNvSpPr>
            <a:spLocks noGrp="1"/>
          </p:cNvSpPr>
          <p:nvPr>
            <p:ph type="title"/>
          </p:nvPr>
        </p:nvSpPr>
        <p:spPr>
          <a:xfrm>
            <a:off x="288000" y="1290937"/>
            <a:ext cx="1104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15" name="Text Placeholder 29"/>
          <p:cNvSpPr>
            <a:spLocks noGrp="1"/>
          </p:cNvSpPr>
          <p:nvPr>
            <p:ph type="body" sz="quarter" idx="17"/>
          </p:nvPr>
        </p:nvSpPr>
        <p:spPr>
          <a:xfrm>
            <a:off x="9502830" y="3560400"/>
            <a:ext cx="2495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a:t>Click to edit Master text styles</a:t>
            </a:r>
          </a:p>
        </p:txBody>
      </p:sp>
      <p:sp>
        <p:nvSpPr>
          <p:cNvPr id="16" name="Text Placeholder 29"/>
          <p:cNvSpPr>
            <a:spLocks noGrp="1"/>
          </p:cNvSpPr>
          <p:nvPr>
            <p:ph type="body" sz="quarter" idx="18"/>
          </p:nvPr>
        </p:nvSpPr>
        <p:spPr>
          <a:xfrm>
            <a:off x="9502830" y="3373401"/>
            <a:ext cx="2495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a:t>Click to edit Master text styles</a:t>
            </a:r>
          </a:p>
        </p:txBody>
      </p:sp>
      <p:sp>
        <p:nvSpPr>
          <p:cNvPr id="17" name="Text Placeholder 29"/>
          <p:cNvSpPr>
            <a:spLocks noGrp="1"/>
          </p:cNvSpPr>
          <p:nvPr>
            <p:ph type="body" sz="quarter" idx="19"/>
          </p:nvPr>
        </p:nvSpPr>
        <p:spPr>
          <a:xfrm>
            <a:off x="287999" y="3560400"/>
            <a:ext cx="576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a:t>Click to edit Master text styles</a:t>
            </a:r>
          </a:p>
        </p:txBody>
      </p:sp>
      <p:sp>
        <p:nvSpPr>
          <p:cNvPr id="18" name="Text Placeholder 29"/>
          <p:cNvSpPr>
            <a:spLocks noGrp="1"/>
          </p:cNvSpPr>
          <p:nvPr>
            <p:ph type="body" sz="quarter" idx="20"/>
          </p:nvPr>
        </p:nvSpPr>
        <p:spPr>
          <a:xfrm>
            <a:off x="287999" y="3373401"/>
            <a:ext cx="576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a:t>Click to edit Master text styles</a:t>
            </a:r>
          </a:p>
        </p:txBody>
      </p:sp>
      <p:pic>
        <p:nvPicPr>
          <p:cNvPr id="2" name="Picture 1" descr="astra_zeneca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0591" y="204191"/>
            <a:ext cx="2013263" cy="487547"/>
          </a:xfrm>
          <a:prstGeom prst="rect">
            <a:avLst/>
          </a:prstGeom>
        </p:spPr>
      </p:pic>
    </p:spTree>
    <p:extLst>
      <p:ext uri="{BB962C8B-B14F-4D97-AF65-F5344CB8AC3E}">
        <p14:creationId xmlns:p14="http://schemas.microsoft.com/office/powerpoint/2010/main" val="400021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12776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1170432" y="5440680"/>
            <a:ext cx="987552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B4D9A17C-1717-4FFC-9E81-DA0A5452950A}" type="datetime1">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dirty="0"/>
          </a:p>
        </p:txBody>
      </p:sp>
      <p:sp>
        <p:nvSpPr>
          <p:cNvPr id="9" name="Text Placeholder 8"/>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457200" y="1260477"/>
            <a:ext cx="112776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6412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3_Conten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91173" y="301790"/>
            <a:ext cx="10975315" cy="672000"/>
          </a:xfrm>
          <a:prstGeom prst="rect">
            <a:avLst/>
          </a:prstGeom>
        </p:spPr>
        <p:txBody>
          <a:bodyPr vert="horz" anchor="t"/>
          <a:lstStyle>
            <a:lvl1pPr algn="l">
              <a:lnSpc>
                <a:spcPct val="85000"/>
              </a:lnSpc>
              <a:defRPr sz="3200" b="1" baseline="0">
                <a:solidFill>
                  <a:srgbClr val="830051"/>
                </a:solidFill>
                <a:latin typeface="Arial" pitchFamily="34" charset="0"/>
                <a:cs typeface="Arial" pitchFamily="34" charset="0"/>
              </a:defRPr>
            </a:lvl1pPr>
          </a:lstStyle>
          <a:p>
            <a:r>
              <a:rPr lang="en-GB" noProof="0" dirty="0"/>
              <a:t>Click to add presentation title</a:t>
            </a:r>
          </a:p>
        </p:txBody>
      </p:sp>
      <p:sp>
        <p:nvSpPr>
          <p:cNvPr id="11" name="Text Placeholder 5"/>
          <p:cNvSpPr>
            <a:spLocks noGrp="1"/>
          </p:cNvSpPr>
          <p:nvPr>
            <p:ph type="body" sz="quarter" idx="16" hasCustomPrompt="1"/>
          </p:nvPr>
        </p:nvSpPr>
        <p:spPr>
          <a:xfrm>
            <a:off x="291173" y="1443010"/>
            <a:ext cx="10975315" cy="859723"/>
          </a:xfrm>
          <a:prstGeom prst="rect">
            <a:avLst/>
          </a:prstGeom>
        </p:spPr>
        <p:txBody>
          <a:bodyPr>
            <a:spAutoFit/>
          </a:bodyPr>
          <a:lstStyle>
            <a:lvl1pPr marL="288000" indent="-288000" algn="l">
              <a:buClr>
                <a:schemeClr val="accent1"/>
              </a:buClr>
              <a:buFont typeface="Arial" panose="020B0604020202020204" pitchFamily="34" charset="0"/>
              <a:buChar char="•"/>
              <a:defRPr sz="2400">
                <a:solidFill>
                  <a:srgbClr val="000000"/>
                </a:solidFill>
              </a:defRPr>
            </a:lvl1pPr>
            <a:lvl2pPr marL="515938" indent="-236538">
              <a:buFont typeface="Arial" panose="020B0604020202020204" pitchFamily="34" charset="0"/>
              <a:buChar char="–"/>
              <a:defRPr sz="2400"/>
            </a:lvl2pPr>
          </a:lstStyle>
          <a:p>
            <a:pPr lvl="0"/>
            <a:r>
              <a:rPr lang="en-US" dirty="0"/>
              <a:t>Click to edit Master text styles</a:t>
            </a:r>
          </a:p>
          <a:p>
            <a:pPr lvl="1"/>
            <a:r>
              <a:rPr lang="en-US" dirty="0"/>
              <a:t>text</a:t>
            </a:r>
          </a:p>
        </p:txBody>
      </p:sp>
      <p:sp>
        <p:nvSpPr>
          <p:cNvPr id="5" name="Text Placeholder 4"/>
          <p:cNvSpPr>
            <a:spLocks noGrp="1"/>
          </p:cNvSpPr>
          <p:nvPr>
            <p:ph type="body" sz="quarter" idx="17"/>
          </p:nvPr>
        </p:nvSpPr>
        <p:spPr>
          <a:xfrm>
            <a:off x="295935" y="6583522"/>
            <a:ext cx="9886289" cy="230832"/>
          </a:xfrm>
          <a:prstGeom prst="rect">
            <a:avLst/>
          </a:prstGeom>
        </p:spPr>
        <p:txBody>
          <a:bodyPr wrap="square" anchor="b">
            <a:spAutoFit/>
          </a:bodyPr>
          <a:lstStyle>
            <a:lvl1pPr marL="0" indent="0">
              <a:buNone/>
              <a:defRPr sz="1000">
                <a:solidFill>
                  <a:schemeClr val="tx1"/>
                </a:solidFill>
              </a:defRPr>
            </a:lvl1pPr>
          </a:lstStyle>
          <a:p>
            <a:pPr lvl="0"/>
            <a:r>
              <a:rPr lang="en-US" dirty="0"/>
              <a:t>Click to edit Master text styles</a:t>
            </a:r>
          </a:p>
        </p:txBody>
      </p:sp>
      <p:pic>
        <p:nvPicPr>
          <p:cNvPr id="9" name="Picture 8" descr="AZ_SYMBOL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128" y="5997210"/>
            <a:ext cx="604800" cy="696215"/>
          </a:xfrm>
          <a:prstGeom prst="rect">
            <a:avLst/>
          </a:prstGeom>
        </p:spPr>
      </p:pic>
    </p:spTree>
    <p:extLst>
      <p:ext uri="{BB962C8B-B14F-4D97-AF65-F5344CB8AC3E}">
        <p14:creationId xmlns:p14="http://schemas.microsoft.com/office/powerpoint/2010/main" val="3967865751"/>
      </p:ext>
    </p:extLst>
  </p:cSld>
  <p:clrMapOvr>
    <a:masterClrMapping/>
  </p:clrMapOvr>
  <p:extLst mod="1">
    <p:ext uri="{DCECCB84-F9BA-43D5-87BE-67443E8EF086}">
      <p15:sldGuideLst xmlns:p15="http://schemas.microsoft.com/office/powerpoint/2012/main" xmlns=""/>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defTabSz="914377">
              <a:defRPr/>
            </a:pPr>
            <a:r>
              <a:rPr lang="en-GB">
                <a:solidFill>
                  <a:srgbClr val="44546B"/>
                </a:solidFill>
                <a:latin typeface="Helvetica"/>
              </a:rPr>
              <a:t>TEST</a:t>
            </a:r>
            <a:endParaRPr lang="en-GB" dirty="0">
              <a:solidFill>
                <a:srgbClr val="44546B"/>
              </a:solidFill>
              <a:latin typeface="Helvetica"/>
            </a:endParaRPr>
          </a:p>
        </p:txBody>
      </p:sp>
      <p:sp>
        <p:nvSpPr>
          <p:cNvPr id="6" name="Title Placeholder 1"/>
          <p:cNvSpPr>
            <a:spLocks noGrp="1"/>
          </p:cNvSpPr>
          <p:nvPr>
            <p:ph type="title"/>
          </p:nvPr>
        </p:nvSpPr>
        <p:spPr>
          <a:xfrm>
            <a:off x="609603" y="291953"/>
            <a:ext cx="9120553" cy="6858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7" name="Slide Number Placeholder 4">
            <a:extLst>
              <a:ext uri="{FF2B5EF4-FFF2-40B4-BE49-F238E27FC236}">
                <a16:creationId xmlns:a16="http://schemas.microsoft.com/office/drawing/2014/main" xmlns="" id="{92863FE3-BEA5-47E0-A3BA-AA66C47F844E}"/>
              </a:ext>
            </a:extLst>
          </p:cNvPr>
          <p:cNvSpPr>
            <a:spLocks noGrp="1"/>
          </p:cNvSpPr>
          <p:nvPr>
            <p:ph type="sldNum" sz="quarter" idx="12"/>
          </p:nvPr>
        </p:nvSpPr>
        <p:spPr>
          <a:xfrm>
            <a:off x="0" y="6591300"/>
            <a:ext cx="487680" cy="266700"/>
          </a:xfrm>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49174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16092"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Slide Number Placeholder 4">
            <a:extLst>
              <a:ext uri="{FF2B5EF4-FFF2-40B4-BE49-F238E27FC236}">
                <a16:creationId xmlns:a16="http://schemas.microsoft.com/office/drawing/2014/main" xmlns="" id="{BC70E0AC-1233-44A5-A3E4-8FFC7071F407}"/>
              </a:ext>
            </a:extLst>
          </p:cNvPr>
          <p:cNvSpPr>
            <a:spLocks noGrp="1"/>
          </p:cNvSpPr>
          <p:nvPr>
            <p:ph type="sldNum" sz="quarter" idx="12"/>
          </p:nvPr>
        </p:nvSpPr>
        <p:spPr>
          <a:xfrm>
            <a:off x="0" y="6591300"/>
            <a:ext cx="487680" cy="266700"/>
          </a:xfrm>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62110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92"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316092" y="702468"/>
            <a:ext cx="11687535" cy="432000"/>
          </a:xfrm>
          <a:prstGeom prst="rect">
            <a:avLst/>
          </a:prstGeom>
        </p:spPr>
        <p:txBody>
          <a:bodyPr/>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a:t>Click to add subtitle</a:t>
            </a: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8" name="TextBox 7">
            <a:extLst>
              <a:ext uri="{FF2B5EF4-FFF2-40B4-BE49-F238E27FC236}">
                <a16:creationId xmlns:a16="http://schemas.microsoft.com/office/drawing/2014/main" xmlns="" id="{1E2CA930-18FE-440B-B1CB-0553D46107A8}"/>
              </a:ext>
            </a:extLst>
          </p:cNvPr>
          <p:cNvSpPr txBox="1"/>
          <p:nvPr userDrawn="1"/>
        </p:nvSpPr>
        <p:spPr>
          <a:xfrm>
            <a:off x="9734552" y="6632665"/>
            <a:ext cx="2600325" cy="256545"/>
          </a:xfrm>
          <a:prstGeom prst="rect">
            <a:avLst/>
          </a:prstGeom>
          <a:noFill/>
        </p:spPr>
        <p:txBody>
          <a:bodyPr wrap="square" rtlCol="0">
            <a:spAutoFit/>
          </a:bodyPr>
          <a:lstStyle/>
          <a:p>
            <a:r>
              <a:rPr lang="en-US" sz="1067" b="1" dirty="0">
                <a:solidFill>
                  <a:srgbClr val="000000"/>
                </a:solidFill>
              </a:rPr>
              <a:t>INTERNAL MEDICAL USE ONLY</a:t>
            </a:r>
          </a:p>
        </p:txBody>
      </p:sp>
      <p:sp>
        <p:nvSpPr>
          <p:cNvPr id="10" name="Slide Number Placeholder 4">
            <a:extLst>
              <a:ext uri="{FF2B5EF4-FFF2-40B4-BE49-F238E27FC236}">
                <a16:creationId xmlns:a16="http://schemas.microsoft.com/office/drawing/2014/main" xmlns="" id="{88E57E19-2BA0-423F-9098-52D692C8E035}"/>
              </a:ext>
            </a:extLst>
          </p:cNvPr>
          <p:cNvSpPr txBox="1">
            <a:spLocks/>
          </p:cNvSpPr>
          <p:nvPr userDrawn="1"/>
        </p:nvSpPr>
        <p:spPr>
          <a:xfrm>
            <a:off x="0" y="6591300"/>
            <a:ext cx="487680" cy="266700"/>
          </a:xfrm>
          <a:prstGeom prst="rect">
            <a:avLst/>
          </a:prstGeom>
        </p:spPr>
        <p:txBody>
          <a:bodyPr vert="horz" lIns="91440" tIns="45720" rIns="45720" bIns="45720" rtlCol="0" anchor="b" anchorCtr="0"/>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046990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5943" y="3835404"/>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2584195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xmlns=""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000" y="3838331"/>
            <a:ext cx="11804109" cy="2831199"/>
          </a:xfrm>
          <a:prstGeom prst="rect">
            <a:avLst/>
          </a:prstGeom>
        </p:spPr>
      </p:pic>
      <p:sp>
        <p:nvSpPr>
          <p:cNvPr id="13"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743904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6626610"/>
            <a:ext cx="9855200" cy="230832"/>
          </a:xfrm>
        </p:spPr>
        <p:txBody>
          <a:bodyPr anchor="b">
            <a:sp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7928291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solidFill>
                  <a:srgbClr val="000000"/>
                </a:solidFill>
              </a:rPr>
              <a:pPr/>
              <a:t>2/21/2019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6767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and Content_FINAL">
    <p:spTree>
      <p:nvGrpSpPr>
        <p:cNvPr id="1" name=""/>
        <p:cNvGrpSpPr/>
        <p:nvPr/>
      </p:nvGrpSpPr>
      <p:grpSpPr>
        <a:xfrm>
          <a:off x="0" y="0"/>
          <a:ext cx="0" cy="0"/>
          <a:chOff x="0" y="0"/>
          <a:chExt cx="0" cy="0"/>
        </a:xfrm>
      </p:grpSpPr>
      <p:sp>
        <p:nvSpPr>
          <p:cNvPr id="2" name="Title 1"/>
          <p:cNvSpPr>
            <a:spLocks noGrp="1"/>
          </p:cNvSpPr>
          <p:nvPr>
            <p:ph type="title"/>
          </p:nvPr>
        </p:nvSpPr>
        <p:spPr>
          <a:xfrm>
            <a:off x="316800" y="194400"/>
            <a:ext cx="11040000" cy="414000"/>
          </a:xfrm>
          <a:prstGeom prst="rect">
            <a:avLst/>
          </a:prstGeom>
        </p:spPr>
        <p:txBody>
          <a:bodyPr anchor="t"/>
          <a:lstStyle>
            <a:lvl1pPr algn="l" defTabSz="914377" rtl="0" eaLnBrk="1" latinLnBrk="0" hangingPunct="1">
              <a:lnSpc>
                <a:spcPct val="100000"/>
              </a:lnSpc>
              <a:spcBef>
                <a:spcPct val="0"/>
              </a:spcBef>
              <a:buNone/>
              <a:defRPr lang="en-US" sz="2800" b="1" kern="1200" baseline="0" dirty="0">
                <a:solidFill>
                  <a:schemeClr val="tx2"/>
                </a:solidFill>
                <a:latin typeface="Arial" pitchFamily="34" charset="0"/>
                <a:ea typeface="+mj-ea"/>
                <a:cs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316800" y="1350000"/>
            <a:ext cx="11040000" cy="4425951"/>
          </a:xfrm>
          <a:prstGeom prst="rect">
            <a:avLst/>
          </a:prstGeom>
        </p:spPr>
        <p:txBody>
          <a:bodyPr/>
          <a:lstStyle>
            <a:lvl1pPr marL="284393" indent="-284393">
              <a:spcBef>
                <a:spcPts val="1200"/>
              </a:spcBef>
              <a:buClr>
                <a:schemeClr val="tx2"/>
              </a:buClr>
              <a:defRPr sz="1800">
                <a:solidFill>
                  <a:schemeClr val="tx1"/>
                </a:solidFill>
              </a:defRPr>
            </a:lvl1pPr>
            <a:lvl2pPr marL="568800" indent="-284400">
              <a:spcBef>
                <a:spcPts val="600"/>
              </a:spcBef>
              <a:buClr>
                <a:schemeClr val="tx2"/>
              </a:buClr>
              <a:defRPr sz="1600">
                <a:solidFill>
                  <a:schemeClr val="tx1"/>
                </a:solidFill>
              </a:defRPr>
            </a:lvl2pPr>
            <a:lvl3pPr marL="853200" indent="-284400">
              <a:spcBef>
                <a:spcPts val="300"/>
              </a:spcBef>
              <a:buClr>
                <a:schemeClr val="tx2"/>
              </a:buClr>
              <a:defRPr sz="1400">
                <a:solidFill>
                  <a:schemeClr val="tx1"/>
                </a:solidFill>
              </a:defRPr>
            </a:lvl3pPr>
            <a:lvl4pPr marL="1137600" indent="-284400">
              <a:spcBef>
                <a:spcPts val="300"/>
              </a:spcBef>
              <a:buClr>
                <a:schemeClr val="tx2"/>
              </a:buClr>
              <a:defRPr sz="1200">
                <a:solidFill>
                  <a:schemeClr val="tx1"/>
                </a:solidFill>
              </a:defRPr>
            </a:lvl4pPr>
            <a:lvl5pPr marL="1074712" indent="-180970">
              <a:buClr>
                <a:schemeClr val="accent2"/>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p:cNvSpPr>
            <a:spLocks noGrp="1"/>
          </p:cNvSpPr>
          <p:nvPr>
            <p:ph type="body" sz="quarter" idx="17"/>
          </p:nvPr>
        </p:nvSpPr>
        <p:spPr>
          <a:xfrm>
            <a:off x="151685" y="6507339"/>
            <a:ext cx="11040000" cy="328084"/>
          </a:xfrm>
          <a:prstGeom prst="rect">
            <a:avLst/>
          </a:prstGeom>
        </p:spPr>
        <p:txBody>
          <a:bodyPr anchor="b"/>
          <a:lstStyle>
            <a:lvl1pPr marL="0" indent="0">
              <a:spcBef>
                <a:spcPts val="0"/>
              </a:spcBef>
              <a:buNone/>
              <a:defRPr sz="800">
                <a:solidFill>
                  <a:schemeClr val="tx1"/>
                </a:solidFill>
              </a:defRPr>
            </a:lvl1pPr>
            <a:lvl2pPr marL="457178" indent="0">
              <a:buNone/>
              <a:defRPr sz="1000"/>
            </a:lvl2pPr>
            <a:lvl3pPr marL="914356" indent="0">
              <a:buNone/>
              <a:defRPr sz="1000"/>
            </a:lvl3pPr>
            <a:lvl4pPr marL="1371532" indent="0">
              <a:buNone/>
              <a:defRPr sz="1000"/>
            </a:lvl4pPr>
            <a:lvl5pPr marL="1828709" indent="0">
              <a:buNone/>
              <a:defRPr sz="1000"/>
            </a:lvl5pPr>
          </a:lstStyle>
          <a:p>
            <a:pPr lvl="0"/>
            <a:r>
              <a:rPr lang="en-US" dirty="0"/>
              <a:t>Click to edit Master text styles</a:t>
            </a:r>
          </a:p>
        </p:txBody>
      </p:sp>
      <p:sp>
        <p:nvSpPr>
          <p:cNvPr id="5" name="Slide Number Placeholder 1"/>
          <p:cNvSpPr>
            <a:spLocks noGrp="1"/>
          </p:cNvSpPr>
          <p:nvPr>
            <p:ph type="sldNum" sz="quarter" idx="12"/>
          </p:nvPr>
        </p:nvSpPr>
        <p:spPr>
          <a:xfrm>
            <a:off x="11759357" y="6479340"/>
            <a:ext cx="508000" cy="365125"/>
          </a:xfrm>
          <a:prstGeom prst="rect">
            <a:avLst/>
          </a:prstGeom>
        </p:spPr>
        <p:txBody>
          <a:bodyPr/>
          <a:lstStyle/>
          <a:p>
            <a:fld id="{F22888E5-106D-448D-9650-2B88593DAA9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4517709"/>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9"/>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270449"/>
            <a:ext cx="11277600" cy="535531"/>
          </a:xfrm>
        </p:spPr>
        <p:txBody>
          <a:bodyPr anchor="t">
            <a:spAutoFit/>
          </a:bodyPr>
          <a:lstStyle>
            <a:lvl1pPr>
              <a:defRPr sz="3200">
                <a:solidFill>
                  <a:schemeClr val="bg1"/>
                </a:solidFill>
              </a:defRPr>
            </a:lvl1pPr>
          </a:lstStyle>
          <a:p>
            <a:r>
              <a:rPr lang="en-US" dirty="0"/>
              <a:t>Click to add divider title</a:t>
            </a:r>
          </a:p>
        </p:txBody>
      </p:sp>
      <p:sp>
        <p:nvSpPr>
          <p:cNvPr id="11" name="Text Placeholder 6">
            <a:extLst>
              <a:ext uri="{FF2B5EF4-FFF2-40B4-BE49-F238E27FC236}">
                <a16:creationId xmlns:a16="http://schemas.microsoft.com/office/drawing/2014/main" xmlns=""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53642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347BBB-1CB5-4824-9D2A-A9A7FDAEC358}" type="datetime1">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dirty="0"/>
          </a:p>
        </p:txBody>
      </p:sp>
      <p:sp>
        <p:nvSpPr>
          <p:cNvPr id="8" name="Text Placeholder 7"/>
          <p:cNvSpPr>
            <a:spLocks noGrp="1"/>
          </p:cNvSpPr>
          <p:nvPr>
            <p:ph type="body" sz="quarter" idx="14" hasCustomPrompt="1"/>
          </p:nvPr>
        </p:nvSpPr>
        <p:spPr>
          <a:xfrm>
            <a:off x="1170432" y="5440680"/>
            <a:ext cx="9875520" cy="361950"/>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9845416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6626610"/>
            <a:ext cx="9855200" cy="230832"/>
          </a:xfrm>
        </p:spPr>
        <p:txBody>
          <a:bodyPr anchor="b">
            <a:sp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9287006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One-line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12755" y="273600"/>
            <a:ext cx="11220449" cy="510116"/>
          </a:xfrm>
          <a:prstGeom prst="rect">
            <a:avLst/>
          </a:prstGeom>
        </p:spPr>
        <p:txBody>
          <a:bodyPr lIns="90000" tIns="46800" rIns="90000" bIns="46800"/>
          <a:lstStyle>
            <a:lvl1pPr>
              <a:defRPr sz="2800"/>
            </a:lvl1pPr>
          </a:lstStyle>
          <a:p>
            <a:r>
              <a:rPr lang="en-US" dirty="0"/>
              <a:t>Click to edit Master title style</a:t>
            </a:r>
            <a:endParaRPr lang="en-GB" dirty="0"/>
          </a:p>
        </p:txBody>
      </p:sp>
      <p:sp>
        <p:nvSpPr>
          <p:cNvPr id="9" name="Text Placeholder 8"/>
          <p:cNvSpPr>
            <a:spLocks noGrp="1"/>
          </p:cNvSpPr>
          <p:nvPr>
            <p:ph type="body" sz="quarter" idx="13" hasCustomPrompt="1"/>
          </p:nvPr>
        </p:nvSpPr>
        <p:spPr>
          <a:xfrm>
            <a:off x="412799" y="1044000"/>
            <a:ext cx="11252152" cy="4330700"/>
          </a:xfrm>
          <a:prstGeom prst="rect">
            <a:avLst/>
          </a:prstGeom>
        </p:spPr>
        <p:txBody>
          <a:bodyPr lIns="90000" tIns="46800" rIns="90000" bIns="46800"/>
          <a:lstStyle>
            <a:lvl1pPr marL="284400" indent="-284400">
              <a:spcBef>
                <a:spcPts val="1200"/>
              </a:spcBef>
              <a:buFont typeface="Arial" panose="020B0604020202020204" pitchFamily="34" charset="0"/>
              <a:buChar char="•"/>
              <a:defRPr sz="1800" b="0">
                <a:solidFill>
                  <a:schemeClr val="tx1"/>
                </a:solidFill>
                <a:latin typeface="Arial" pitchFamily="34" charset="0"/>
                <a:cs typeface="Arial" pitchFamily="34" charset="0"/>
              </a:defRPr>
            </a:lvl1pPr>
            <a:lvl2pPr marL="568800" indent="-284400">
              <a:spcBef>
                <a:spcPts val="600"/>
              </a:spcBef>
              <a:buClr>
                <a:schemeClr val="tx2"/>
              </a:buClr>
              <a:buFont typeface="Arial" panose="020B0604020202020204" pitchFamily="34" charset="0"/>
              <a:buChar char="–"/>
              <a:defRPr sz="1600">
                <a:solidFill>
                  <a:schemeClr val="tx1"/>
                </a:solidFill>
              </a:defRPr>
            </a:lvl2pPr>
            <a:lvl3pPr marL="853200" indent="-284400">
              <a:spcBef>
                <a:spcPts val="300"/>
              </a:spcBef>
              <a:buClr>
                <a:schemeClr val="tx2"/>
              </a:buClr>
              <a:defRPr sz="1400">
                <a:solidFill>
                  <a:schemeClr val="tx1"/>
                </a:solidFill>
              </a:defRPr>
            </a:lvl3pPr>
            <a:lvl4pPr marL="853200" indent="-284400">
              <a:spcBef>
                <a:spcPts val="300"/>
              </a:spcBef>
              <a:buClr>
                <a:schemeClr val="tx2"/>
              </a:buClr>
              <a:defRPr sz="1400">
                <a:solidFill>
                  <a:schemeClr val="tx1"/>
                </a:solidFill>
              </a:defRPr>
            </a:lvl4pPr>
            <a:lvl5pPr marL="853200" indent="-284400">
              <a:spcBef>
                <a:spcPts val="300"/>
              </a:spcBef>
              <a:buClr>
                <a:schemeClr val="tx2"/>
              </a:buClr>
              <a:defRPr sz="1400">
                <a:solidFill>
                  <a:schemeClr val="tx1"/>
                </a:solidFill>
              </a:defRPr>
            </a:lvl5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 name="Text Placeholder 4"/>
          <p:cNvSpPr>
            <a:spLocks noGrp="1"/>
          </p:cNvSpPr>
          <p:nvPr>
            <p:ph type="body" sz="quarter" idx="10" hasCustomPrompt="1"/>
          </p:nvPr>
        </p:nvSpPr>
        <p:spPr>
          <a:xfrm>
            <a:off x="0" y="6659261"/>
            <a:ext cx="11856640" cy="198000"/>
          </a:xfrm>
          <a:prstGeom prst="rect">
            <a:avLst/>
          </a:prstGeom>
        </p:spPr>
        <p:txBody>
          <a:bodyPr anchor="b"/>
          <a:lstStyle>
            <a:lvl1pPr marL="0" indent="0">
              <a:spcBef>
                <a:spcPts val="0"/>
              </a:spcBef>
              <a:spcAft>
                <a:spcPts val="0"/>
              </a:spcAft>
              <a:buNone/>
              <a:defRPr sz="1000" baseline="0"/>
            </a:lvl1pPr>
          </a:lstStyle>
          <a:p>
            <a:pPr lvl="0"/>
            <a:r>
              <a:rPr lang="en-US" dirty="0"/>
              <a:t>Click to edit footnote</a:t>
            </a:r>
          </a:p>
        </p:txBody>
      </p:sp>
    </p:spTree>
    <p:extLst>
      <p:ext uri="{BB962C8B-B14F-4D97-AF65-F5344CB8AC3E}">
        <p14:creationId xmlns:p14="http://schemas.microsoft.com/office/powerpoint/2010/main" val="5159138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3_Conten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91173" y="301790"/>
            <a:ext cx="10975315" cy="672000"/>
          </a:xfrm>
          <a:prstGeom prst="rect">
            <a:avLst/>
          </a:prstGeom>
        </p:spPr>
        <p:txBody>
          <a:bodyPr vert="horz" anchor="t"/>
          <a:lstStyle>
            <a:lvl1pPr algn="l">
              <a:lnSpc>
                <a:spcPct val="85000"/>
              </a:lnSpc>
              <a:defRPr sz="3200" b="1" baseline="0">
                <a:solidFill>
                  <a:srgbClr val="830051"/>
                </a:solidFill>
                <a:latin typeface="Arial" pitchFamily="34" charset="0"/>
                <a:cs typeface="Arial" pitchFamily="34" charset="0"/>
              </a:defRPr>
            </a:lvl1pPr>
          </a:lstStyle>
          <a:p>
            <a:r>
              <a:rPr lang="en-GB" noProof="0" dirty="0"/>
              <a:t>Click to add presentation title</a:t>
            </a:r>
          </a:p>
        </p:txBody>
      </p:sp>
      <p:sp>
        <p:nvSpPr>
          <p:cNvPr id="11" name="Text Placeholder 5"/>
          <p:cNvSpPr>
            <a:spLocks noGrp="1"/>
          </p:cNvSpPr>
          <p:nvPr>
            <p:ph type="body" sz="quarter" idx="16" hasCustomPrompt="1"/>
          </p:nvPr>
        </p:nvSpPr>
        <p:spPr>
          <a:xfrm>
            <a:off x="291173" y="1443010"/>
            <a:ext cx="10975315" cy="859723"/>
          </a:xfrm>
          <a:prstGeom prst="rect">
            <a:avLst/>
          </a:prstGeom>
        </p:spPr>
        <p:txBody>
          <a:bodyPr>
            <a:spAutoFit/>
          </a:bodyPr>
          <a:lstStyle>
            <a:lvl1pPr marL="288000" indent="-288000" algn="l">
              <a:buClr>
                <a:schemeClr val="accent1"/>
              </a:buClr>
              <a:buFont typeface="Arial" panose="020B0604020202020204" pitchFamily="34" charset="0"/>
              <a:buChar char="•"/>
              <a:defRPr sz="2400">
                <a:solidFill>
                  <a:srgbClr val="000000"/>
                </a:solidFill>
              </a:defRPr>
            </a:lvl1pPr>
            <a:lvl2pPr marL="515938" indent="-236538">
              <a:buFont typeface="Arial" panose="020B0604020202020204" pitchFamily="34" charset="0"/>
              <a:buChar char="–"/>
              <a:defRPr sz="2400"/>
            </a:lvl2pPr>
          </a:lstStyle>
          <a:p>
            <a:pPr lvl="0"/>
            <a:r>
              <a:rPr lang="en-US" dirty="0"/>
              <a:t>Click to edit Master text styles</a:t>
            </a:r>
          </a:p>
          <a:p>
            <a:pPr lvl="1"/>
            <a:r>
              <a:rPr lang="en-US" dirty="0"/>
              <a:t>text</a:t>
            </a:r>
          </a:p>
        </p:txBody>
      </p:sp>
      <p:sp>
        <p:nvSpPr>
          <p:cNvPr id="5" name="Text Placeholder 4"/>
          <p:cNvSpPr>
            <a:spLocks noGrp="1"/>
          </p:cNvSpPr>
          <p:nvPr>
            <p:ph type="body" sz="quarter" idx="17"/>
          </p:nvPr>
        </p:nvSpPr>
        <p:spPr>
          <a:xfrm>
            <a:off x="295935" y="6583522"/>
            <a:ext cx="9886289" cy="230832"/>
          </a:xfrm>
          <a:prstGeom prst="rect">
            <a:avLst/>
          </a:prstGeom>
        </p:spPr>
        <p:txBody>
          <a:bodyPr wrap="square" anchor="b">
            <a:spAutoFit/>
          </a:bodyPr>
          <a:lstStyle>
            <a:lvl1pPr marL="0" indent="0">
              <a:buNone/>
              <a:defRPr sz="1000">
                <a:solidFill>
                  <a:schemeClr val="tx1"/>
                </a:solidFill>
              </a:defRPr>
            </a:lvl1pPr>
          </a:lstStyle>
          <a:p>
            <a:pPr lvl="0"/>
            <a:r>
              <a:rPr lang="en-US" dirty="0"/>
              <a:t>Click to edit Master text styles</a:t>
            </a:r>
          </a:p>
        </p:txBody>
      </p:sp>
      <p:pic>
        <p:nvPicPr>
          <p:cNvPr id="9" name="Picture 8" descr="AZ_SYMBOL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128" y="5997210"/>
            <a:ext cx="604800" cy="696215"/>
          </a:xfrm>
          <a:prstGeom prst="rect">
            <a:avLst/>
          </a:prstGeom>
        </p:spPr>
      </p:pic>
    </p:spTree>
    <p:extLst>
      <p:ext uri="{BB962C8B-B14F-4D97-AF65-F5344CB8AC3E}">
        <p14:creationId xmlns:p14="http://schemas.microsoft.com/office/powerpoint/2010/main" val="4212316768"/>
      </p:ext>
    </p:extLst>
  </p:cSld>
  <p:clrMapOvr>
    <a:masterClrMapping/>
  </p:clrMapOvr>
  <p:extLst mod="1">
    <p:ext uri="{DCECCB84-F9BA-43D5-87BE-67443E8EF086}">
      <p15:sldGuideLst xmlns:p15="http://schemas.microsoft.com/office/powerpoint/2012/main" xmlns=""/>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defTabSz="914377">
              <a:defRPr/>
            </a:pPr>
            <a:r>
              <a:rPr lang="en-GB">
                <a:solidFill>
                  <a:srgbClr val="44546B"/>
                </a:solidFill>
                <a:latin typeface="Helvetica"/>
              </a:rPr>
              <a:t>TEST</a:t>
            </a:r>
            <a:endParaRPr lang="en-GB" dirty="0">
              <a:solidFill>
                <a:srgbClr val="44546B"/>
              </a:solidFill>
              <a:latin typeface="Helvetica"/>
            </a:endParaRPr>
          </a:p>
        </p:txBody>
      </p:sp>
      <p:sp>
        <p:nvSpPr>
          <p:cNvPr id="6" name="Title Placeholder 1"/>
          <p:cNvSpPr>
            <a:spLocks noGrp="1"/>
          </p:cNvSpPr>
          <p:nvPr>
            <p:ph type="title"/>
          </p:nvPr>
        </p:nvSpPr>
        <p:spPr>
          <a:xfrm>
            <a:off x="609603" y="291953"/>
            <a:ext cx="9120553" cy="6858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7" name="Slide Number Placeholder 4">
            <a:extLst>
              <a:ext uri="{FF2B5EF4-FFF2-40B4-BE49-F238E27FC236}">
                <a16:creationId xmlns:a16="http://schemas.microsoft.com/office/drawing/2014/main" xmlns="" id="{92863FE3-BEA5-47E0-A3BA-AA66C47F844E}"/>
              </a:ext>
            </a:extLst>
          </p:cNvPr>
          <p:cNvSpPr>
            <a:spLocks noGrp="1"/>
          </p:cNvSpPr>
          <p:nvPr>
            <p:ph type="sldNum" sz="quarter" idx="12"/>
          </p:nvPr>
        </p:nvSpPr>
        <p:spPr>
          <a:xfrm>
            <a:off x="0" y="6591300"/>
            <a:ext cx="487680" cy="266700"/>
          </a:xfrm>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211560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16092"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Slide Number Placeholder 4">
            <a:extLst>
              <a:ext uri="{FF2B5EF4-FFF2-40B4-BE49-F238E27FC236}">
                <a16:creationId xmlns:a16="http://schemas.microsoft.com/office/drawing/2014/main" xmlns="" id="{BC70E0AC-1233-44A5-A3E4-8FFC7071F407}"/>
              </a:ext>
            </a:extLst>
          </p:cNvPr>
          <p:cNvSpPr>
            <a:spLocks noGrp="1"/>
          </p:cNvSpPr>
          <p:nvPr>
            <p:ph type="sldNum" sz="quarter" idx="12"/>
          </p:nvPr>
        </p:nvSpPr>
        <p:spPr>
          <a:xfrm>
            <a:off x="0" y="6591300"/>
            <a:ext cx="487680" cy="266700"/>
          </a:xfrm>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76052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92"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316092" y="702468"/>
            <a:ext cx="11687535" cy="432000"/>
          </a:xfrm>
          <a:prstGeom prst="rect">
            <a:avLst/>
          </a:prstGeom>
        </p:spPr>
        <p:txBody>
          <a:bodyPr/>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a:t>Click to add subtitle</a:t>
            </a: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8" name="TextBox 7">
            <a:extLst>
              <a:ext uri="{FF2B5EF4-FFF2-40B4-BE49-F238E27FC236}">
                <a16:creationId xmlns:a16="http://schemas.microsoft.com/office/drawing/2014/main" xmlns="" id="{1E2CA930-18FE-440B-B1CB-0553D46107A8}"/>
              </a:ext>
            </a:extLst>
          </p:cNvPr>
          <p:cNvSpPr txBox="1"/>
          <p:nvPr userDrawn="1"/>
        </p:nvSpPr>
        <p:spPr>
          <a:xfrm>
            <a:off x="9734552" y="6632665"/>
            <a:ext cx="2600325" cy="256545"/>
          </a:xfrm>
          <a:prstGeom prst="rect">
            <a:avLst/>
          </a:prstGeom>
          <a:noFill/>
        </p:spPr>
        <p:txBody>
          <a:bodyPr wrap="square" rtlCol="0">
            <a:spAutoFit/>
          </a:bodyPr>
          <a:lstStyle/>
          <a:p>
            <a:r>
              <a:rPr lang="en-US" sz="1067" b="1" dirty="0">
                <a:solidFill>
                  <a:srgbClr val="000000"/>
                </a:solidFill>
              </a:rPr>
              <a:t>INTERNAL MEDICAL USE ONLY</a:t>
            </a:r>
          </a:p>
        </p:txBody>
      </p:sp>
      <p:sp>
        <p:nvSpPr>
          <p:cNvPr id="10" name="Slide Number Placeholder 4">
            <a:extLst>
              <a:ext uri="{FF2B5EF4-FFF2-40B4-BE49-F238E27FC236}">
                <a16:creationId xmlns:a16="http://schemas.microsoft.com/office/drawing/2014/main" xmlns="" id="{88E57E19-2BA0-423F-9098-52D692C8E035}"/>
              </a:ext>
            </a:extLst>
          </p:cNvPr>
          <p:cNvSpPr txBox="1">
            <a:spLocks/>
          </p:cNvSpPr>
          <p:nvPr userDrawn="1"/>
        </p:nvSpPr>
        <p:spPr>
          <a:xfrm>
            <a:off x="0" y="6591300"/>
            <a:ext cx="487680" cy="266700"/>
          </a:xfrm>
          <a:prstGeom prst="rect">
            <a:avLst/>
          </a:prstGeom>
        </p:spPr>
        <p:txBody>
          <a:bodyPr vert="horz" lIns="91440" tIns="45720" rIns="45720" bIns="45720" rtlCol="0" anchor="b" anchorCtr="0"/>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872357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5943" y="3835404"/>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161612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xmlns=""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000" y="3838331"/>
            <a:ext cx="11804109" cy="2831199"/>
          </a:xfrm>
          <a:prstGeom prst="rect">
            <a:avLst/>
          </a:prstGeom>
        </p:spPr>
      </p:pic>
      <p:sp>
        <p:nvSpPr>
          <p:cNvPr id="13"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6909998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ACBFB23B-7375-43F1-8A3C-9C488CB5742F}" type="datetime1">
              <a:rPr lang="en-US" smtClean="0">
                <a:solidFill>
                  <a:srgbClr val="000000">
                    <a:tint val="75000"/>
                  </a:srgbClr>
                </a:solidFill>
              </a:rPr>
              <a:pPr/>
              <a:t>2/21/2019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200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B6F60-6BE1-460A-8247-78F044DA0E76}" type="datetime1">
              <a:rPr lang="en-US" smtClean="0">
                <a:solidFill>
                  <a:srgbClr val="000000">
                    <a:tint val="75000"/>
                  </a:srgbClr>
                </a:solidFill>
              </a:rPr>
              <a:pPr/>
              <a:t>2/21/2019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43179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25BFC253-ACC1-4B20-9047-535C189850FC}"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dirty="0"/>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028700"/>
            <a:ext cx="112776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1789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9952511" y="6532718"/>
            <a:ext cx="2143300"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a:off x="193500" y="3878263"/>
            <a:ext cx="11808000" cy="283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193500" y="3771908"/>
            <a:ext cx="11808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userDrawn="1"/>
        </p:nvSpPr>
        <p:spPr>
          <a:xfrm>
            <a:off x="10122716" y="6453514"/>
            <a:ext cx="1878784"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2017</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49765" y="5715000"/>
            <a:ext cx="757275" cy="653802"/>
          </a:xfrm>
          <a:prstGeom prst="rect">
            <a:avLst/>
          </a:prstGeom>
        </p:spPr>
      </p:pic>
      <p:sp>
        <p:nvSpPr>
          <p:cNvPr id="2" name="Title 1"/>
          <p:cNvSpPr>
            <a:spLocks noGrp="1"/>
          </p:cNvSpPr>
          <p:nvPr>
            <p:ph type="ctrTitle"/>
          </p:nvPr>
        </p:nvSpPr>
        <p:spPr>
          <a:xfrm>
            <a:off x="457200" y="1279207"/>
            <a:ext cx="112776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14" name="Rectangle 13"/>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Subtitle 2"/>
          <p:cNvSpPr>
            <a:spLocks noGrp="1"/>
          </p:cNvSpPr>
          <p:nvPr>
            <p:ph type="subTitle" idx="1"/>
          </p:nvPr>
        </p:nvSpPr>
        <p:spPr>
          <a:xfrm>
            <a:off x="457200" y="4267200"/>
            <a:ext cx="112776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hasCustomPrompt="1"/>
          </p:nvPr>
        </p:nvSpPr>
        <p:spPr>
          <a:xfrm>
            <a:off x="457200" y="5626100"/>
            <a:ext cx="9855200" cy="871538"/>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404078504"/>
      </p:ext>
    </p:extLst>
  </p:cSld>
  <p:clrMapOvr>
    <a:masterClrMapping/>
  </p:clrMapOvr>
  <p:extLst mod="1">
    <p:ext uri="{DCECCB84-F9BA-43D5-87BE-67443E8EF086}">
      <p15:sldGuideLst xmlns:p15="http://schemas.microsoft.com/office/powerpoint/2012/main" xmlns="">
        <p15:guide id="1" orient="horz" pos="268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457200" y="1270455"/>
            <a:ext cx="112776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3429008"/>
            <a:ext cx="11277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2F430-8436-43E6-A53C-87522F50B036}" type="datetime1">
              <a:rPr lang="en-US" smtClean="0">
                <a:solidFill>
                  <a:srgbClr val="000000">
                    <a:tint val="75000"/>
                  </a:srgbClr>
                </a:solidFill>
              </a:rPr>
              <a:pPr/>
              <a:t>2/21/2019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8" name="Text Placeholder 7"/>
          <p:cNvSpPr>
            <a:spLocks noGrp="1"/>
          </p:cNvSpPr>
          <p:nvPr>
            <p:ph type="body" sz="quarter" idx="13" hasCustomPrompt="1"/>
          </p:nvPr>
        </p:nvSpPr>
        <p:spPr>
          <a:xfrm>
            <a:off x="457200" y="5829391"/>
            <a:ext cx="9855200" cy="885825"/>
          </a:xfrm>
        </p:spPr>
        <p:txBody>
          <a:bodyPr anchor="b">
            <a:noAutofit/>
          </a:bodyPr>
          <a:lstStyle>
            <a:lvl1pPr marL="0" indent="0">
              <a:spcBef>
                <a:spcPts val="300"/>
              </a:spcBef>
              <a:buNone/>
              <a:defRPr sz="1000">
                <a:solidFill>
                  <a:schemeClr val="bg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19097945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2E5C76F4-DBE4-46A4-A564-C7542A73AA1A}" type="datetime1">
              <a:rPr lang="en-US" smtClean="0">
                <a:solidFill>
                  <a:srgbClr val="000000">
                    <a:tint val="75000"/>
                  </a:srgbClr>
                </a:solidFill>
              </a:rPr>
              <a:pPr/>
              <a:t>2/21/2019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4572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7387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12776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26480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096000" y="126480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4735907-800D-4FFA-8B8C-4D244B1EB62B}" type="datetime1">
              <a:rPr lang="en-US" smtClean="0">
                <a:solidFill>
                  <a:srgbClr val="000000">
                    <a:tint val="75000"/>
                  </a:srgbClr>
                </a:solidFill>
              </a:rPr>
              <a:pPr/>
              <a:t>2/21/2019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11" name="Text Placeholder 10"/>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457200" y="1692998"/>
            <a:ext cx="5638800" cy="413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096000" y="1692998"/>
            <a:ext cx="56388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5835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12776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1170432" y="5440680"/>
            <a:ext cx="987552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B4D9A17C-1717-4FFC-9E81-DA0A5452950A}" type="datetime1">
              <a:rPr lang="en-US" smtClean="0">
                <a:solidFill>
                  <a:srgbClr val="000000">
                    <a:tint val="75000"/>
                  </a:srgbClr>
                </a:solidFill>
              </a:rPr>
              <a:pPr/>
              <a:t>2/21/2019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457200" y="1260477"/>
            <a:ext cx="112776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70766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347BBB-1CB5-4824-9D2A-A9A7FDAEC358}" type="datetime1">
              <a:rPr lang="en-US" smtClean="0">
                <a:solidFill>
                  <a:srgbClr val="000000">
                    <a:tint val="75000"/>
                  </a:srgbClr>
                </a:solidFill>
              </a:rPr>
              <a:pPr/>
              <a:t>2/21/2019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4" hasCustomPrompt="1"/>
          </p:nvPr>
        </p:nvSpPr>
        <p:spPr>
          <a:xfrm>
            <a:off x="1170432" y="5440680"/>
            <a:ext cx="9875520" cy="361950"/>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7055982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25BFC253-ACC1-4B20-9047-535C189850FC}" type="datetime1">
              <a:rPr lang="en-US" smtClean="0">
                <a:solidFill>
                  <a:srgbClr val="000000">
                    <a:tint val="75000"/>
                  </a:srgbClr>
                </a:solidFill>
              </a:rPr>
              <a:pPr/>
              <a:t>2/21/2019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028700"/>
            <a:ext cx="112776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45019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9952511" y="6521567"/>
            <a:ext cx="2143300"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75A1009-7755-4115-A139-4142CA3B0804}" type="datetime1">
              <a:rPr lang="en-US" smtClean="0">
                <a:solidFill>
                  <a:srgbClr val="000000">
                    <a:tint val="75000"/>
                  </a:srgbClr>
                </a:solidFill>
              </a:rPr>
              <a:pPr/>
              <a:t>2/21/2019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3" name="Content Placeholder 2"/>
          <p:cNvSpPr>
            <a:spLocks noGrp="1"/>
          </p:cNvSpPr>
          <p:nvPr>
            <p:ph idx="1"/>
          </p:nvPr>
        </p:nvSpPr>
        <p:spPr>
          <a:xfrm>
            <a:off x="457200" y="1028700"/>
            <a:ext cx="112776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3685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173A2-8745-4607-9493-1D8AF7034F1E}" type="datetime1">
              <a:rPr lang="en-US" smtClean="0">
                <a:solidFill>
                  <a:srgbClr val="000000">
                    <a:tint val="75000"/>
                  </a:srgbClr>
                </a:solidFill>
              </a:rPr>
              <a:pPr/>
              <a:t>2/21/2019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1823004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539B9274-6A29-48D2-8010-04B236DE9589}" type="datetime1">
              <a:rPr lang="en-US" smtClean="0">
                <a:solidFill>
                  <a:srgbClr val="000000">
                    <a:tint val="75000"/>
                  </a:srgbClr>
                </a:solidFill>
              </a:rPr>
              <a:pPr/>
              <a:t>2/21/2019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419432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9952511" y="6521567"/>
            <a:ext cx="2143300"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775A1009-7755-4115-A139-4142CA3B0804}"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dirty="0"/>
          </a:p>
        </p:txBody>
      </p:sp>
      <p:sp>
        <p:nvSpPr>
          <p:cNvPr id="3" name="Content Placeholder 2"/>
          <p:cNvSpPr>
            <a:spLocks noGrp="1"/>
          </p:cNvSpPr>
          <p:nvPr>
            <p:ph idx="1"/>
          </p:nvPr>
        </p:nvSpPr>
        <p:spPr>
          <a:xfrm>
            <a:off x="457200" y="1028700"/>
            <a:ext cx="112776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42018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43812" y="1164483"/>
            <a:ext cx="11875920" cy="5236317"/>
          </a:xfrm>
          <a:prstGeom prst="rect">
            <a:avLst/>
          </a:prstGeom>
        </p:spPr>
        <p:txBody>
          <a:bodyPr vert="horz"/>
          <a:lstStyle>
            <a:lvl1pPr marL="339725" indent="-339725">
              <a:spcBef>
                <a:spcPts val="0"/>
              </a:spcBef>
              <a:spcAft>
                <a:spcPts val="600"/>
              </a:spcAft>
              <a:buFont typeface="Arial" pitchFamily="34" charset="0"/>
              <a:buChar char="•"/>
              <a:defRPr sz="2600" baseline="0">
                <a:solidFill>
                  <a:schemeClr val="tx1"/>
                </a:solidFill>
                <a:latin typeface="Arial" pitchFamily="34" charset="0"/>
                <a:cs typeface="Arial" pitchFamily="34" charset="0"/>
              </a:defRPr>
            </a:lvl1pPr>
            <a:lvl2pPr marL="687388" indent="-225425">
              <a:spcBef>
                <a:spcPts val="600"/>
              </a:spcBef>
              <a:spcAft>
                <a:spcPts val="600"/>
              </a:spcAft>
              <a:buClrTx/>
              <a:buFont typeface="Arial" pitchFamily="34" charset="0"/>
              <a:buChar char="‒"/>
              <a:defRPr sz="2400"/>
            </a:lvl2pPr>
            <a:lvl3pPr marL="914400" indent="0">
              <a:buNone/>
              <a:defRPr sz="2400"/>
            </a:lvl3pPr>
            <a:lvl4pPr marL="1371600" indent="0">
              <a:buNone/>
              <a:defRPr sz="2400"/>
            </a:lvl4pPr>
            <a:lvl5pPr marL="1828800" indent="0">
              <a:buNone/>
              <a:defRPr sz="2400"/>
            </a:lvl5pPr>
          </a:lstStyle>
          <a:p>
            <a:pPr lvl="0"/>
            <a:r>
              <a:rPr lang="en-GB" noProof="0" dirty="0"/>
              <a:t>Click to add </a:t>
            </a:r>
            <a:r>
              <a:rPr lang="en-GB" noProof="0"/>
              <a:t>introduction text</a:t>
            </a:r>
          </a:p>
          <a:p>
            <a:pPr lvl="1"/>
            <a:r>
              <a:rPr lang="en-GB" noProof="0"/>
              <a:t> f</a:t>
            </a:r>
            <a:endParaRPr lang="en-GB" noProof="0" dirty="0"/>
          </a:p>
        </p:txBody>
      </p:sp>
      <p:sp>
        <p:nvSpPr>
          <p:cNvPr id="8" name="Title 8"/>
          <p:cNvSpPr>
            <a:spLocks noGrp="1"/>
          </p:cNvSpPr>
          <p:nvPr>
            <p:ph type="title" hasCustomPrompt="1"/>
          </p:nvPr>
        </p:nvSpPr>
        <p:spPr>
          <a:xfrm>
            <a:off x="432212" y="-50408"/>
            <a:ext cx="11875919" cy="1200329"/>
          </a:xfrm>
          <a:prstGeom prst="rect">
            <a:avLst/>
          </a:prstGeom>
        </p:spPr>
        <p:txBody>
          <a:bodyPr vert="horz" wrap="square" anchor="b" anchorCtr="0">
            <a:spAutoFit/>
          </a:bodyPr>
          <a:lstStyle>
            <a:lvl1pPr algn="l">
              <a:lnSpc>
                <a:spcPct val="100000"/>
              </a:lnSpc>
              <a:defRPr sz="3600" b="1" baseline="0">
                <a:solidFill>
                  <a:schemeClr val="tx2"/>
                </a:solidFill>
                <a:latin typeface="Arial" pitchFamily="34" charset="0"/>
                <a:cs typeface="Arial" pitchFamily="34" charset="0"/>
              </a:defRPr>
            </a:lvl1pPr>
          </a:lstStyle>
          <a:p>
            <a:r>
              <a:rPr lang="en-GB" noProof="0" dirty="0"/>
              <a:t>Click to add master title</a:t>
            </a:r>
            <a:br>
              <a:rPr lang="en-GB" noProof="0" dirty="0"/>
            </a:br>
            <a:r>
              <a:rPr lang="en-GB" noProof="0" dirty="0" err="1"/>
              <a:t>wqdqd</a:t>
            </a:r>
            <a:endParaRPr lang="en-GB" noProof="0" dirty="0"/>
          </a:p>
        </p:txBody>
      </p:sp>
      <p:sp>
        <p:nvSpPr>
          <p:cNvPr id="7" name="Slide Number Placeholder 5"/>
          <p:cNvSpPr>
            <a:spLocks noGrp="1"/>
          </p:cNvSpPr>
          <p:nvPr>
            <p:ph type="sldNum" sz="quarter" idx="4"/>
          </p:nvPr>
        </p:nvSpPr>
        <p:spPr>
          <a:xfrm>
            <a:off x="297500" y="6510559"/>
            <a:ext cx="528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Footer Placeholder 4"/>
          <p:cNvSpPr>
            <a:spLocks noGrp="1"/>
          </p:cNvSpPr>
          <p:nvPr>
            <p:ph type="ftr" sz="quarter" idx="3"/>
          </p:nvPr>
        </p:nvSpPr>
        <p:spPr>
          <a:xfrm>
            <a:off x="838200" y="6509809"/>
            <a:ext cx="7728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a:solidFill>
                <a:srgbClr val="000000"/>
              </a:solidFill>
              <a:latin typeface="Arial"/>
              <a:cs typeface="Arial"/>
            </a:endParaRPr>
          </a:p>
        </p:txBody>
      </p:sp>
    </p:spTree>
    <p:extLst>
      <p:ext uri="{BB962C8B-B14F-4D97-AF65-F5344CB8AC3E}">
        <p14:creationId xmlns:p14="http://schemas.microsoft.com/office/powerpoint/2010/main" val="6190797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C93832-A396-4EC2-B1DA-BB202201DDE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752364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a:t>Click to edit Master title style</a:t>
            </a:r>
            <a:endParaRPr lang="en-CA"/>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Footer Placeholder 4"/>
          <p:cNvSpPr>
            <a:spLocks noGrp="1"/>
          </p:cNvSpPr>
          <p:nvPr>
            <p:ph type="ftr" sz="quarter" idx="3"/>
          </p:nvPr>
        </p:nvSpPr>
        <p:spPr>
          <a:xfrm>
            <a:off x="239349" y="6356441"/>
            <a:ext cx="11733675" cy="365125"/>
          </a:xfrm>
          <a:prstGeom prst="rect">
            <a:avLst/>
          </a:prstGeom>
        </p:spPr>
        <p:txBody>
          <a:bodyPr vert="horz" lIns="91440" tIns="45720" rIns="91440" bIns="45720" rtlCol="0" anchor="ctr"/>
          <a:lstStyle>
            <a:lvl1pPr algn="r">
              <a:defRPr sz="1200">
                <a:solidFill>
                  <a:schemeClr val="tx1"/>
                </a:solidFill>
                <a:latin typeface="Cambria" pitchFamily="18" charset="0"/>
              </a:defRPr>
            </a:lvl1pPr>
          </a:lstStyle>
          <a:p>
            <a:r>
              <a:rPr lang="en-US">
                <a:solidFill>
                  <a:prstClr val="black"/>
                </a:solidFill>
              </a:rPr>
              <a:t>XXXXXX</a:t>
            </a:r>
            <a:endParaRPr lang="en-CA" dirty="0">
              <a:solidFill>
                <a:prstClr val="black"/>
              </a:solidFill>
            </a:endParaRPr>
          </a:p>
        </p:txBody>
      </p:sp>
    </p:spTree>
    <p:extLst>
      <p:ext uri="{BB962C8B-B14F-4D97-AF65-F5344CB8AC3E}">
        <p14:creationId xmlns:p14="http://schemas.microsoft.com/office/powerpoint/2010/main" val="35495408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itle only FINAL">
    <p:spTree>
      <p:nvGrpSpPr>
        <p:cNvPr id="1" name=""/>
        <p:cNvGrpSpPr/>
        <p:nvPr/>
      </p:nvGrpSpPr>
      <p:grpSpPr>
        <a:xfrm>
          <a:off x="0" y="0"/>
          <a:ext cx="0" cy="0"/>
          <a:chOff x="0" y="0"/>
          <a:chExt cx="0" cy="0"/>
        </a:xfrm>
      </p:grpSpPr>
      <p:sp>
        <p:nvSpPr>
          <p:cNvPr id="8" name="Title 8"/>
          <p:cNvSpPr>
            <a:spLocks noGrp="1"/>
          </p:cNvSpPr>
          <p:nvPr>
            <p:ph type="title"/>
          </p:nvPr>
        </p:nvSpPr>
        <p:spPr>
          <a:xfrm>
            <a:off x="316800" y="194400"/>
            <a:ext cx="11221200" cy="4140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hasCustomPrompt="1"/>
          </p:nvPr>
        </p:nvSpPr>
        <p:spPr>
          <a:xfrm>
            <a:off x="151200" y="6508800"/>
            <a:ext cx="11856640" cy="327600"/>
          </a:xfrm>
          <a:prstGeom prst="rect">
            <a:avLst/>
          </a:prstGeom>
        </p:spPr>
        <p:txBody>
          <a:bodyPr anchor="b"/>
          <a:lstStyle>
            <a:lvl1pPr marL="0" indent="0">
              <a:spcBef>
                <a:spcPts val="0"/>
              </a:spcBef>
              <a:spcAft>
                <a:spcPts val="0"/>
              </a:spcAft>
              <a:buNone/>
              <a:defRPr sz="800" baseline="0"/>
            </a:lvl1pPr>
          </a:lstStyle>
          <a:p>
            <a:pPr lvl="0"/>
            <a:r>
              <a:rPr lang="en-US" dirty="0"/>
              <a:t>Click to edit footnote</a:t>
            </a:r>
          </a:p>
        </p:txBody>
      </p:sp>
    </p:spTree>
    <p:extLst>
      <p:ext uri="{BB962C8B-B14F-4D97-AF65-F5344CB8AC3E}">
        <p14:creationId xmlns:p14="http://schemas.microsoft.com/office/powerpoint/2010/main" val="10190261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335367" y="6396729"/>
            <a:ext cx="9122833" cy="230832"/>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95794151"/>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79551"/>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79551"/>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6490939"/>
      </p:ext>
    </p:extLst>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6626610"/>
            <a:ext cx="9855200" cy="230832"/>
          </a:xfrm>
        </p:spPr>
        <p:txBody>
          <a:bodyPr anchor="b">
            <a:sp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1458870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solidFill>
                  <a:srgbClr val="000000"/>
                </a:solidFill>
              </a:rPr>
              <a:pPr/>
              <a:t>2/21/2019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745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itle and Content_FINAL">
    <p:spTree>
      <p:nvGrpSpPr>
        <p:cNvPr id="1" name=""/>
        <p:cNvGrpSpPr/>
        <p:nvPr/>
      </p:nvGrpSpPr>
      <p:grpSpPr>
        <a:xfrm>
          <a:off x="0" y="0"/>
          <a:ext cx="0" cy="0"/>
          <a:chOff x="0" y="0"/>
          <a:chExt cx="0" cy="0"/>
        </a:xfrm>
      </p:grpSpPr>
      <p:sp>
        <p:nvSpPr>
          <p:cNvPr id="2" name="Title 1"/>
          <p:cNvSpPr>
            <a:spLocks noGrp="1"/>
          </p:cNvSpPr>
          <p:nvPr>
            <p:ph type="title"/>
          </p:nvPr>
        </p:nvSpPr>
        <p:spPr>
          <a:xfrm>
            <a:off x="316800" y="194400"/>
            <a:ext cx="11040000" cy="414000"/>
          </a:xfrm>
          <a:prstGeom prst="rect">
            <a:avLst/>
          </a:prstGeom>
        </p:spPr>
        <p:txBody>
          <a:bodyPr anchor="t"/>
          <a:lstStyle>
            <a:lvl1pPr algn="l" defTabSz="914377" rtl="0" eaLnBrk="1" latinLnBrk="0" hangingPunct="1">
              <a:lnSpc>
                <a:spcPct val="100000"/>
              </a:lnSpc>
              <a:spcBef>
                <a:spcPct val="0"/>
              </a:spcBef>
              <a:buNone/>
              <a:defRPr lang="en-US" sz="2800" b="1" kern="1200" baseline="0" dirty="0">
                <a:solidFill>
                  <a:schemeClr val="tx2"/>
                </a:solidFill>
                <a:latin typeface="Arial" pitchFamily="34" charset="0"/>
                <a:ea typeface="+mj-ea"/>
                <a:cs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316800" y="1350000"/>
            <a:ext cx="11040000" cy="4425951"/>
          </a:xfrm>
          <a:prstGeom prst="rect">
            <a:avLst/>
          </a:prstGeom>
        </p:spPr>
        <p:txBody>
          <a:bodyPr/>
          <a:lstStyle>
            <a:lvl1pPr marL="284393" indent="-284393">
              <a:spcBef>
                <a:spcPts val="1200"/>
              </a:spcBef>
              <a:buClr>
                <a:schemeClr val="tx2"/>
              </a:buClr>
              <a:defRPr sz="1800">
                <a:solidFill>
                  <a:schemeClr val="tx1"/>
                </a:solidFill>
              </a:defRPr>
            </a:lvl1pPr>
            <a:lvl2pPr marL="568800" indent="-284400">
              <a:spcBef>
                <a:spcPts val="600"/>
              </a:spcBef>
              <a:buClr>
                <a:schemeClr val="tx2"/>
              </a:buClr>
              <a:defRPr sz="1600">
                <a:solidFill>
                  <a:schemeClr val="tx1"/>
                </a:solidFill>
              </a:defRPr>
            </a:lvl2pPr>
            <a:lvl3pPr marL="853200" indent="-284400">
              <a:spcBef>
                <a:spcPts val="300"/>
              </a:spcBef>
              <a:buClr>
                <a:schemeClr val="tx2"/>
              </a:buClr>
              <a:defRPr sz="1400">
                <a:solidFill>
                  <a:schemeClr val="tx1"/>
                </a:solidFill>
              </a:defRPr>
            </a:lvl3pPr>
            <a:lvl4pPr marL="1137600" indent="-284400">
              <a:spcBef>
                <a:spcPts val="300"/>
              </a:spcBef>
              <a:buClr>
                <a:schemeClr val="tx2"/>
              </a:buClr>
              <a:defRPr sz="1200">
                <a:solidFill>
                  <a:schemeClr val="tx1"/>
                </a:solidFill>
              </a:defRPr>
            </a:lvl4pPr>
            <a:lvl5pPr marL="1074712" indent="-180970">
              <a:buClr>
                <a:schemeClr val="accent2"/>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p:cNvSpPr>
            <a:spLocks noGrp="1"/>
          </p:cNvSpPr>
          <p:nvPr>
            <p:ph type="body" sz="quarter" idx="17"/>
          </p:nvPr>
        </p:nvSpPr>
        <p:spPr>
          <a:xfrm>
            <a:off x="151685" y="6507339"/>
            <a:ext cx="11040000" cy="328084"/>
          </a:xfrm>
          <a:prstGeom prst="rect">
            <a:avLst/>
          </a:prstGeom>
        </p:spPr>
        <p:txBody>
          <a:bodyPr anchor="b"/>
          <a:lstStyle>
            <a:lvl1pPr marL="0" indent="0">
              <a:spcBef>
                <a:spcPts val="0"/>
              </a:spcBef>
              <a:buNone/>
              <a:defRPr sz="800">
                <a:solidFill>
                  <a:schemeClr val="tx1"/>
                </a:solidFill>
              </a:defRPr>
            </a:lvl1pPr>
            <a:lvl2pPr marL="457178" indent="0">
              <a:buNone/>
              <a:defRPr sz="1000"/>
            </a:lvl2pPr>
            <a:lvl3pPr marL="914356" indent="0">
              <a:buNone/>
              <a:defRPr sz="1000"/>
            </a:lvl3pPr>
            <a:lvl4pPr marL="1371532" indent="0">
              <a:buNone/>
              <a:defRPr sz="1000"/>
            </a:lvl4pPr>
            <a:lvl5pPr marL="1828709" indent="0">
              <a:buNone/>
              <a:defRPr sz="1000"/>
            </a:lvl5pPr>
          </a:lstStyle>
          <a:p>
            <a:pPr lvl="0"/>
            <a:r>
              <a:rPr lang="en-US" dirty="0"/>
              <a:t>Click to edit Master text styles</a:t>
            </a:r>
          </a:p>
        </p:txBody>
      </p:sp>
      <p:sp>
        <p:nvSpPr>
          <p:cNvPr id="5" name="Slide Number Placeholder 1"/>
          <p:cNvSpPr>
            <a:spLocks noGrp="1"/>
          </p:cNvSpPr>
          <p:nvPr>
            <p:ph type="sldNum" sz="quarter" idx="12"/>
          </p:nvPr>
        </p:nvSpPr>
        <p:spPr>
          <a:xfrm>
            <a:off x="11759357" y="6479326"/>
            <a:ext cx="508000" cy="365125"/>
          </a:xfrm>
          <a:prstGeom prst="rect">
            <a:avLst/>
          </a:prstGeom>
        </p:spPr>
        <p:txBody>
          <a:bodyPr/>
          <a:lstStyle/>
          <a:p>
            <a:fld id="{F22888E5-106D-448D-9650-2B88593DAA9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708541"/>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9"/>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270435"/>
            <a:ext cx="11277600" cy="535531"/>
          </a:xfrm>
        </p:spPr>
        <p:txBody>
          <a:bodyPr anchor="t">
            <a:spAutoFit/>
          </a:bodyPr>
          <a:lstStyle>
            <a:lvl1pPr>
              <a:defRPr sz="3200">
                <a:solidFill>
                  <a:schemeClr val="bg1"/>
                </a:solidFill>
              </a:defRPr>
            </a:lvl1pPr>
          </a:lstStyle>
          <a:p>
            <a:r>
              <a:rPr lang="en-US" dirty="0"/>
              <a:t>Click to add divider title</a:t>
            </a:r>
          </a:p>
        </p:txBody>
      </p:sp>
      <p:sp>
        <p:nvSpPr>
          <p:cNvPr id="11" name="Text Placeholder 6">
            <a:extLst>
              <a:ext uri="{FF2B5EF4-FFF2-40B4-BE49-F238E27FC236}">
                <a16:creationId xmlns:a16="http://schemas.microsoft.com/office/drawing/2014/main" xmlns=""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30955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173A2-8745-4607-9493-1D8AF7034F1E}" type="datetime1">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dirty="0"/>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8589427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6626610"/>
            <a:ext cx="9855200" cy="230832"/>
          </a:xfrm>
        </p:spPr>
        <p:txBody>
          <a:bodyPr anchor="b">
            <a:sp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7091201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One-line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12755" y="273600"/>
            <a:ext cx="11220449" cy="510116"/>
          </a:xfrm>
          <a:prstGeom prst="rect">
            <a:avLst/>
          </a:prstGeom>
        </p:spPr>
        <p:txBody>
          <a:bodyPr lIns="90000" tIns="46800" rIns="90000" bIns="46800"/>
          <a:lstStyle>
            <a:lvl1pPr>
              <a:defRPr sz="2800"/>
            </a:lvl1pPr>
          </a:lstStyle>
          <a:p>
            <a:r>
              <a:rPr lang="en-US" dirty="0"/>
              <a:t>Click to edit Master title style</a:t>
            </a:r>
            <a:endParaRPr lang="en-GB" dirty="0"/>
          </a:p>
        </p:txBody>
      </p:sp>
      <p:sp>
        <p:nvSpPr>
          <p:cNvPr id="9" name="Text Placeholder 8"/>
          <p:cNvSpPr>
            <a:spLocks noGrp="1"/>
          </p:cNvSpPr>
          <p:nvPr>
            <p:ph type="body" sz="quarter" idx="13" hasCustomPrompt="1"/>
          </p:nvPr>
        </p:nvSpPr>
        <p:spPr>
          <a:xfrm>
            <a:off x="412799" y="1044000"/>
            <a:ext cx="11252152" cy="4330700"/>
          </a:xfrm>
          <a:prstGeom prst="rect">
            <a:avLst/>
          </a:prstGeom>
        </p:spPr>
        <p:txBody>
          <a:bodyPr lIns="90000" tIns="46800" rIns="90000" bIns="46800"/>
          <a:lstStyle>
            <a:lvl1pPr marL="284400" indent="-284400">
              <a:spcBef>
                <a:spcPts val="1200"/>
              </a:spcBef>
              <a:buFont typeface="Arial" panose="020B0604020202020204" pitchFamily="34" charset="0"/>
              <a:buChar char="•"/>
              <a:defRPr sz="1800" b="0">
                <a:solidFill>
                  <a:schemeClr val="tx1"/>
                </a:solidFill>
                <a:latin typeface="Arial" pitchFamily="34" charset="0"/>
                <a:cs typeface="Arial" pitchFamily="34" charset="0"/>
              </a:defRPr>
            </a:lvl1pPr>
            <a:lvl2pPr marL="568800" indent="-284400">
              <a:spcBef>
                <a:spcPts val="600"/>
              </a:spcBef>
              <a:buClr>
                <a:schemeClr val="tx2"/>
              </a:buClr>
              <a:buFont typeface="Arial" panose="020B0604020202020204" pitchFamily="34" charset="0"/>
              <a:buChar char="–"/>
              <a:defRPr sz="1600">
                <a:solidFill>
                  <a:schemeClr val="tx1"/>
                </a:solidFill>
              </a:defRPr>
            </a:lvl2pPr>
            <a:lvl3pPr marL="853200" indent="-284400">
              <a:spcBef>
                <a:spcPts val="300"/>
              </a:spcBef>
              <a:buClr>
                <a:schemeClr val="tx2"/>
              </a:buClr>
              <a:defRPr sz="1400">
                <a:solidFill>
                  <a:schemeClr val="tx1"/>
                </a:solidFill>
              </a:defRPr>
            </a:lvl3pPr>
            <a:lvl4pPr marL="853200" indent="-284400">
              <a:spcBef>
                <a:spcPts val="300"/>
              </a:spcBef>
              <a:buClr>
                <a:schemeClr val="tx2"/>
              </a:buClr>
              <a:defRPr sz="1400">
                <a:solidFill>
                  <a:schemeClr val="tx1"/>
                </a:solidFill>
              </a:defRPr>
            </a:lvl4pPr>
            <a:lvl5pPr marL="853200" indent="-284400">
              <a:spcBef>
                <a:spcPts val="300"/>
              </a:spcBef>
              <a:buClr>
                <a:schemeClr val="tx2"/>
              </a:buClr>
              <a:defRPr sz="1400">
                <a:solidFill>
                  <a:schemeClr val="tx1"/>
                </a:solidFill>
              </a:defRPr>
            </a:lvl5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 name="Text Placeholder 4"/>
          <p:cNvSpPr>
            <a:spLocks noGrp="1"/>
          </p:cNvSpPr>
          <p:nvPr>
            <p:ph type="body" sz="quarter" idx="10" hasCustomPrompt="1"/>
          </p:nvPr>
        </p:nvSpPr>
        <p:spPr>
          <a:xfrm>
            <a:off x="0" y="6659261"/>
            <a:ext cx="11856640" cy="198000"/>
          </a:xfrm>
          <a:prstGeom prst="rect">
            <a:avLst/>
          </a:prstGeom>
        </p:spPr>
        <p:txBody>
          <a:bodyPr anchor="b"/>
          <a:lstStyle>
            <a:lvl1pPr marL="0" indent="0">
              <a:spcBef>
                <a:spcPts val="0"/>
              </a:spcBef>
              <a:spcAft>
                <a:spcPts val="0"/>
              </a:spcAft>
              <a:buNone/>
              <a:defRPr sz="1000" baseline="0"/>
            </a:lvl1pPr>
          </a:lstStyle>
          <a:p>
            <a:pPr lvl="0"/>
            <a:r>
              <a:rPr lang="en-US" dirty="0"/>
              <a:t>Click to edit footnote</a:t>
            </a:r>
          </a:p>
        </p:txBody>
      </p:sp>
    </p:spTree>
    <p:extLst>
      <p:ext uri="{BB962C8B-B14F-4D97-AF65-F5344CB8AC3E}">
        <p14:creationId xmlns:p14="http://schemas.microsoft.com/office/powerpoint/2010/main" val="26493623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3_Conten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91173" y="301790"/>
            <a:ext cx="10975315" cy="672000"/>
          </a:xfrm>
          <a:prstGeom prst="rect">
            <a:avLst/>
          </a:prstGeom>
        </p:spPr>
        <p:txBody>
          <a:bodyPr vert="horz" anchor="t"/>
          <a:lstStyle>
            <a:lvl1pPr algn="l">
              <a:lnSpc>
                <a:spcPct val="85000"/>
              </a:lnSpc>
              <a:defRPr sz="3200" b="1" baseline="0">
                <a:solidFill>
                  <a:srgbClr val="830051"/>
                </a:solidFill>
                <a:latin typeface="Arial" pitchFamily="34" charset="0"/>
                <a:cs typeface="Arial" pitchFamily="34" charset="0"/>
              </a:defRPr>
            </a:lvl1pPr>
          </a:lstStyle>
          <a:p>
            <a:r>
              <a:rPr lang="en-GB" noProof="0" dirty="0"/>
              <a:t>Click to add presentation title</a:t>
            </a:r>
          </a:p>
        </p:txBody>
      </p:sp>
      <p:sp>
        <p:nvSpPr>
          <p:cNvPr id="11" name="Text Placeholder 5"/>
          <p:cNvSpPr>
            <a:spLocks noGrp="1"/>
          </p:cNvSpPr>
          <p:nvPr>
            <p:ph type="body" sz="quarter" idx="16" hasCustomPrompt="1"/>
          </p:nvPr>
        </p:nvSpPr>
        <p:spPr>
          <a:xfrm>
            <a:off x="291173" y="1443010"/>
            <a:ext cx="10975315" cy="859723"/>
          </a:xfrm>
          <a:prstGeom prst="rect">
            <a:avLst/>
          </a:prstGeom>
        </p:spPr>
        <p:txBody>
          <a:bodyPr>
            <a:spAutoFit/>
          </a:bodyPr>
          <a:lstStyle>
            <a:lvl1pPr marL="288000" indent="-288000" algn="l">
              <a:buClr>
                <a:schemeClr val="accent1"/>
              </a:buClr>
              <a:buFont typeface="Arial" panose="020B0604020202020204" pitchFamily="34" charset="0"/>
              <a:buChar char="•"/>
              <a:defRPr sz="2400">
                <a:solidFill>
                  <a:srgbClr val="000000"/>
                </a:solidFill>
              </a:defRPr>
            </a:lvl1pPr>
            <a:lvl2pPr marL="515938" indent="-236538">
              <a:buFont typeface="Arial" panose="020B0604020202020204" pitchFamily="34" charset="0"/>
              <a:buChar char="–"/>
              <a:defRPr sz="2400"/>
            </a:lvl2pPr>
          </a:lstStyle>
          <a:p>
            <a:pPr lvl="0"/>
            <a:r>
              <a:rPr lang="en-US" dirty="0"/>
              <a:t>Click to edit Master text styles</a:t>
            </a:r>
          </a:p>
          <a:p>
            <a:pPr lvl="1"/>
            <a:r>
              <a:rPr lang="en-US" dirty="0"/>
              <a:t>text</a:t>
            </a:r>
          </a:p>
        </p:txBody>
      </p:sp>
      <p:sp>
        <p:nvSpPr>
          <p:cNvPr id="5" name="Text Placeholder 4"/>
          <p:cNvSpPr>
            <a:spLocks noGrp="1"/>
          </p:cNvSpPr>
          <p:nvPr>
            <p:ph type="body" sz="quarter" idx="17"/>
          </p:nvPr>
        </p:nvSpPr>
        <p:spPr>
          <a:xfrm>
            <a:off x="295935" y="6583522"/>
            <a:ext cx="9886289" cy="230832"/>
          </a:xfrm>
          <a:prstGeom prst="rect">
            <a:avLst/>
          </a:prstGeom>
        </p:spPr>
        <p:txBody>
          <a:bodyPr wrap="square" anchor="b">
            <a:spAutoFit/>
          </a:bodyPr>
          <a:lstStyle>
            <a:lvl1pPr marL="0" indent="0">
              <a:buNone/>
              <a:defRPr sz="1000">
                <a:solidFill>
                  <a:schemeClr val="tx1"/>
                </a:solidFill>
              </a:defRPr>
            </a:lvl1pPr>
          </a:lstStyle>
          <a:p>
            <a:pPr lvl="0"/>
            <a:r>
              <a:rPr lang="en-US" dirty="0"/>
              <a:t>Click to edit Master text styles</a:t>
            </a:r>
          </a:p>
        </p:txBody>
      </p:sp>
      <p:pic>
        <p:nvPicPr>
          <p:cNvPr id="9" name="Picture 8" descr="AZ_SYMBOL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128" y="5997196"/>
            <a:ext cx="604800" cy="696215"/>
          </a:xfrm>
          <a:prstGeom prst="rect">
            <a:avLst/>
          </a:prstGeom>
        </p:spPr>
      </p:pic>
    </p:spTree>
    <p:extLst>
      <p:ext uri="{BB962C8B-B14F-4D97-AF65-F5344CB8AC3E}">
        <p14:creationId xmlns:p14="http://schemas.microsoft.com/office/powerpoint/2010/main" val="2956621329"/>
      </p:ext>
    </p:extLst>
  </p:cSld>
  <p:clrMapOvr>
    <a:masterClrMapping/>
  </p:clrMapOvr>
  <p:extLst mod="1">
    <p:ext uri="{DCECCB84-F9BA-43D5-87BE-67443E8EF086}">
      <p15:sldGuideLst xmlns:p15="http://schemas.microsoft.com/office/powerpoint/2012/main" xmlns=""/>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defTabSz="914377">
              <a:defRPr/>
            </a:pPr>
            <a:r>
              <a:rPr lang="en-GB">
                <a:solidFill>
                  <a:srgbClr val="44546B"/>
                </a:solidFill>
                <a:latin typeface="Helvetica"/>
              </a:rPr>
              <a:t>TEST</a:t>
            </a:r>
            <a:endParaRPr lang="en-GB" dirty="0">
              <a:solidFill>
                <a:srgbClr val="44546B"/>
              </a:solidFill>
              <a:latin typeface="Helvetica"/>
            </a:endParaRPr>
          </a:p>
        </p:txBody>
      </p:sp>
      <p:sp>
        <p:nvSpPr>
          <p:cNvPr id="6" name="Title Placeholder 1"/>
          <p:cNvSpPr>
            <a:spLocks noGrp="1"/>
          </p:cNvSpPr>
          <p:nvPr>
            <p:ph type="title"/>
          </p:nvPr>
        </p:nvSpPr>
        <p:spPr>
          <a:xfrm>
            <a:off x="609603" y="291953"/>
            <a:ext cx="9120553" cy="6858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7" name="Slide Number Placeholder 4">
            <a:extLst>
              <a:ext uri="{FF2B5EF4-FFF2-40B4-BE49-F238E27FC236}">
                <a16:creationId xmlns:a16="http://schemas.microsoft.com/office/drawing/2014/main" xmlns="" id="{92863FE3-BEA5-47E0-A3BA-AA66C47F844E}"/>
              </a:ext>
            </a:extLst>
          </p:cNvPr>
          <p:cNvSpPr>
            <a:spLocks noGrp="1"/>
          </p:cNvSpPr>
          <p:nvPr>
            <p:ph type="sldNum" sz="quarter" idx="12"/>
          </p:nvPr>
        </p:nvSpPr>
        <p:spPr>
          <a:xfrm>
            <a:off x="0" y="6591300"/>
            <a:ext cx="487680" cy="266700"/>
          </a:xfrm>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42594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16092"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Slide Number Placeholder 4">
            <a:extLst>
              <a:ext uri="{FF2B5EF4-FFF2-40B4-BE49-F238E27FC236}">
                <a16:creationId xmlns:a16="http://schemas.microsoft.com/office/drawing/2014/main" xmlns="" id="{BC70E0AC-1233-44A5-A3E4-8FFC7071F407}"/>
              </a:ext>
            </a:extLst>
          </p:cNvPr>
          <p:cNvSpPr>
            <a:spLocks noGrp="1"/>
          </p:cNvSpPr>
          <p:nvPr>
            <p:ph type="sldNum" sz="quarter" idx="12"/>
          </p:nvPr>
        </p:nvSpPr>
        <p:spPr>
          <a:xfrm>
            <a:off x="0" y="6591300"/>
            <a:ext cx="487680" cy="266700"/>
          </a:xfrm>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282616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92"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316092" y="702468"/>
            <a:ext cx="11687535" cy="432000"/>
          </a:xfrm>
          <a:prstGeom prst="rect">
            <a:avLst/>
          </a:prstGeom>
        </p:spPr>
        <p:txBody>
          <a:bodyPr/>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a:t>Click to add subtitle</a:t>
            </a: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8" name="TextBox 7">
            <a:extLst>
              <a:ext uri="{FF2B5EF4-FFF2-40B4-BE49-F238E27FC236}">
                <a16:creationId xmlns:a16="http://schemas.microsoft.com/office/drawing/2014/main" xmlns="" id="{1E2CA930-18FE-440B-B1CB-0553D46107A8}"/>
              </a:ext>
            </a:extLst>
          </p:cNvPr>
          <p:cNvSpPr txBox="1"/>
          <p:nvPr userDrawn="1"/>
        </p:nvSpPr>
        <p:spPr>
          <a:xfrm>
            <a:off x="9734552" y="6632658"/>
            <a:ext cx="2600325" cy="256545"/>
          </a:xfrm>
          <a:prstGeom prst="rect">
            <a:avLst/>
          </a:prstGeom>
          <a:noFill/>
        </p:spPr>
        <p:txBody>
          <a:bodyPr wrap="square" rtlCol="0">
            <a:spAutoFit/>
          </a:bodyPr>
          <a:lstStyle/>
          <a:p>
            <a:r>
              <a:rPr lang="en-US" sz="1067" b="1" dirty="0">
                <a:solidFill>
                  <a:srgbClr val="000000"/>
                </a:solidFill>
              </a:rPr>
              <a:t>INTERNAL MEDICAL USE ONLY</a:t>
            </a:r>
          </a:p>
        </p:txBody>
      </p:sp>
      <p:sp>
        <p:nvSpPr>
          <p:cNvPr id="10" name="Slide Number Placeholder 4">
            <a:extLst>
              <a:ext uri="{FF2B5EF4-FFF2-40B4-BE49-F238E27FC236}">
                <a16:creationId xmlns:a16="http://schemas.microsoft.com/office/drawing/2014/main" xmlns="" id="{88E57E19-2BA0-423F-9098-52D692C8E035}"/>
              </a:ext>
            </a:extLst>
          </p:cNvPr>
          <p:cNvSpPr txBox="1">
            <a:spLocks/>
          </p:cNvSpPr>
          <p:nvPr userDrawn="1"/>
        </p:nvSpPr>
        <p:spPr>
          <a:xfrm>
            <a:off x="0" y="6591300"/>
            <a:ext cx="487680" cy="266700"/>
          </a:xfrm>
          <a:prstGeom prst="rect">
            <a:avLst/>
          </a:prstGeom>
        </p:spPr>
        <p:txBody>
          <a:bodyPr vert="horz" lIns="91440" tIns="45720" rIns="45720" bIns="45720" rtlCol="0" anchor="b" anchorCtr="0"/>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077204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5943" y="3835404"/>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28972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xmlns=""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000" y="3838331"/>
            <a:ext cx="11804109" cy="2831199"/>
          </a:xfrm>
          <a:prstGeom prst="rect">
            <a:avLst/>
          </a:prstGeom>
        </p:spPr>
      </p:pic>
      <p:sp>
        <p:nvSpPr>
          <p:cNvPr id="13"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1029622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6626610"/>
            <a:ext cx="9855200" cy="230832"/>
          </a:xfrm>
        </p:spPr>
        <p:txBody>
          <a:bodyPr anchor="b">
            <a:sp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522891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solidFill>
                  <a:srgbClr val="000000"/>
                </a:solidFill>
              </a:rPr>
              <a:pPr/>
              <a:t>2/21/2019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15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539B9274-6A29-48D2-8010-04B236DE9589}" type="datetime1">
              <a:rPr lang="en-US" smtClean="0"/>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t>‹#›</a:t>
            </a:fld>
            <a:endParaRPr lang="en-US" dirty="0"/>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6387140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Title and Content_FINAL">
    <p:spTree>
      <p:nvGrpSpPr>
        <p:cNvPr id="1" name=""/>
        <p:cNvGrpSpPr/>
        <p:nvPr/>
      </p:nvGrpSpPr>
      <p:grpSpPr>
        <a:xfrm>
          <a:off x="0" y="0"/>
          <a:ext cx="0" cy="0"/>
          <a:chOff x="0" y="0"/>
          <a:chExt cx="0" cy="0"/>
        </a:xfrm>
      </p:grpSpPr>
      <p:sp>
        <p:nvSpPr>
          <p:cNvPr id="2" name="Title 1"/>
          <p:cNvSpPr>
            <a:spLocks noGrp="1"/>
          </p:cNvSpPr>
          <p:nvPr>
            <p:ph type="title"/>
          </p:nvPr>
        </p:nvSpPr>
        <p:spPr>
          <a:xfrm>
            <a:off x="316800" y="194400"/>
            <a:ext cx="11040000" cy="414000"/>
          </a:xfrm>
          <a:prstGeom prst="rect">
            <a:avLst/>
          </a:prstGeom>
        </p:spPr>
        <p:txBody>
          <a:bodyPr anchor="t"/>
          <a:lstStyle>
            <a:lvl1pPr algn="l" defTabSz="914377" rtl="0" eaLnBrk="1" latinLnBrk="0" hangingPunct="1">
              <a:lnSpc>
                <a:spcPct val="100000"/>
              </a:lnSpc>
              <a:spcBef>
                <a:spcPct val="0"/>
              </a:spcBef>
              <a:buNone/>
              <a:defRPr lang="en-US" sz="2800" b="1" kern="1200" baseline="0" dirty="0">
                <a:solidFill>
                  <a:schemeClr val="tx2"/>
                </a:solidFill>
                <a:latin typeface="Arial" pitchFamily="34" charset="0"/>
                <a:ea typeface="+mj-ea"/>
                <a:cs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316800" y="1350000"/>
            <a:ext cx="11040000" cy="4425951"/>
          </a:xfrm>
          <a:prstGeom prst="rect">
            <a:avLst/>
          </a:prstGeom>
        </p:spPr>
        <p:txBody>
          <a:bodyPr/>
          <a:lstStyle>
            <a:lvl1pPr marL="284393" indent="-284393">
              <a:spcBef>
                <a:spcPts val="1200"/>
              </a:spcBef>
              <a:buClr>
                <a:schemeClr val="tx2"/>
              </a:buClr>
              <a:defRPr sz="1800">
                <a:solidFill>
                  <a:schemeClr val="tx1"/>
                </a:solidFill>
              </a:defRPr>
            </a:lvl1pPr>
            <a:lvl2pPr marL="568800" indent="-284400">
              <a:spcBef>
                <a:spcPts val="600"/>
              </a:spcBef>
              <a:buClr>
                <a:schemeClr val="tx2"/>
              </a:buClr>
              <a:defRPr sz="1600">
                <a:solidFill>
                  <a:schemeClr val="tx1"/>
                </a:solidFill>
              </a:defRPr>
            </a:lvl2pPr>
            <a:lvl3pPr marL="853200" indent="-284400">
              <a:spcBef>
                <a:spcPts val="300"/>
              </a:spcBef>
              <a:buClr>
                <a:schemeClr val="tx2"/>
              </a:buClr>
              <a:defRPr sz="1400">
                <a:solidFill>
                  <a:schemeClr val="tx1"/>
                </a:solidFill>
              </a:defRPr>
            </a:lvl3pPr>
            <a:lvl4pPr marL="1137600" indent="-284400">
              <a:spcBef>
                <a:spcPts val="300"/>
              </a:spcBef>
              <a:buClr>
                <a:schemeClr val="tx2"/>
              </a:buClr>
              <a:defRPr sz="1200">
                <a:solidFill>
                  <a:schemeClr val="tx1"/>
                </a:solidFill>
              </a:defRPr>
            </a:lvl4pPr>
            <a:lvl5pPr marL="1074712" indent="-180970">
              <a:buClr>
                <a:schemeClr val="accent2"/>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p:cNvSpPr>
            <a:spLocks noGrp="1"/>
          </p:cNvSpPr>
          <p:nvPr>
            <p:ph type="body" sz="quarter" idx="17"/>
          </p:nvPr>
        </p:nvSpPr>
        <p:spPr>
          <a:xfrm>
            <a:off x="151685" y="6507339"/>
            <a:ext cx="11040000" cy="328084"/>
          </a:xfrm>
          <a:prstGeom prst="rect">
            <a:avLst/>
          </a:prstGeom>
        </p:spPr>
        <p:txBody>
          <a:bodyPr anchor="b"/>
          <a:lstStyle>
            <a:lvl1pPr marL="0" indent="0">
              <a:spcBef>
                <a:spcPts val="0"/>
              </a:spcBef>
              <a:buNone/>
              <a:defRPr sz="800">
                <a:solidFill>
                  <a:schemeClr val="tx1"/>
                </a:solidFill>
              </a:defRPr>
            </a:lvl1pPr>
            <a:lvl2pPr marL="457178" indent="0">
              <a:buNone/>
              <a:defRPr sz="1000"/>
            </a:lvl2pPr>
            <a:lvl3pPr marL="914356" indent="0">
              <a:buNone/>
              <a:defRPr sz="1000"/>
            </a:lvl3pPr>
            <a:lvl4pPr marL="1371532" indent="0">
              <a:buNone/>
              <a:defRPr sz="1000"/>
            </a:lvl4pPr>
            <a:lvl5pPr marL="1828709" indent="0">
              <a:buNone/>
              <a:defRPr sz="1000"/>
            </a:lvl5pPr>
          </a:lstStyle>
          <a:p>
            <a:pPr lvl="0"/>
            <a:r>
              <a:rPr lang="en-US" dirty="0"/>
              <a:t>Click to edit Master text styles</a:t>
            </a:r>
          </a:p>
        </p:txBody>
      </p:sp>
      <p:sp>
        <p:nvSpPr>
          <p:cNvPr id="5" name="Slide Number Placeholder 1"/>
          <p:cNvSpPr>
            <a:spLocks noGrp="1"/>
          </p:cNvSpPr>
          <p:nvPr>
            <p:ph type="sldNum" sz="quarter" idx="12"/>
          </p:nvPr>
        </p:nvSpPr>
        <p:spPr>
          <a:xfrm>
            <a:off x="11759357" y="6479326"/>
            <a:ext cx="508000" cy="365125"/>
          </a:xfrm>
          <a:prstGeom prst="rect">
            <a:avLst/>
          </a:prstGeom>
        </p:spPr>
        <p:txBody>
          <a:bodyPr/>
          <a:lstStyle/>
          <a:p>
            <a:fld id="{F22888E5-106D-448D-9650-2B88593DAA9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9364636"/>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9"/>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270435"/>
            <a:ext cx="11277600" cy="535531"/>
          </a:xfrm>
        </p:spPr>
        <p:txBody>
          <a:bodyPr anchor="t">
            <a:spAutoFit/>
          </a:bodyPr>
          <a:lstStyle>
            <a:lvl1pPr>
              <a:defRPr sz="3200">
                <a:solidFill>
                  <a:schemeClr val="bg1"/>
                </a:solidFill>
              </a:defRPr>
            </a:lvl1pPr>
          </a:lstStyle>
          <a:p>
            <a:r>
              <a:rPr lang="en-US" dirty="0"/>
              <a:t>Click to add divider title</a:t>
            </a:r>
          </a:p>
        </p:txBody>
      </p:sp>
      <p:sp>
        <p:nvSpPr>
          <p:cNvPr id="11" name="Text Placeholder 6">
            <a:extLst>
              <a:ext uri="{FF2B5EF4-FFF2-40B4-BE49-F238E27FC236}">
                <a16:creationId xmlns:a16="http://schemas.microsoft.com/office/drawing/2014/main" xmlns=""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0279007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6626610"/>
            <a:ext cx="9855200" cy="230832"/>
          </a:xfrm>
        </p:spPr>
        <p:txBody>
          <a:bodyPr anchor="b">
            <a:sp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8906620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One-line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12755" y="273600"/>
            <a:ext cx="11220449" cy="510116"/>
          </a:xfrm>
          <a:prstGeom prst="rect">
            <a:avLst/>
          </a:prstGeom>
        </p:spPr>
        <p:txBody>
          <a:bodyPr lIns="90000" tIns="46800" rIns="90000" bIns="46800"/>
          <a:lstStyle>
            <a:lvl1pPr>
              <a:defRPr sz="2800"/>
            </a:lvl1pPr>
          </a:lstStyle>
          <a:p>
            <a:r>
              <a:rPr lang="en-US" dirty="0"/>
              <a:t>Click to edit Master title style</a:t>
            </a:r>
            <a:endParaRPr lang="en-GB" dirty="0"/>
          </a:p>
        </p:txBody>
      </p:sp>
      <p:sp>
        <p:nvSpPr>
          <p:cNvPr id="9" name="Text Placeholder 8"/>
          <p:cNvSpPr>
            <a:spLocks noGrp="1"/>
          </p:cNvSpPr>
          <p:nvPr>
            <p:ph type="body" sz="quarter" idx="13" hasCustomPrompt="1"/>
          </p:nvPr>
        </p:nvSpPr>
        <p:spPr>
          <a:xfrm>
            <a:off x="412799" y="1044000"/>
            <a:ext cx="11252152" cy="4330700"/>
          </a:xfrm>
          <a:prstGeom prst="rect">
            <a:avLst/>
          </a:prstGeom>
        </p:spPr>
        <p:txBody>
          <a:bodyPr lIns="90000" tIns="46800" rIns="90000" bIns="46800"/>
          <a:lstStyle>
            <a:lvl1pPr marL="284400" indent="-284400">
              <a:spcBef>
                <a:spcPts val="1200"/>
              </a:spcBef>
              <a:buFont typeface="Arial" panose="020B0604020202020204" pitchFamily="34" charset="0"/>
              <a:buChar char="•"/>
              <a:defRPr sz="1800" b="0">
                <a:solidFill>
                  <a:schemeClr val="tx1"/>
                </a:solidFill>
                <a:latin typeface="Arial" pitchFamily="34" charset="0"/>
                <a:cs typeface="Arial" pitchFamily="34" charset="0"/>
              </a:defRPr>
            </a:lvl1pPr>
            <a:lvl2pPr marL="568800" indent="-284400">
              <a:spcBef>
                <a:spcPts val="600"/>
              </a:spcBef>
              <a:buClr>
                <a:schemeClr val="tx2"/>
              </a:buClr>
              <a:buFont typeface="Arial" panose="020B0604020202020204" pitchFamily="34" charset="0"/>
              <a:buChar char="–"/>
              <a:defRPr sz="1600">
                <a:solidFill>
                  <a:schemeClr val="tx1"/>
                </a:solidFill>
              </a:defRPr>
            </a:lvl2pPr>
            <a:lvl3pPr marL="853200" indent="-284400">
              <a:spcBef>
                <a:spcPts val="300"/>
              </a:spcBef>
              <a:buClr>
                <a:schemeClr val="tx2"/>
              </a:buClr>
              <a:defRPr sz="1400">
                <a:solidFill>
                  <a:schemeClr val="tx1"/>
                </a:solidFill>
              </a:defRPr>
            </a:lvl3pPr>
            <a:lvl4pPr marL="853200" indent="-284400">
              <a:spcBef>
                <a:spcPts val="300"/>
              </a:spcBef>
              <a:buClr>
                <a:schemeClr val="tx2"/>
              </a:buClr>
              <a:defRPr sz="1400">
                <a:solidFill>
                  <a:schemeClr val="tx1"/>
                </a:solidFill>
              </a:defRPr>
            </a:lvl4pPr>
            <a:lvl5pPr marL="853200" indent="-284400">
              <a:spcBef>
                <a:spcPts val="300"/>
              </a:spcBef>
              <a:buClr>
                <a:schemeClr val="tx2"/>
              </a:buClr>
              <a:defRPr sz="1400">
                <a:solidFill>
                  <a:schemeClr val="tx1"/>
                </a:solidFill>
              </a:defRPr>
            </a:lvl5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 name="Text Placeholder 4"/>
          <p:cNvSpPr>
            <a:spLocks noGrp="1"/>
          </p:cNvSpPr>
          <p:nvPr>
            <p:ph type="body" sz="quarter" idx="10" hasCustomPrompt="1"/>
          </p:nvPr>
        </p:nvSpPr>
        <p:spPr>
          <a:xfrm>
            <a:off x="0" y="6659261"/>
            <a:ext cx="11856640" cy="198000"/>
          </a:xfrm>
          <a:prstGeom prst="rect">
            <a:avLst/>
          </a:prstGeom>
        </p:spPr>
        <p:txBody>
          <a:bodyPr anchor="b"/>
          <a:lstStyle>
            <a:lvl1pPr marL="0" indent="0">
              <a:spcBef>
                <a:spcPts val="0"/>
              </a:spcBef>
              <a:spcAft>
                <a:spcPts val="0"/>
              </a:spcAft>
              <a:buNone/>
              <a:defRPr sz="1000" baseline="0"/>
            </a:lvl1pPr>
          </a:lstStyle>
          <a:p>
            <a:pPr lvl="0"/>
            <a:r>
              <a:rPr lang="en-US" dirty="0"/>
              <a:t>Click to edit footnote</a:t>
            </a:r>
          </a:p>
        </p:txBody>
      </p:sp>
    </p:spTree>
    <p:extLst>
      <p:ext uri="{BB962C8B-B14F-4D97-AF65-F5344CB8AC3E}">
        <p14:creationId xmlns:p14="http://schemas.microsoft.com/office/powerpoint/2010/main" val="41088634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3_Conten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91173" y="301790"/>
            <a:ext cx="10975315" cy="672000"/>
          </a:xfrm>
          <a:prstGeom prst="rect">
            <a:avLst/>
          </a:prstGeom>
        </p:spPr>
        <p:txBody>
          <a:bodyPr vert="horz" anchor="t"/>
          <a:lstStyle>
            <a:lvl1pPr algn="l">
              <a:lnSpc>
                <a:spcPct val="85000"/>
              </a:lnSpc>
              <a:defRPr sz="3200" b="1" baseline="0">
                <a:solidFill>
                  <a:srgbClr val="830051"/>
                </a:solidFill>
                <a:latin typeface="Arial" pitchFamily="34" charset="0"/>
                <a:cs typeface="Arial" pitchFamily="34" charset="0"/>
              </a:defRPr>
            </a:lvl1pPr>
          </a:lstStyle>
          <a:p>
            <a:r>
              <a:rPr lang="en-GB" noProof="0" dirty="0"/>
              <a:t>Click to add presentation title</a:t>
            </a:r>
          </a:p>
        </p:txBody>
      </p:sp>
      <p:sp>
        <p:nvSpPr>
          <p:cNvPr id="11" name="Text Placeholder 5"/>
          <p:cNvSpPr>
            <a:spLocks noGrp="1"/>
          </p:cNvSpPr>
          <p:nvPr>
            <p:ph type="body" sz="quarter" idx="16" hasCustomPrompt="1"/>
          </p:nvPr>
        </p:nvSpPr>
        <p:spPr>
          <a:xfrm>
            <a:off x="291173" y="1443010"/>
            <a:ext cx="10975315" cy="859723"/>
          </a:xfrm>
          <a:prstGeom prst="rect">
            <a:avLst/>
          </a:prstGeom>
        </p:spPr>
        <p:txBody>
          <a:bodyPr>
            <a:spAutoFit/>
          </a:bodyPr>
          <a:lstStyle>
            <a:lvl1pPr marL="288000" indent="-288000" algn="l">
              <a:buClr>
                <a:schemeClr val="accent1"/>
              </a:buClr>
              <a:buFont typeface="Arial" panose="020B0604020202020204" pitchFamily="34" charset="0"/>
              <a:buChar char="•"/>
              <a:defRPr sz="2400">
                <a:solidFill>
                  <a:srgbClr val="000000"/>
                </a:solidFill>
              </a:defRPr>
            </a:lvl1pPr>
            <a:lvl2pPr marL="515938" indent="-236538">
              <a:buFont typeface="Arial" panose="020B0604020202020204" pitchFamily="34" charset="0"/>
              <a:buChar char="–"/>
              <a:defRPr sz="2400"/>
            </a:lvl2pPr>
          </a:lstStyle>
          <a:p>
            <a:pPr lvl="0"/>
            <a:r>
              <a:rPr lang="en-US" dirty="0"/>
              <a:t>Click to edit Master text styles</a:t>
            </a:r>
          </a:p>
          <a:p>
            <a:pPr lvl="1"/>
            <a:r>
              <a:rPr lang="en-US" dirty="0"/>
              <a:t>text</a:t>
            </a:r>
          </a:p>
        </p:txBody>
      </p:sp>
      <p:sp>
        <p:nvSpPr>
          <p:cNvPr id="5" name="Text Placeholder 4"/>
          <p:cNvSpPr>
            <a:spLocks noGrp="1"/>
          </p:cNvSpPr>
          <p:nvPr>
            <p:ph type="body" sz="quarter" idx="17"/>
          </p:nvPr>
        </p:nvSpPr>
        <p:spPr>
          <a:xfrm>
            <a:off x="295935" y="6583522"/>
            <a:ext cx="9886289" cy="230832"/>
          </a:xfrm>
          <a:prstGeom prst="rect">
            <a:avLst/>
          </a:prstGeom>
        </p:spPr>
        <p:txBody>
          <a:bodyPr wrap="square" anchor="b">
            <a:spAutoFit/>
          </a:bodyPr>
          <a:lstStyle>
            <a:lvl1pPr marL="0" indent="0">
              <a:buNone/>
              <a:defRPr sz="1000">
                <a:solidFill>
                  <a:schemeClr val="tx1"/>
                </a:solidFill>
              </a:defRPr>
            </a:lvl1pPr>
          </a:lstStyle>
          <a:p>
            <a:pPr lvl="0"/>
            <a:r>
              <a:rPr lang="en-US" dirty="0"/>
              <a:t>Click to edit Master text styles</a:t>
            </a:r>
          </a:p>
        </p:txBody>
      </p:sp>
      <p:pic>
        <p:nvPicPr>
          <p:cNvPr id="9" name="Picture 8" descr="AZ_SYMBOL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128" y="5997196"/>
            <a:ext cx="604800" cy="696215"/>
          </a:xfrm>
          <a:prstGeom prst="rect">
            <a:avLst/>
          </a:prstGeom>
        </p:spPr>
      </p:pic>
    </p:spTree>
    <p:extLst>
      <p:ext uri="{BB962C8B-B14F-4D97-AF65-F5344CB8AC3E}">
        <p14:creationId xmlns:p14="http://schemas.microsoft.com/office/powerpoint/2010/main" val="562541684"/>
      </p:ext>
    </p:extLst>
  </p:cSld>
  <p:clrMapOvr>
    <a:masterClrMapping/>
  </p:clrMapOvr>
  <p:extLst mod="1">
    <p:ext uri="{DCECCB84-F9BA-43D5-87BE-67443E8EF086}">
      <p15:sldGuideLst xmlns:p15="http://schemas.microsoft.com/office/powerpoint/2012/main" xmlns=""/>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defTabSz="914377">
              <a:defRPr/>
            </a:pPr>
            <a:r>
              <a:rPr lang="en-GB">
                <a:solidFill>
                  <a:srgbClr val="44546B"/>
                </a:solidFill>
                <a:latin typeface="Helvetica"/>
              </a:rPr>
              <a:t>TEST</a:t>
            </a:r>
            <a:endParaRPr lang="en-GB" dirty="0">
              <a:solidFill>
                <a:srgbClr val="44546B"/>
              </a:solidFill>
              <a:latin typeface="Helvetica"/>
            </a:endParaRPr>
          </a:p>
        </p:txBody>
      </p:sp>
      <p:sp>
        <p:nvSpPr>
          <p:cNvPr id="6" name="Title Placeholder 1"/>
          <p:cNvSpPr>
            <a:spLocks noGrp="1"/>
          </p:cNvSpPr>
          <p:nvPr>
            <p:ph type="title"/>
          </p:nvPr>
        </p:nvSpPr>
        <p:spPr>
          <a:xfrm>
            <a:off x="609603" y="291953"/>
            <a:ext cx="9120553" cy="6858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7" name="Slide Number Placeholder 4">
            <a:extLst>
              <a:ext uri="{FF2B5EF4-FFF2-40B4-BE49-F238E27FC236}">
                <a16:creationId xmlns:a16="http://schemas.microsoft.com/office/drawing/2014/main" xmlns="" id="{92863FE3-BEA5-47E0-A3BA-AA66C47F844E}"/>
              </a:ext>
            </a:extLst>
          </p:cNvPr>
          <p:cNvSpPr>
            <a:spLocks noGrp="1"/>
          </p:cNvSpPr>
          <p:nvPr>
            <p:ph type="sldNum" sz="quarter" idx="12"/>
          </p:nvPr>
        </p:nvSpPr>
        <p:spPr>
          <a:xfrm>
            <a:off x="0" y="6591300"/>
            <a:ext cx="487680" cy="266700"/>
          </a:xfrm>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354231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16092"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Slide Number Placeholder 4">
            <a:extLst>
              <a:ext uri="{FF2B5EF4-FFF2-40B4-BE49-F238E27FC236}">
                <a16:creationId xmlns:a16="http://schemas.microsoft.com/office/drawing/2014/main" xmlns="" id="{BC70E0AC-1233-44A5-A3E4-8FFC7071F407}"/>
              </a:ext>
            </a:extLst>
          </p:cNvPr>
          <p:cNvSpPr>
            <a:spLocks noGrp="1"/>
          </p:cNvSpPr>
          <p:nvPr>
            <p:ph type="sldNum" sz="quarter" idx="12"/>
          </p:nvPr>
        </p:nvSpPr>
        <p:spPr>
          <a:xfrm>
            <a:off x="0" y="6591300"/>
            <a:ext cx="487680" cy="266700"/>
          </a:xfrm>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099185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92"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316092" y="702468"/>
            <a:ext cx="11687535" cy="432000"/>
          </a:xfrm>
          <a:prstGeom prst="rect">
            <a:avLst/>
          </a:prstGeom>
        </p:spPr>
        <p:txBody>
          <a:bodyPr/>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a:t>Click to add subtitle</a:t>
            </a: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8" name="TextBox 7">
            <a:extLst>
              <a:ext uri="{FF2B5EF4-FFF2-40B4-BE49-F238E27FC236}">
                <a16:creationId xmlns:a16="http://schemas.microsoft.com/office/drawing/2014/main" xmlns="" id="{1E2CA930-18FE-440B-B1CB-0553D46107A8}"/>
              </a:ext>
            </a:extLst>
          </p:cNvPr>
          <p:cNvSpPr txBox="1"/>
          <p:nvPr userDrawn="1"/>
        </p:nvSpPr>
        <p:spPr>
          <a:xfrm>
            <a:off x="9734552" y="6632658"/>
            <a:ext cx="2600325" cy="256545"/>
          </a:xfrm>
          <a:prstGeom prst="rect">
            <a:avLst/>
          </a:prstGeom>
          <a:noFill/>
        </p:spPr>
        <p:txBody>
          <a:bodyPr wrap="square" rtlCol="0">
            <a:spAutoFit/>
          </a:bodyPr>
          <a:lstStyle/>
          <a:p>
            <a:r>
              <a:rPr lang="en-US" sz="1067" b="1" dirty="0">
                <a:solidFill>
                  <a:srgbClr val="000000"/>
                </a:solidFill>
              </a:rPr>
              <a:t>INTERNAL MEDICAL USE ONLY</a:t>
            </a:r>
          </a:p>
        </p:txBody>
      </p:sp>
      <p:sp>
        <p:nvSpPr>
          <p:cNvPr id="10" name="Slide Number Placeholder 4">
            <a:extLst>
              <a:ext uri="{FF2B5EF4-FFF2-40B4-BE49-F238E27FC236}">
                <a16:creationId xmlns:a16="http://schemas.microsoft.com/office/drawing/2014/main" xmlns="" id="{88E57E19-2BA0-423F-9098-52D692C8E035}"/>
              </a:ext>
            </a:extLst>
          </p:cNvPr>
          <p:cNvSpPr txBox="1">
            <a:spLocks/>
          </p:cNvSpPr>
          <p:nvPr userDrawn="1"/>
        </p:nvSpPr>
        <p:spPr>
          <a:xfrm>
            <a:off x="0" y="6591300"/>
            <a:ext cx="487680" cy="266700"/>
          </a:xfrm>
          <a:prstGeom prst="rect">
            <a:avLst/>
          </a:prstGeom>
        </p:spPr>
        <p:txBody>
          <a:bodyPr vert="horz" lIns="91440" tIns="45720" rIns="45720" bIns="45720" rtlCol="0" anchor="b" anchorCtr="0"/>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432E5-F8E0-41AE-9A6B-AD730338B00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593892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5943" y="3835404"/>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5787303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xmlns=""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000" y="3838331"/>
            <a:ext cx="11804109" cy="2831199"/>
          </a:xfrm>
          <a:prstGeom prst="rect">
            <a:avLst/>
          </a:prstGeom>
        </p:spPr>
      </p:pic>
      <p:sp>
        <p:nvSpPr>
          <p:cNvPr id="13" name="Title 8"/>
          <p:cNvSpPr>
            <a:spLocks noGrp="1"/>
          </p:cNvSpPr>
          <p:nvPr>
            <p:ph type="title" hasCustomPrompt="1"/>
          </p:nvPr>
        </p:nvSpPr>
        <p:spPr>
          <a:xfrm>
            <a:off x="288003"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158686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43812" y="1164483"/>
            <a:ext cx="11875920" cy="5236317"/>
          </a:xfrm>
          <a:prstGeom prst="rect">
            <a:avLst/>
          </a:prstGeom>
        </p:spPr>
        <p:txBody>
          <a:bodyPr vert="horz"/>
          <a:lstStyle>
            <a:lvl1pPr marL="339725" indent="-339725">
              <a:spcBef>
                <a:spcPts val="0"/>
              </a:spcBef>
              <a:spcAft>
                <a:spcPts val="600"/>
              </a:spcAft>
              <a:buFont typeface="Arial" pitchFamily="34" charset="0"/>
              <a:buChar char="•"/>
              <a:defRPr sz="2600" baseline="0">
                <a:solidFill>
                  <a:schemeClr val="tx1"/>
                </a:solidFill>
                <a:latin typeface="Arial" pitchFamily="34" charset="0"/>
                <a:cs typeface="Arial" pitchFamily="34" charset="0"/>
              </a:defRPr>
            </a:lvl1pPr>
            <a:lvl2pPr marL="687388" indent="-225425">
              <a:spcBef>
                <a:spcPts val="600"/>
              </a:spcBef>
              <a:spcAft>
                <a:spcPts val="600"/>
              </a:spcAft>
              <a:buClrTx/>
              <a:buFont typeface="Arial" pitchFamily="34" charset="0"/>
              <a:buChar char="‒"/>
              <a:defRPr sz="2400"/>
            </a:lvl2pPr>
            <a:lvl3pPr marL="914400" indent="0">
              <a:buNone/>
              <a:defRPr sz="2400"/>
            </a:lvl3pPr>
            <a:lvl4pPr marL="1371600" indent="0">
              <a:buNone/>
              <a:defRPr sz="2400"/>
            </a:lvl4pPr>
            <a:lvl5pPr marL="1828800" indent="0">
              <a:buNone/>
              <a:defRPr sz="2400"/>
            </a:lvl5pPr>
          </a:lstStyle>
          <a:p>
            <a:pPr lvl="0"/>
            <a:r>
              <a:rPr lang="en-GB" noProof="0" dirty="0"/>
              <a:t>Click to add </a:t>
            </a:r>
            <a:r>
              <a:rPr lang="en-GB" noProof="0"/>
              <a:t>introduction text</a:t>
            </a:r>
          </a:p>
          <a:p>
            <a:pPr lvl="1"/>
            <a:r>
              <a:rPr lang="en-GB" noProof="0"/>
              <a:t> f</a:t>
            </a:r>
            <a:endParaRPr lang="en-GB" noProof="0" dirty="0"/>
          </a:p>
        </p:txBody>
      </p:sp>
      <p:sp>
        <p:nvSpPr>
          <p:cNvPr id="8" name="Title 8"/>
          <p:cNvSpPr>
            <a:spLocks noGrp="1"/>
          </p:cNvSpPr>
          <p:nvPr>
            <p:ph type="title" hasCustomPrompt="1"/>
          </p:nvPr>
        </p:nvSpPr>
        <p:spPr>
          <a:xfrm>
            <a:off x="432212" y="-50408"/>
            <a:ext cx="11875919" cy="1200329"/>
          </a:xfrm>
          <a:prstGeom prst="rect">
            <a:avLst/>
          </a:prstGeom>
        </p:spPr>
        <p:txBody>
          <a:bodyPr vert="horz" wrap="square" anchor="b" anchorCtr="0">
            <a:spAutoFit/>
          </a:bodyPr>
          <a:lstStyle>
            <a:lvl1pPr algn="l">
              <a:lnSpc>
                <a:spcPct val="100000"/>
              </a:lnSpc>
              <a:defRPr sz="3600" b="1" baseline="0">
                <a:solidFill>
                  <a:schemeClr val="tx2"/>
                </a:solidFill>
                <a:latin typeface="Arial" pitchFamily="34" charset="0"/>
                <a:cs typeface="Arial" pitchFamily="34" charset="0"/>
              </a:defRPr>
            </a:lvl1pPr>
          </a:lstStyle>
          <a:p>
            <a:r>
              <a:rPr lang="en-GB" noProof="0" dirty="0"/>
              <a:t>Click to add master title</a:t>
            </a:r>
            <a:br>
              <a:rPr lang="en-GB" noProof="0" dirty="0"/>
            </a:br>
            <a:r>
              <a:rPr lang="en-GB" noProof="0" dirty="0" err="1"/>
              <a:t>wqdqd</a:t>
            </a:r>
            <a:endParaRPr lang="en-GB" noProof="0" dirty="0"/>
          </a:p>
        </p:txBody>
      </p:sp>
      <p:sp>
        <p:nvSpPr>
          <p:cNvPr id="7" name="Slide Number Placeholder 5"/>
          <p:cNvSpPr>
            <a:spLocks noGrp="1"/>
          </p:cNvSpPr>
          <p:nvPr>
            <p:ph type="sldNum" sz="quarter" idx="4"/>
          </p:nvPr>
        </p:nvSpPr>
        <p:spPr>
          <a:xfrm>
            <a:off x="297500" y="6510559"/>
            <a:ext cx="528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2" name="Footer Placeholder 4"/>
          <p:cNvSpPr>
            <a:spLocks noGrp="1"/>
          </p:cNvSpPr>
          <p:nvPr>
            <p:ph type="ftr" sz="quarter" idx="3"/>
          </p:nvPr>
        </p:nvSpPr>
        <p:spPr>
          <a:xfrm>
            <a:off x="838200" y="6509809"/>
            <a:ext cx="7728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a:latin typeface="Arial"/>
              <a:cs typeface="Arial"/>
            </a:endParaRPr>
          </a:p>
        </p:txBody>
      </p:sp>
    </p:spTree>
    <p:extLst>
      <p:ext uri="{BB962C8B-B14F-4D97-AF65-F5344CB8AC3E}">
        <p14:creationId xmlns:p14="http://schemas.microsoft.com/office/powerpoint/2010/main" val="36569879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ACBFB23B-7375-43F1-8A3C-9C488CB5742F}" type="datetime1">
              <a:rPr lang="en-US" smtClean="0">
                <a:solidFill>
                  <a:srgbClr val="000000">
                    <a:tint val="75000"/>
                  </a:srgbClr>
                </a:solidFill>
              </a:rPr>
              <a:pPr/>
              <a:t>2/21/2019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0050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B6F60-6BE1-460A-8247-78F044DA0E76}" type="datetime1">
              <a:rPr lang="en-US" smtClean="0">
                <a:solidFill>
                  <a:srgbClr val="000000">
                    <a:tint val="75000"/>
                  </a:srgbClr>
                </a:solidFill>
              </a:rPr>
              <a:pPr/>
              <a:t>2/21/2019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764840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9952511" y="6532718"/>
            <a:ext cx="2143300"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a:off x="193500" y="3878263"/>
            <a:ext cx="11808000" cy="283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193500" y="3771908"/>
            <a:ext cx="11808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userDrawn="1"/>
        </p:nvSpPr>
        <p:spPr>
          <a:xfrm>
            <a:off x="10122716" y="6453514"/>
            <a:ext cx="1878784"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2017</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49765" y="5715000"/>
            <a:ext cx="757275" cy="653802"/>
          </a:xfrm>
          <a:prstGeom prst="rect">
            <a:avLst/>
          </a:prstGeom>
        </p:spPr>
      </p:pic>
      <p:sp>
        <p:nvSpPr>
          <p:cNvPr id="2" name="Title 1"/>
          <p:cNvSpPr>
            <a:spLocks noGrp="1"/>
          </p:cNvSpPr>
          <p:nvPr>
            <p:ph type="ctrTitle"/>
          </p:nvPr>
        </p:nvSpPr>
        <p:spPr>
          <a:xfrm>
            <a:off x="457200" y="1279207"/>
            <a:ext cx="112776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14" name="Rectangle 13"/>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Subtitle 2"/>
          <p:cNvSpPr>
            <a:spLocks noGrp="1"/>
          </p:cNvSpPr>
          <p:nvPr>
            <p:ph type="subTitle" idx="1"/>
          </p:nvPr>
        </p:nvSpPr>
        <p:spPr>
          <a:xfrm>
            <a:off x="457200" y="4267200"/>
            <a:ext cx="112776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hasCustomPrompt="1"/>
          </p:nvPr>
        </p:nvSpPr>
        <p:spPr>
          <a:xfrm>
            <a:off x="457200" y="5626100"/>
            <a:ext cx="9855200" cy="871538"/>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86430122"/>
      </p:ext>
    </p:extLst>
  </p:cSld>
  <p:clrMapOvr>
    <a:masterClrMapping/>
  </p:clrMapOvr>
  <p:extLst mod="1">
    <p:ext uri="{DCECCB84-F9BA-43D5-87BE-67443E8EF086}">
      <p15:sldGuideLst xmlns:p15="http://schemas.microsoft.com/office/powerpoint/2012/main" xmlns="">
        <p15:guide id="1" orient="horz" pos="268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457200" y="1270455"/>
            <a:ext cx="112776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3429008"/>
            <a:ext cx="11277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2F430-8436-43E6-A53C-87522F50B036}" type="datetime1">
              <a:rPr lang="en-US" smtClean="0">
                <a:solidFill>
                  <a:srgbClr val="000000">
                    <a:tint val="75000"/>
                  </a:srgbClr>
                </a:solidFill>
              </a:rPr>
              <a:pPr/>
              <a:t>2/21/2019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8" name="Text Placeholder 7"/>
          <p:cNvSpPr>
            <a:spLocks noGrp="1"/>
          </p:cNvSpPr>
          <p:nvPr>
            <p:ph type="body" sz="quarter" idx="13" hasCustomPrompt="1"/>
          </p:nvPr>
        </p:nvSpPr>
        <p:spPr>
          <a:xfrm>
            <a:off x="457200" y="5829391"/>
            <a:ext cx="9855200" cy="885825"/>
          </a:xfrm>
        </p:spPr>
        <p:txBody>
          <a:bodyPr anchor="b">
            <a:noAutofit/>
          </a:bodyPr>
          <a:lstStyle>
            <a:lvl1pPr marL="0" indent="0">
              <a:spcBef>
                <a:spcPts val="300"/>
              </a:spcBef>
              <a:buNone/>
              <a:defRPr sz="1000">
                <a:solidFill>
                  <a:schemeClr val="bg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17700777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2E5C76F4-DBE4-46A4-A564-C7542A73AA1A}" type="datetime1">
              <a:rPr lang="en-US" smtClean="0">
                <a:solidFill>
                  <a:srgbClr val="000000">
                    <a:tint val="75000"/>
                  </a:srgbClr>
                </a:solidFill>
              </a:rPr>
              <a:pPr/>
              <a:t>2/21/2019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4572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77050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12776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26480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096000" y="126480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4735907-800D-4FFA-8B8C-4D244B1EB62B}" type="datetime1">
              <a:rPr lang="en-US" smtClean="0">
                <a:solidFill>
                  <a:srgbClr val="000000">
                    <a:tint val="75000"/>
                  </a:srgbClr>
                </a:solidFill>
              </a:rPr>
              <a:pPr/>
              <a:t>2/21/2019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11" name="Text Placeholder 10"/>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457200" y="1692998"/>
            <a:ext cx="5638800" cy="413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096000" y="1692998"/>
            <a:ext cx="56388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44421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12776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1170432" y="5440680"/>
            <a:ext cx="987552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B4D9A17C-1717-4FFC-9E81-DA0A5452950A}" type="datetime1">
              <a:rPr lang="en-US" smtClean="0">
                <a:solidFill>
                  <a:srgbClr val="000000">
                    <a:tint val="75000"/>
                  </a:srgbClr>
                </a:solidFill>
              </a:rPr>
              <a:pPr/>
              <a:t>2/21/2019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457200" y="1260477"/>
            <a:ext cx="112776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4898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347BBB-1CB5-4824-9D2A-A9A7FDAEC358}" type="datetime1">
              <a:rPr lang="en-US" smtClean="0">
                <a:solidFill>
                  <a:srgbClr val="000000">
                    <a:tint val="75000"/>
                  </a:srgbClr>
                </a:solidFill>
              </a:rPr>
              <a:pPr/>
              <a:t>2/21/2019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4" hasCustomPrompt="1"/>
          </p:nvPr>
        </p:nvSpPr>
        <p:spPr>
          <a:xfrm>
            <a:off x="1170432" y="5440680"/>
            <a:ext cx="9875520" cy="361950"/>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2367915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25BFC253-ACC1-4B20-9047-535C189850FC}" type="datetime1">
              <a:rPr lang="en-US" smtClean="0">
                <a:solidFill>
                  <a:srgbClr val="000000">
                    <a:tint val="75000"/>
                  </a:srgbClr>
                </a:solidFill>
              </a:rPr>
              <a:pPr/>
              <a:t>2/21/2019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028700"/>
            <a:ext cx="112776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6985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9952511" y="6521567"/>
            <a:ext cx="2143300"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75A1009-7755-4115-A139-4142CA3B0804}" type="datetime1">
              <a:rPr lang="en-US" smtClean="0">
                <a:solidFill>
                  <a:srgbClr val="000000">
                    <a:tint val="75000"/>
                  </a:srgbClr>
                </a:solidFill>
              </a:rPr>
              <a:pPr/>
              <a:t>2/21/2019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3" name="Content Placeholder 2"/>
          <p:cNvSpPr>
            <a:spLocks noGrp="1"/>
          </p:cNvSpPr>
          <p:nvPr>
            <p:ph idx="1"/>
          </p:nvPr>
        </p:nvSpPr>
        <p:spPr>
          <a:xfrm>
            <a:off x="457200" y="1028700"/>
            <a:ext cx="112776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236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dirty="0"/>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30427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173A2-8745-4607-9493-1D8AF7034F1E}" type="datetime1">
              <a:rPr lang="en-US" smtClean="0">
                <a:solidFill>
                  <a:srgbClr val="000000">
                    <a:tint val="75000"/>
                  </a:srgbClr>
                </a:solidFill>
              </a:rPr>
              <a:pPr/>
              <a:t>2/21/2019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4991205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539B9274-6A29-48D2-8010-04B236DE9589}" type="datetime1">
              <a:rPr lang="en-US" smtClean="0">
                <a:solidFill>
                  <a:srgbClr val="000000">
                    <a:tint val="75000"/>
                  </a:srgbClr>
                </a:solidFill>
              </a:rPr>
              <a:pPr/>
              <a:t>2/21/2019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6352734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43812" y="1164483"/>
            <a:ext cx="11875920" cy="5236317"/>
          </a:xfrm>
          <a:prstGeom prst="rect">
            <a:avLst/>
          </a:prstGeom>
        </p:spPr>
        <p:txBody>
          <a:bodyPr vert="horz"/>
          <a:lstStyle>
            <a:lvl1pPr marL="339725" indent="-339725">
              <a:spcBef>
                <a:spcPts val="0"/>
              </a:spcBef>
              <a:spcAft>
                <a:spcPts val="600"/>
              </a:spcAft>
              <a:buFont typeface="Arial" pitchFamily="34" charset="0"/>
              <a:buChar char="•"/>
              <a:defRPr sz="2600" baseline="0">
                <a:solidFill>
                  <a:schemeClr val="tx1"/>
                </a:solidFill>
                <a:latin typeface="Arial" pitchFamily="34" charset="0"/>
                <a:cs typeface="Arial" pitchFamily="34" charset="0"/>
              </a:defRPr>
            </a:lvl1pPr>
            <a:lvl2pPr marL="687388" indent="-225425">
              <a:spcBef>
                <a:spcPts val="600"/>
              </a:spcBef>
              <a:spcAft>
                <a:spcPts val="600"/>
              </a:spcAft>
              <a:buClrTx/>
              <a:buFont typeface="Arial" pitchFamily="34" charset="0"/>
              <a:buChar char="‒"/>
              <a:defRPr sz="2400"/>
            </a:lvl2pPr>
            <a:lvl3pPr marL="914400" indent="0">
              <a:buNone/>
              <a:defRPr sz="2400"/>
            </a:lvl3pPr>
            <a:lvl4pPr marL="1371600" indent="0">
              <a:buNone/>
              <a:defRPr sz="2400"/>
            </a:lvl4pPr>
            <a:lvl5pPr marL="1828800" indent="0">
              <a:buNone/>
              <a:defRPr sz="2400"/>
            </a:lvl5pPr>
          </a:lstStyle>
          <a:p>
            <a:pPr lvl="0"/>
            <a:r>
              <a:rPr lang="en-GB" noProof="0" dirty="0"/>
              <a:t>Click to add </a:t>
            </a:r>
            <a:r>
              <a:rPr lang="en-GB" noProof="0"/>
              <a:t>introduction text</a:t>
            </a:r>
          </a:p>
          <a:p>
            <a:pPr lvl="1"/>
            <a:r>
              <a:rPr lang="en-GB" noProof="0"/>
              <a:t> f</a:t>
            </a:r>
            <a:endParaRPr lang="en-GB" noProof="0" dirty="0"/>
          </a:p>
        </p:txBody>
      </p:sp>
      <p:sp>
        <p:nvSpPr>
          <p:cNvPr id="8" name="Title 8"/>
          <p:cNvSpPr>
            <a:spLocks noGrp="1"/>
          </p:cNvSpPr>
          <p:nvPr>
            <p:ph type="title" hasCustomPrompt="1"/>
          </p:nvPr>
        </p:nvSpPr>
        <p:spPr>
          <a:xfrm>
            <a:off x="432212" y="-50408"/>
            <a:ext cx="11875919" cy="1200329"/>
          </a:xfrm>
          <a:prstGeom prst="rect">
            <a:avLst/>
          </a:prstGeom>
        </p:spPr>
        <p:txBody>
          <a:bodyPr vert="horz" wrap="square" anchor="b" anchorCtr="0">
            <a:spAutoFit/>
          </a:bodyPr>
          <a:lstStyle>
            <a:lvl1pPr algn="l">
              <a:lnSpc>
                <a:spcPct val="100000"/>
              </a:lnSpc>
              <a:defRPr sz="3600" b="1" baseline="0">
                <a:solidFill>
                  <a:schemeClr val="tx2"/>
                </a:solidFill>
                <a:latin typeface="Arial" pitchFamily="34" charset="0"/>
                <a:cs typeface="Arial" pitchFamily="34" charset="0"/>
              </a:defRPr>
            </a:lvl1pPr>
          </a:lstStyle>
          <a:p>
            <a:r>
              <a:rPr lang="en-GB" noProof="0" dirty="0"/>
              <a:t>Click to add master title</a:t>
            </a:r>
            <a:br>
              <a:rPr lang="en-GB" noProof="0" dirty="0"/>
            </a:br>
            <a:r>
              <a:rPr lang="en-GB" noProof="0" dirty="0" err="1"/>
              <a:t>wqdqd</a:t>
            </a:r>
            <a:endParaRPr lang="en-GB" noProof="0" dirty="0"/>
          </a:p>
        </p:txBody>
      </p:sp>
      <p:sp>
        <p:nvSpPr>
          <p:cNvPr id="7" name="Slide Number Placeholder 5"/>
          <p:cNvSpPr>
            <a:spLocks noGrp="1"/>
          </p:cNvSpPr>
          <p:nvPr>
            <p:ph type="sldNum" sz="quarter" idx="4"/>
          </p:nvPr>
        </p:nvSpPr>
        <p:spPr>
          <a:xfrm>
            <a:off x="297500" y="6510559"/>
            <a:ext cx="528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Footer Placeholder 4"/>
          <p:cNvSpPr>
            <a:spLocks noGrp="1"/>
          </p:cNvSpPr>
          <p:nvPr>
            <p:ph type="ftr" sz="quarter" idx="3"/>
          </p:nvPr>
        </p:nvSpPr>
        <p:spPr>
          <a:xfrm>
            <a:off x="838200" y="6509809"/>
            <a:ext cx="7728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a:solidFill>
                <a:srgbClr val="000000"/>
              </a:solidFill>
              <a:latin typeface="Arial"/>
              <a:cs typeface="Arial"/>
            </a:endParaRPr>
          </a:p>
        </p:txBody>
      </p:sp>
    </p:spTree>
    <p:extLst>
      <p:ext uri="{BB962C8B-B14F-4D97-AF65-F5344CB8AC3E}">
        <p14:creationId xmlns:p14="http://schemas.microsoft.com/office/powerpoint/2010/main" val="1082852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a:t>Click to edit Master title style</a:t>
            </a:r>
            <a:endParaRPr lang="en-CA"/>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Footer Placeholder 4"/>
          <p:cNvSpPr>
            <a:spLocks noGrp="1"/>
          </p:cNvSpPr>
          <p:nvPr>
            <p:ph type="ftr" sz="quarter" idx="3"/>
          </p:nvPr>
        </p:nvSpPr>
        <p:spPr>
          <a:xfrm>
            <a:off x="239349" y="6356441"/>
            <a:ext cx="11733675" cy="365125"/>
          </a:xfrm>
          <a:prstGeom prst="rect">
            <a:avLst/>
          </a:prstGeom>
        </p:spPr>
        <p:txBody>
          <a:bodyPr vert="horz" lIns="91440" tIns="45720" rIns="91440" bIns="45720" rtlCol="0" anchor="ctr"/>
          <a:lstStyle>
            <a:lvl1pPr algn="r">
              <a:defRPr sz="1200">
                <a:solidFill>
                  <a:schemeClr val="tx1"/>
                </a:solidFill>
                <a:latin typeface="Cambria" pitchFamily="18" charset="0"/>
              </a:defRPr>
            </a:lvl1pPr>
          </a:lstStyle>
          <a:p>
            <a:r>
              <a:rPr lang="en-US">
                <a:solidFill>
                  <a:prstClr val="black"/>
                </a:solidFill>
              </a:rPr>
              <a:t>XXXXXX</a:t>
            </a:r>
            <a:endParaRPr lang="en-CA" dirty="0">
              <a:solidFill>
                <a:prstClr val="black"/>
              </a:solidFill>
            </a:endParaRPr>
          </a:p>
        </p:txBody>
      </p:sp>
    </p:spTree>
    <p:extLst>
      <p:ext uri="{BB962C8B-B14F-4D97-AF65-F5344CB8AC3E}">
        <p14:creationId xmlns:p14="http://schemas.microsoft.com/office/powerpoint/2010/main" val="31282595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CA"/>
          </a:p>
        </p:txBody>
      </p:sp>
      <p:sp>
        <p:nvSpPr>
          <p:cNvPr id="6" name="Footer Placeholder 4"/>
          <p:cNvSpPr>
            <a:spLocks noGrp="1"/>
          </p:cNvSpPr>
          <p:nvPr>
            <p:ph type="ftr" sz="quarter" idx="3"/>
          </p:nvPr>
        </p:nvSpPr>
        <p:spPr>
          <a:xfrm>
            <a:off x="239349" y="6356441"/>
            <a:ext cx="11733675" cy="365125"/>
          </a:xfrm>
          <a:prstGeom prst="rect">
            <a:avLst/>
          </a:prstGeom>
        </p:spPr>
        <p:txBody>
          <a:bodyPr vert="horz" lIns="91440" tIns="45720" rIns="91440" bIns="45720" rtlCol="0" anchor="ctr"/>
          <a:lstStyle>
            <a:lvl1pPr algn="r">
              <a:defRPr sz="1200">
                <a:solidFill>
                  <a:schemeClr val="tx1"/>
                </a:solidFill>
                <a:latin typeface="Cambria" pitchFamily="18" charset="0"/>
              </a:defRPr>
            </a:lvl1pPr>
          </a:lstStyle>
          <a:p>
            <a:r>
              <a:rPr lang="en-US">
                <a:solidFill>
                  <a:prstClr val="black"/>
                </a:solidFill>
              </a:rPr>
              <a:t>XXXXXX</a:t>
            </a:r>
            <a:endParaRPr lang="en-CA" dirty="0">
              <a:solidFill>
                <a:prstClr val="black"/>
              </a:solidFill>
            </a:endParaRPr>
          </a:p>
        </p:txBody>
      </p:sp>
    </p:spTree>
    <p:extLst>
      <p:ext uri="{BB962C8B-B14F-4D97-AF65-F5344CB8AC3E}">
        <p14:creationId xmlns:p14="http://schemas.microsoft.com/office/powerpoint/2010/main" val="24740289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79551"/>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79551"/>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2554582"/>
      </p:ext>
    </p:extLst>
  </p:cSld>
  <p:clrMapOvr>
    <a:masterClrMapping/>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7" name="Picture 6"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0429" y="3835404"/>
            <a:ext cx="11800491" cy="2834219"/>
          </a:xfrm>
          <a:prstGeom prst="rect">
            <a:avLst/>
          </a:prstGeom>
        </p:spPr>
      </p:pic>
      <p:sp>
        <p:nvSpPr>
          <p:cNvPr id="13" name="Title 8"/>
          <p:cNvSpPr>
            <a:spLocks noGrp="1"/>
          </p:cNvSpPr>
          <p:nvPr>
            <p:ph type="title"/>
          </p:nvPr>
        </p:nvSpPr>
        <p:spPr>
          <a:xfrm>
            <a:off x="838407" y="1268036"/>
            <a:ext cx="7581900" cy="672000"/>
          </a:xfrm>
          <a:prstGeom prst="rect">
            <a:avLst/>
          </a:prstGeom>
        </p:spPr>
        <p:txBody>
          <a:bodyPr vert="horz" anchor="b"/>
          <a:lstStyle>
            <a:lvl1pPr algn="l">
              <a:lnSpc>
                <a:spcPct val="100000"/>
              </a:lnSpc>
              <a:defRPr sz="3200" b="1" baseline="0">
                <a:solidFill>
                  <a:srgbClr val="830051"/>
                </a:solidFill>
                <a:latin typeface="Arial" pitchFamily="34" charset="0"/>
                <a:cs typeface="Arial" pitchFamily="34" charset="0"/>
              </a:defRPr>
            </a:lvl1pPr>
          </a:lstStyle>
          <a:p>
            <a:endParaRPr lang="en-GB" noProof="0" dirty="0"/>
          </a:p>
        </p:txBody>
      </p:sp>
      <p:sp>
        <p:nvSpPr>
          <p:cNvPr id="14" name="Text Placeholder 5"/>
          <p:cNvSpPr>
            <a:spLocks noGrp="1"/>
          </p:cNvSpPr>
          <p:nvPr>
            <p:ph type="body" sz="quarter" idx="16"/>
          </p:nvPr>
        </p:nvSpPr>
        <p:spPr>
          <a:xfrm>
            <a:off x="838407" y="2183958"/>
            <a:ext cx="7581900" cy="673100"/>
          </a:xfrm>
          <a:prstGeom prst="rect">
            <a:avLst/>
          </a:prstGeom>
        </p:spPr>
        <p:txBody>
          <a:bodyPr/>
          <a:lstStyle>
            <a:lvl1pPr marL="0" indent="0" algn="l">
              <a:buNone/>
              <a:defRPr sz="2400">
                <a:solidFill>
                  <a:srgbClr val="830051"/>
                </a:solidFill>
              </a:defRPr>
            </a:lvl1pPr>
          </a:lstStyle>
          <a:p>
            <a:pPr lvl="0"/>
            <a:r>
              <a:rPr lang="en-US" dirty="0"/>
              <a:t>Click to edit Master text styles</a:t>
            </a:r>
          </a:p>
        </p:txBody>
      </p:sp>
    </p:spTree>
    <p:extLst>
      <p:ext uri="{BB962C8B-B14F-4D97-AF65-F5344CB8AC3E}">
        <p14:creationId xmlns:p14="http://schemas.microsoft.com/office/powerpoint/2010/main" val="82418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xmlns=""/>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2_Subsection">
    <p:spTree>
      <p:nvGrpSpPr>
        <p:cNvPr id="1" name=""/>
        <p:cNvGrpSpPr/>
        <p:nvPr/>
      </p:nvGrpSpPr>
      <p:grpSpPr>
        <a:xfrm>
          <a:off x="0" y="0"/>
          <a:ext cx="0" cy="0"/>
          <a:chOff x="0" y="0"/>
          <a:chExt cx="0" cy="0"/>
        </a:xfrm>
      </p:grpSpPr>
      <p:pic>
        <p:nvPicPr>
          <p:cNvPr id="8"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2008" y="3833957"/>
            <a:ext cx="11806767" cy="2844000"/>
          </a:xfrm>
          <a:prstGeom prst="rect">
            <a:avLst/>
          </a:prstGeom>
        </p:spPr>
      </p:pic>
      <p:sp>
        <p:nvSpPr>
          <p:cNvPr id="13" name="Title 8"/>
          <p:cNvSpPr>
            <a:spLocks noGrp="1"/>
          </p:cNvSpPr>
          <p:nvPr>
            <p:ph type="title" hasCustomPrompt="1"/>
          </p:nvPr>
        </p:nvSpPr>
        <p:spPr>
          <a:xfrm>
            <a:off x="838546" y="1271028"/>
            <a:ext cx="6100100" cy="672000"/>
          </a:xfrm>
          <a:prstGeom prst="rect">
            <a:avLst/>
          </a:prstGeom>
        </p:spPr>
        <p:txBody>
          <a:bodyPr vert="horz" anchor="b"/>
          <a:lstStyle>
            <a:lvl1pPr algn="l">
              <a:lnSpc>
                <a:spcPct val="80000"/>
              </a:lnSpc>
              <a:defRPr sz="3200" b="1" baseline="0">
                <a:solidFill>
                  <a:srgbClr val="830051"/>
                </a:solidFill>
                <a:latin typeface="Arial" pitchFamily="34" charset="0"/>
                <a:cs typeface="Arial" pitchFamily="34" charset="0"/>
              </a:defRPr>
            </a:lvl1pPr>
          </a:lstStyle>
          <a:p>
            <a:r>
              <a:rPr lang="en-GB" noProof="0" dirty="0"/>
              <a:t>Click to add presentation title</a:t>
            </a:r>
          </a:p>
        </p:txBody>
      </p:sp>
      <p:sp>
        <p:nvSpPr>
          <p:cNvPr id="11" name="Text Placeholder 5"/>
          <p:cNvSpPr>
            <a:spLocks noGrp="1"/>
          </p:cNvSpPr>
          <p:nvPr>
            <p:ph type="body" sz="quarter" idx="16"/>
          </p:nvPr>
        </p:nvSpPr>
        <p:spPr>
          <a:xfrm>
            <a:off x="838544" y="2189766"/>
            <a:ext cx="6100101" cy="673100"/>
          </a:xfrm>
          <a:prstGeom prst="rect">
            <a:avLst/>
          </a:prstGeom>
        </p:spPr>
        <p:txBody>
          <a:bodyPr/>
          <a:lstStyle>
            <a:lvl1pPr marL="0" indent="0" algn="l">
              <a:buNone/>
              <a:defRPr sz="24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991731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xmlns=""/>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3_Conten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91173" y="301791"/>
            <a:ext cx="10975315" cy="672000"/>
          </a:xfrm>
          <a:prstGeom prst="rect">
            <a:avLst/>
          </a:prstGeom>
        </p:spPr>
        <p:txBody>
          <a:bodyPr vert="horz" anchor="t"/>
          <a:lstStyle>
            <a:lvl1pPr algn="l">
              <a:lnSpc>
                <a:spcPct val="85000"/>
              </a:lnSpc>
              <a:defRPr sz="3200" b="1" baseline="0">
                <a:solidFill>
                  <a:srgbClr val="830051"/>
                </a:solidFill>
                <a:latin typeface="Arial" pitchFamily="34" charset="0"/>
                <a:cs typeface="Arial" pitchFamily="34" charset="0"/>
              </a:defRPr>
            </a:lvl1pPr>
          </a:lstStyle>
          <a:p>
            <a:r>
              <a:rPr lang="en-GB" noProof="0" dirty="0"/>
              <a:t>Click to add presentation title</a:t>
            </a:r>
          </a:p>
        </p:txBody>
      </p:sp>
      <p:sp>
        <p:nvSpPr>
          <p:cNvPr id="11" name="Text Placeholder 5"/>
          <p:cNvSpPr>
            <a:spLocks noGrp="1"/>
          </p:cNvSpPr>
          <p:nvPr>
            <p:ph type="body" sz="quarter" idx="16" hasCustomPrompt="1"/>
          </p:nvPr>
        </p:nvSpPr>
        <p:spPr>
          <a:xfrm>
            <a:off x="291173" y="1443008"/>
            <a:ext cx="10975315" cy="861775"/>
          </a:xfrm>
          <a:prstGeom prst="rect">
            <a:avLst/>
          </a:prstGeom>
        </p:spPr>
        <p:txBody>
          <a:bodyPr>
            <a:spAutoFit/>
          </a:bodyPr>
          <a:lstStyle>
            <a:lvl1pPr marL="287993" indent="-287993" algn="l">
              <a:buClr>
                <a:schemeClr val="accent1"/>
              </a:buClr>
              <a:buFont typeface="Arial" panose="020B0604020202020204" pitchFamily="34" charset="0"/>
              <a:buChar char="•"/>
              <a:defRPr sz="2400">
                <a:solidFill>
                  <a:srgbClr val="000000"/>
                </a:solidFill>
              </a:defRPr>
            </a:lvl1pPr>
            <a:lvl2pPr marL="515926" indent="-236533">
              <a:buFont typeface="Arial" panose="020B0604020202020204" pitchFamily="34" charset="0"/>
              <a:buChar char="–"/>
              <a:defRPr sz="2400"/>
            </a:lvl2pPr>
          </a:lstStyle>
          <a:p>
            <a:pPr lvl="0"/>
            <a:r>
              <a:rPr lang="en-US" dirty="0"/>
              <a:t>Click to edit Master text styles</a:t>
            </a:r>
          </a:p>
          <a:p>
            <a:pPr lvl="1"/>
            <a:r>
              <a:rPr lang="en-US" dirty="0"/>
              <a:t>text</a:t>
            </a:r>
          </a:p>
        </p:txBody>
      </p:sp>
      <p:sp>
        <p:nvSpPr>
          <p:cNvPr id="5" name="Text Placeholder 4"/>
          <p:cNvSpPr>
            <a:spLocks noGrp="1"/>
          </p:cNvSpPr>
          <p:nvPr>
            <p:ph type="body" sz="quarter" idx="17"/>
          </p:nvPr>
        </p:nvSpPr>
        <p:spPr>
          <a:xfrm>
            <a:off x="295943" y="6568203"/>
            <a:ext cx="9886289" cy="246221"/>
          </a:xfrm>
          <a:prstGeom prst="rect">
            <a:avLst/>
          </a:prstGeom>
        </p:spPr>
        <p:txBody>
          <a:bodyPr wrap="square" anchor="b">
            <a:spAutoFit/>
          </a:bodyPr>
          <a:lstStyle>
            <a:lvl1pPr marL="0" indent="0">
              <a:buNone/>
              <a:defRPr sz="1000">
                <a:solidFill>
                  <a:schemeClr val="tx1"/>
                </a:solidFill>
              </a:defRPr>
            </a:lvl1pPr>
          </a:lstStyle>
          <a:p>
            <a:pPr lvl="0"/>
            <a:r>
              <a:rPr lang="en-US" dirty="0"/>
              <a:t>Click to edit Master text styles</a:t>
            </a:r>
          </a:p>
        </p:txBody>
      </p:sp>
      <p:pic>
        <p:nvPicPr>
          <p:cNvPr id="9" name="Picture 8" descr="AZ_SYMBOL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128" y="5997197"/>
            <a:ext cx="604800" cy="696215"/>
          </a:xfrm>
          <a:prstGeom prst="rect">
            <a:avLst/>
          </a:prstGeom>
        </p:spPr>
      </p:pic>
    </p:spTree>
    <p:extLst>
      <p:ext uri="{BB962C8B-B14F-4D97-AF65-F5344CB8AC3E}">
        <p14:creationId xmlns:p14="http://schemas.microsoft.com/office/powerpoint/2010/main" val="3834105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xmlns=""/>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91173" y="301791"/>
            <a:ext cx="10975315" cy="672000"/>
          </a:xfrm>
          <a:prstGeom prst="rect">
            <a:avLst/>
          </a:prstGeom>
        </p:spPr>
        <p:txBody>
          <a:bodyPr vert="horz" anchor="t"/>
          <a:lstStyle>
            <a:lvl1pPr algn="l">
              <a:lnSpc>
                <a:spcPct val="85000"/>
              </a:lnSpc>
              <a:defRPr sz="3200" b="1" baseline="0">
                <a:solidFill>
                  <a:srgbClr val="830051"/>
                </a:solidFill>
                <a:latin typeface="Arial" pitchFamily="34" charset="0"/>
                <a:cs typeface="Arial" pitchFamily="34" charset="0"/>
              </a:defRPr>
            </a:lvl1pPr>
          </a:lstStyle>
          <a:p>
            <a:r>
              <a:rPr lang="en-GB" noProof="0" dirty="0"/>
              <a:t>Click to add presentation title</a:t>
            </a:r>
          </a:p>
        </p:txBody>
      </p:sp>
      <p:sp>
        <p:nvSpPr>
          <p:cNvPr id="5" name="Text Placeholder 4"/>
          <p:cNvSpPr>
            <a:spLocks noGrp="1"/>
          </p:cNvSpPr>
          <p:nvPr>
            <p:ph type="body" sz="quarter" idx="17"/>
          </p:nvPr>
        </p:nvSpPr>
        <p:spPr>
          <a:xfrm>
            <a:off x="295943" y="6568203"/>
            <a:ext cx="9886289" cy="246221"/>
          </a:xfrm>
          <a:prstGeom prst="rect">
            <a:avLst/>
          </a:prstGeom>
        </p:spPr>
        <p:txBody>
          <a:bodyPr wrap="square" anchor="b">
            <a:spAutoFit/>
          </a:bodyPr>
          <a:lstStyle>
            <a:lvl1pPr marL="0" indent="0">
              <a:buNone/>
              <a:defRPr sz="1000">
                <a:solidFill>
                  <a:schemeClr val="tx1"/>
                </a:solidFill>
              </a:defRPr>
            </a:lvl1pPr>
          </a:lstStyle>
          <a:p>
            <a:pPr lvl="0"/>
            <a:r>
              <a:rPr lang="en-US" dirty="0"/>
              <a:t>Click to edit Master text styles</a:t>
            </a:r>
          </a:p>
        </p:txBody>
      </p:sp>
      <p:pic>
        <p:nvPicPr>
          <p:cNvPr id="9" name="Picture 8" descr="AZ_SYMBOL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128" y="5997197"/>
            <a:ext cx="604800" cy="696215"/>
          </a:xfrm>
          <a:prstGeom prst="rect">
            <a:avLst/>
          </a:prstGeom>
        </p:spPr>
      </p:pic>
    </p:spTree>
    <p:extLst>
      <p:ext uri="{BB962C8B-B14F-4D97-AF65-F5344CB8AC3E}">
        <p14:creationId xmlns:p14="http://schemas.microsoft.com/office/powerpoint/2010/main" val="713744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7931E2-EDD0-4116-93D3-AFB5F385AD78}" type="datetime1">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dirty="0"/>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7526424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4"/>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3"/>
            <a:ext cx="8534400" cy="1752600"/>
          </a:xfrm>
        </p:spPr>
        <p:txBody>
          <a:bodyPr/>
          <a:lstStyle>
            <a:lvl1pPr marL="0" indent="0" algn="ctr">
              <a:buNone/>
              <a:defRPr>
                <a:solidFill>
                  <a:schemeClr val="tx1">
                    <a:tint val="75000"/>
                  </a:schemeClr>
                </a:solidFill>
              </a:defRPr>
            </a:lvl1pPr>
            <a:lvl2pPr marL="456654" indent="0" algn="ctr">
              <a:buNone/>
              <a:defRPr>
                <a:solidFill>
                  <a:schemeClr val="tx1">
                    <a:tint val="75000"/>
                  </a:schemeClr>
                </a:solidFill>
              </a:defRPr>
            </a:lvl2pPr>
            <a:lvl3pPr marL="913311" indent="0" algn="ctr">
              <a:buNone/>
              <a:defRPr>
                <a:solidFill>
                  <a:schemeClr val="tx1">
                    <a:tint val="75000"/>
                  </a:schemeClr>
                </a:solidFill>
              </a:defRPr>
            </a:lvl3pPr>
            <a:lvl4pPr marL="1369968" indent="0" algn="ctr">
              <a:buNone/>
              <a:defRPr>
                <a:solidFill>
                  <a:schemeClr val="tx1">
                    <a:tint val="75000"/>
                  </a:schemeClr>
                </a:solidFill>
              </a:defRPr>
            </a:lvl4pPr>
            <a:lvl5pPr marL="1826621" indent="0" algn="ctr">
              <a:buNone/>
              <a:defRPr>
                <a:solidFill>
                  <a:schemeClr val="tx1">
                    <a:tint val="75000"/>
                  </a:schemeClr>
                </a:solidFill>
              </a:defRPr>
            </a:lvl5pPr>
            <a:lvl6pPr marL="2283279" indent="0" algn="ctr">
              <a:buNone/>
              <a:defRPr>
                <a:solidFill>
                  <a:schemeClr val="tx1">
                    <a:tint val="75000"/>
                  </a:schemeClr>
                </a:solidFill>
              </a:defRPr>
            </a:lvl6pPr>
            <a:lvl7pPr marL="2739934" indent="0" algn="ctr">
              <a:buNone/>
              <a:defRPr>
                <a:solidFill>
                  <a:schemeClr val="tx1">
                    <a:tint val="75000"/>
                  </a:schemeClr>
                </a:solidFill>
              </a:defRPr>
            </a:lvl7pPr>
            <a:lvl8pPr marL="3196584" indent="0" algn="ctr">
              <a:buNone/>
              <a:defRPr>
                <a:solidFill>
                  <a:schemeClr val="tx1">
                    <a:tint val="75000"/>
                  </a:schemeClr>
                </a:solidFill>
              </a:defRPr>
            </a:lvl8pPr>
            <a:lvl9pPr marL="3653244"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949041"/>
      </p:ext>
    </p:extLst>
  </p:cSld>
  <p:clrMapOvr>
    <a:masterClrMapping/>
  </p:clrMapOvr>
  <p:transition spd="slow">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416499"/>
      </p:ext>
    </p:extLst>
  </p:cSld>
  <p:clrMapOvr>
    <a:masterClrMapping/>
  </p:clrMapOvr>
  <p:transition spd="slow">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solidFill>
                  <a:schemeClr val="tx1">
                    <a:tint val="75000"/>
                  </a:schemeClr>
                </a:solidFill>
              </a:defRPr>
            </a:lvl1pPr>
            <a:lvl2pPr marL="456654" indent="0">
              <a:buNone/>
              <a:defRPr sz="1800">
                <a:solidFill>
                  <a:schemeClr val="tx1">
                    <a:tint val="75000"/>
                  </a:schemeClr>
                </a:solidFill>
              </a:defRPr>
            </a:lvl2pPr>
            <a:lvl3pPr marL="913311" indent="0">
              <a:buNone/>
              <a:defRPr sz="1600">
                <a:solidFill>
                  <a:schemeClr val="tx1">
                    <a:tint val="75000"/>
                  </a:schemeClr>
                </a:solidFill>
              </a:defRPr>
            </a:lvl3pPr>
            <a:lvl4pPr marL="1369968" indent="0">
              <a:buNone/>
              <a:defRPr sz="1400">
                <a:solidFill>
                  <a:schemeClr val="tx1">
                    <a:tint val="75000"/>
                  </a:schemeClr>
                </a:solidFill>
              </a:defRPr>
            </a:lvl4pPr>
            <a:lvl5pPr marL="1826621" indent="0">
              <a:buNone/>
              <a:defRPr sz="1400">
                <a:solidFill>
                  <a:schemeClr val="tx1">
                    <a:tint val="75000"/>
                  </a:schemeClr>
                </a:solidFill>
              </a:defRPr>
            </a:lvl5pPr>
            <a:lvl6pPr marL="2283279" indent="0">
              <a:buNone/>
              <a:defRPr sz="1400">
                <a:solidFill>
                  <a:schemeClr val="tx1">
                    <a:tint val="75000"/>
                  </a:schemeClr>
                </a:solidFill>
              </a:defRPr>
            </a:lvl6pPr>
            <a:lvl7pPr marL="2739934" indent="0">
              <a:buNone/>
              <a:defRPr sz="1400">
                <a:solidFill>
                  <a:schemeClr val="tx1">
                    <a:tint val="75000"/>
                  </a:schemeClr>
                </a:solidFill>
              </a:defRPr>
            </a:lvl7pPr>
            <a:lvl8pPr marL="3196584" indent="0">
              <a:buNone/>
              <a:defRPr sz="1400">
                <a:solidFill>
                  <a:schemeClr val="tx1">
                    <a:tint val="75000"/>
                  </a:schemeClr>
                </a:solidFill>
              </a:defRPr>
            </a:lvl8pPr>
            <a:lvl9pPr marL="3653244"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071732"/>
      </p:ext>
    </p:extLst>
  </p:cSld>
  <p:clrMapOvr>
    <a:masterClrMapping/>
  </p:clrMapOvr>
  <p:transition spd="slow">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872509"/>
      </p:ext>
    </p:extLst>
  </p:cSld>
  <p:clrMapOvr>
    <a:masterClrMapping/>
  </p:clrMapOvr>
  <p:transition spd="slow">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6654" indent="0">
              <a:buNone/>
              <a:defRPr sz="2000" b="1"/>
            </a:lvl2pPr>
            <a:lvl3pPr marL="913311" indent="0">
              <a:buNone/>
              <a:defRPr sz="1800" b="1"/>
            </a:lvl3pPr>
            <a:lvl4pPr marL="1369968" indent="0">
              <a:buNone/>
              <a:defRPr sz="1600" b="1"/>
            </a:lvl4pPr>
            <a:lvl5pPr marL="1826621" indent="0">
              <a:buNone/>
              <a:defRPr sz="1600" b="1"/>
            </a:lvl5pPr>
            <a:lvl6pPr marL="2283279" indent="0">
              <a:buNone/>
              <a:defRPr sz="1600" b="1"/>
            </a:lvl6pPr>
            <a:lvl7pPr marL="2739934" indent="0">
              <a:buNone/>
              <a:defRPr sz="1600" b="1"/>
            </a:lvl7pPr>
            <a:lvl8pPr marL="3196584" indent="0">
              <a:buNone/>
              <a:defRPr sz="1600" b="1"/>
            </a:lvl8pPr>
            <a:lvl9pPr marL="3653244"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413" y="1535114"/>
            <a:ext cx="5389033" cy="639762"/>
          </a:xfrm>
        </p:spPr>
        <p:txBody>
          <a:bodyPr anchor="b"/>
          <a:lstStyle>
            <a:lvl1pPr marL="0" indent="0">
              <a:buNone/>
              <a:defRPr sz="2400" b="1"/>
            </a:lvl1pPr>
            <a:lvl2pPr marL="456654" indent="0">
              <a:buNone/>
              <a:defRPr sz="2000" b="1"/>
            </a:lvl2pPr>
            <a:lvl3pPr marL="913311" indent="0">
              <a:buNone/>
              <a:defRPr sz="1800" b="1"/>
            </a:lvl3pPr>
            <a:lvl4pPr marL="1369968" indent="0">
              <a:buNone/>
              <a:defRPr sz="1600" b="1"/>
            </a:lvl4pPr>
            <a:lvl5pPr marL="1826621" indent="0">
              <a:buNone/>
              <a:defRPr sz="1600" b="1"/>
            </a:lvl5pPr>
            <a:lvl6pPr marL="2283279" indent="0">
              <a:buNone/>
              <a:defRPr sz="1600" b="1"/>
            </a:lvl6pPr>
            <a:lvl7pPr marL="2739934" indent="0">
              <a:buNone/>
              <a:defRPr sz="1600" b="1"/>
            </a:lvl7pPr>
            <a:lvl8pPr marL="3196584" indent="0">
              <a:buNone/>
              <a:defRPr sz="1600" b="1"/>
            </a:lvl8pPr>
            <a:lvl9pPr marL="3653244"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41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978640"/>
      </p:ext>
    </p:extLst>
  </p:cSld>
  <p:clrMapOvr>
    <a:masterClrMapping/>
  </p:clrMapOvr>
  <p:transition spd="slow">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67999"/>
      </p:ext>
    </p:extLst>
  </p:cSld>
  <p:clrMapOvr>
    <a:masterClrMapping/>
  </p:clrMapOvr>
  <p:transition spd="slow">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292526"/>
      </p:ext>
    </p:extLst>
  </p:cSld>
  <p:clrMapOvr>
    <a:masterClrMapping/>
  </p:clrMapOvr>
  <p:transition spd="slow">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41"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3" y="1435111"/>
            <a:ext cx="4011084" cy="4691063"/>
          </a:xfrm>
        </p:spPr>
        <p:txBody>
          <a:bodyPr/>
          <a:lstStyle>
            <a:lvl1pPr marL="0" indent="0">
              <a:buNone/>
              <a:defRPr sz="1400"/>
            </a:lvl1pPr>
            <a:lvl2pPr marL="456654" indent="0">
              <a:buNone/>
              <a:defRPr sz="1200"/>
            </a:lvl2pPr>
            <a:lvl3pPr marL="913311" indent="0">
              <a:buNone/>
              <a:defRPr sz="1000"/>
            </a:lvl3pPr>
            <a:lvl4pPr marL="1369968" indent="0">
              <a:buNone/>
              <a:defRPr sz="900"/>
            </a:lvl4pPr>
            <a:lvl5pPr marL="1826621" indent="0">
              <a:buNone/>
              <a:defRPr sz="900"/>
            </a:lvl5pPr>
            <a:lvl6pPr marL="2283279" indent="0">
              <a:buNone/>
              <a:defRPr sz="900"/>
            </a:lvl6pPr>
            <a:lvl7pPr marL="2739934" indent="0">
              <a:buNone/>
              <a:defRPr sz="900"/>
            </a:lvl7pPr>
            <a:lvl8pPr marL="3196584" indent="0">
              <a:buNone/>
              <a:defRPr sz="900"/>
            </a:lvl8pPr>
            <a:lvl9pPr marL="3653244"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880527"/>
      </p:ext>
    </p:extLst>
  </p:cSld>
  <p:clrMapOvr>
    <a:masterClrMapping/>
  </p:clrMapOvr>
  <p:transition spd="slow">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654" indent="0">
              <a:buNone/>
              <a:defRPr sz="2800"/>
            </a:lvl2pPr>
            <a:lvl3pPr marL="913311" indent="0">
              <a:buNone/>
              <a:defRPr sz="2400"/>
            </a:lvl3pPr>
            <a:lvl4pPr marL="1369968" indent="0">
              <a:buNone/>
              <a:defRPr sz="2000"/>
            </a:lvl4pPr>
            <a:lvl5pPr marL="1826621" indent="0">
              <a:buNone/>
              <a:defRPr sz="2000"/>
            </a:lvl5pPr>
            <a:lvl6pPr marL="2283279" indent="0">
              <a:buNone/>
              <a:defRPr sz="2000"/>
            </a:lvl6pPr>
            <a:lvl7pPr marL="2739934" indent="0">
              <a:buNone/>
              <a:defRPr sz="2000"/>
            </a:lvl7pPr>
            <a:lvl8pPr marL="3196584" indent="0">
              <a:buNone/>
              <a:defRPr sz="2000"/>
            </a:lvl8pPr>
            <a:lvl9pPr marL="3653244"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654" indent="0">
              <a:buNone/>
              <a:defRPr sz="1200"/>
            </a:lvl2pPr>
            <a:lvl3pPr marL="913311" indent="0">
              <a:buNone/>
              <a:defRPr sz="1000"/>
            </a:lvl3pPr>
            <a:lvl4pPr marL="1369968" indent="0">
              <a:buNone/>
              <a:defRPr sz="900"/>
            </a:lvl4pPr>
            <a:lvl5pPr marL="1826621" indent="0">
              <a:buNone/>
              <a:defRPr sz="900"/>
            </a:lvl5pPr>
            <a:lvl6pPr marL="2283279" indent="0">
              <a:buNone/>
              <a:defRPr sz="900"/>
            </a:lvl6pPr>
            <a:lvl7pPr marL="2739934" indent="0">
              <a:buNone/>
              <a:defRPr sz="900"/>
            </a:lvl7pPr>
            <a:lvl8pPr marL="3196584" indent="0">
              <a:buNone/>
              <a:defRPr sz="900"/>
            </a:lvl8pPr>
            <a:lvl9pPr marL="3653244"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359120"/>
      </p:ext>
    </p:extLst>
  </p:cSld>
  <p:clrMapOvr>
    <a:masterClrMapping/>
  </p:clrMapOvr>
  <p:transition spd="slow">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30636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193500" y="3878263"/>
            <a:ext cx="11808000" cy="283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8" name="Rectangle 7"/>
          <p:cNvSpPr/>
          <p:nvPr userDrawn="1"/>
        </p:nvSpPr>
        <p:spPr>
          <a:xfrm>
            <a:off x="193500" y="3771901"/>
            <a:ext cx="11808000" cy="522742"/>
          </a:xfrm>
          <a:custGeom>
            <a:avLst/>
            <a:gdLst>
              <a:gd name="connsiteX0" fmla="*/ 0 w 8856000"/>
              <a:gd name="connsiteY0" fmla="*/ 0 h 106363"/>
              <a:gd name="connsiteX1" fmla="*/ 8856000 w 8856000"/>
              <a:gd name="connsiteY1" fmla="*/ 0 h 106363"/>
              <a:gd name="connsiteX2" fmla="*/ 8856000 w 8856000"/>
              <a:gd name="connsiteY2" fmla="*/ 106363 h 106363"/>
              <a:gd name="connsiteX3" fmla="*/ 0 w 8856000"/>
              <a:gd name="connsiteY3" fmla="*/ 106363 h 106363"/>
              <a:gd name="connsiteX4" fmla="*/ 0 w 8856000"/>
              <a:gd name="connsiteY4" fmla="*/ 0 h 106363"/>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106363 h 522742"/>
              <a:gd name="connsiteX4" fmla="*/ 0 w 8856000"/>
              <a:gd name="connsiteY4" fmla="*/ 0 h 522742"/>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204335 h 522742"/>
              <a:gd name="connsiteX4" fmla="*/ 0 w 8856000"/>
              <a:gd name="connsiteY4" fmla="*/ 0 h 52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000" h="522742">
                <a:moveTo>
                  <a:pt x="0" y="0"/>
                </a:moveTo>
                <a:lnTo>
                  <a:pt x="8856000" y="0"/>
                </a:lnTo>
                <a:lnTo>
                  <a:pt x="8856000" y="522742"/>
                </a:lnTo>
                <a:lnTo>
                  <a:pt x="0" y="20433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5" name="Rectangle 14"/>
          <p:cNvSpPr/>
          <p:nvPr userDrawn="1"/>
        </p:nvSpPr>
        <p:spPr>
          <a:xfrm>
            <a:off x="9952511" y="6532718"/>
            <a:ext cx="2143300"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7"/>
          <p:cNvSpPr/>
          <p:nvPr userDrawn="1"/>
        </p:nvSpPr>
        <p:spPr>
          <a:xfrm rot="10800000">
            <a:off x="193500" y="6193506"/>
            <a:ext cx="11808000" cy="522742"/>
          </a:xfrm>
          <a:custGeom>
            <a:avLst/>
            <a:gdLst>
              <a:gd name="connsiteX0" fmla="*/ 0 w 8856000"/>
              <a:gd name="connsiteY0" fmla="*/ 0 h 106363"/>
              <a:gd name="connsiteX1" fmla="*/ 8856000 w 8856000"/>
              <a:gd name="connsiteY1" fmla="*/ 0 h 106363"/>
              <a:gd name="connsiteX2" fmla="*/ 8856000 w 8856000"/>
              <a:gd name="connsiteY2" fmla="*/ 106363 h 106363"/>
              <a:gd name="connsiteX3" fmla="*/ 0 w 8856000"/>
              <a:gd name="connsiteY3" fmla="*/ 106363 h 106363"/>
              <a:gd name="connsiteX4" fmla="*/ 0 w 8856000"/>
              <a:gd name="connsiteY4" fmla="*/ 0 h 106363"/>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106363 h 522742"/>
              <a:gd name="connsiteX4" fmla="*/ 0 w 8856000"/>
              <a:gd name="connsiteY4" fmla="*/ 0 h 522742"/>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204335 h 522742"/>
              <a:gd name="connsiteX4" fmla="*/ 0 w 8856000"/>
              <a:gd name="connsiteY4" fmla="*/ 0 h 52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000" h="522742">
                <a:moveTo>
                  <a:pt x="0" y="0"/>
                </a:moveTo>
                <a:lnTo>
                  <a:pt x="8856000" y="0"/>
                </a:lnTo>
                <a:lnTo>
                  <a:pt x="8856000" y="522742"/>
                </a:lnTo>
                <a:lnTo>
                  <a:pt x="0" y="20433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TextBox 8"/>
          <p:cNvSpPr txBox="1"/>
          <p:nvPr userDrawn="1"/>
        </p:nvSpPr>
        <p:spPr>
          <a:xfrm>
            <a:off x="10122716" y="6478006"/>
            <a:ext cx="1878784" cy="246888"/>
          </a:xfrm>
          <a:prstGeom prst="rect">
            <a:avLst/>
          </a:prstGeom>
          <a:noFill/>
        </p:spPr>
        <p:txBody>
          <a:bodyPr wrap="square" rtlCol="0">
            <a:spAutoFit/>
          </a:bodyPr>
          <a:lstStyle/>
          <a:p>
            <a:pPr algn="r"/>
            <a:r>
              <a:rPr lang="en-US" sz="1000" dirty="0">
                <a:solidFill>
                  <a:schemeClr val="accent1"/>
                </a:solidFill>
                <a:cs typeface="Arial" pitchFamily="34" charset="0"/>
              </a:rPr>
              <a:t>© AstraZeneca 2017</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49765" y="5715000"/>
            <a:ext cx="757275" cy="653802"/>
          </a:xfrm>
          <a:prstGeom prst="rect">
            <a:avLst/>
          </a:prstGeom>
        </p:spPr>
      </p:pic>
      <p:sp>
        <p:nvSpPr>
          <p:cNvPr id="2" name="Title 1"/>
          <p:cNvSpPr>
            <a:spLocks noGrp="1"/>
          </p:cNvSpPr>
          <p:nvPr>
            <p:ph type="ctrTitle"/>
          </p:nvPr>
        </p:nvSpPr>
        <p:spPr>
          <a:xfrm>
            <a:off x="457200" y="1279207"/>
            <a:ext cx="112776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14" name="Rectangle 13"/>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457200" y="4267200"/>
            <a:ext cx="112776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hasCustomPrompt="1"/>
          </p:nvPr>
        </p:nvSpPr>
        <p:spPr>
          <a:xfrm>
            <a:off x="457200" y="5658756"/>
            <a:ext cx="9855200" cy="871538"/>
          </a:xfrm>
        </p:spPr>
        <p:txBody>
          <a:bodyPr anchor="b">
            <a:noAutofit/>
          </a:bodyPr>
          <a:lstStyle>
            <a:lvl1pPr marL="0" indent="0">
              <a:spcBef>
                <a:spcPts val="300"/>
              </a:spcBef>
              <a:buNone/>
              <a:defRPr sz="1000">
                <a:solidFill>
                  <a:schemeClr val="accent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1689655"/>
      </p:ext>
    </p:extLst>
  </p:cSld>
  <p:clrMapOvr>
    <a:masterClrMapping/>
  </p:clrMapOvr>
  <p:extLst mod="1">
    <p:ext uri="{DCECCB84-F9BA-43D5-87BE-67443E8EF086}">
      <p15:sldGuideLst xmlns:p15="http://schemas.microsoft.com/office/powerpoint/2012/main" xmlns="">
        <p15:guide id="1" orient="horz" pos="2688">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54"/>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54"/>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979553"/>
      </p:ext>
    </p:extLst>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2064172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25600" y="152411"/>
            <a:ext cx="10363200" cy="434181"/>
          </a:xfrm>
          <a:prstGeom prst="rect">
            <a:avLst/>
          </a:prstGeom>
        </p:spPr>
        <p:txBody>
          <a:bodyPr anchor="t"/>
          <a:lstStyle>
            <a:lvl1pPr marL="0" indent="0" algn="r">
              <a:buNone/>
              <a:defRPr sz="2000">
                <a:solidFill>
                  <a:schemeClr val="tx1">
                    <a:tint val="75000"/>
                  </a:schemeClr>
                </a:solidFill>
              </a:defRPr>
            </a:lvl1pPr>
            <a:lvl2pPr marL="456654" indent="0">
              <a:buNone/>
              <a:defRPr sz="1800">
                <a:solidFill>
                  <a:schemeClr val="tx1">
                    <a:tint val="75000"/>
                  </a:schemeClr>
                </a:solidFill>
              </a:defRPr>
            </a:lvl2pPr>
            <a:lvl3pPr marL="913311" indent="0">
              <a:buNone/>
              <a:defRPr sz="1600">
                <a:solidFill>
                  <a:schemeClr val="tx1">
                    <a:tint val="75000"/>
                  </a:schemeClr>
                </a:solidFill>
              </a:defRPr>
            </a:lvl3pPr>
            <a:lvl4pPr marL="1369968" indent="0">
              <a:buNone/>
              <a:defRPr sz="1400">
                <a:solidFill>
                  <a:schemeClr val="tx1">
                    <a:tint val="75000"/>
                  </a:schemeClr>
                </a:solidFill>
              </a:defRPr>
            </a:lvl4pPr>
            <a:lvl5pPr marL="1826621" indent="0">
              <a:buNone/>
              <a:defRPr sz="1400">
                <a:solidFill>
                  <a:schemeClr val="tx1">
                    <a:tint val="75000"/>
                  </a:schemeClr>
                </a:solidFill>
              </a:defRPr>
            </a:lvl5pPr>
            <a:lvl6pPr marL="2283279" indent="0">
              <a:buNone/>
              <a:defRPr sz="1400">
                <a:solidFill>
                  <a:schemeClr val="tx1">
                    <a:tint val="75000"/>
                  </a:schemeClr>
                </a:solidFill>
              </a:defRPr>
            </a:lvl6pPr>
            <a:lvl7pPr marL="2739934" indent="0">
              <a:buNone/>
              <a:defRPr sz="1400">
                <a:solidFill>
                  <a:schemeClr val="tx1">
                    <a:tint val="75000"/>
                  </a:schemeClr>
                </a:solidFill>
              </a:defRPr>
            </a:lvl7pPr>
            <a:lvl8pPr marL="3196584" indent="0">
              <a:buNone/>
              <a:defRPr sz="1400">
                <a:solidFill>
                  <a:schemeClr val="tx1">
                    <a:tint val="75000"/>
                  </a:schemeClr>
                </a:solidFill>
              </a:defRPr>
            </a:lvl8pPr>
            <a:lvl9pPr marL="3653244" indent="0">
              <a:buNone/>
              <a:defRPr sz="1400">
                <a:solidFill>
                  <a:schemeClr val="tx1">
                    <a:tint val="75000"/>
                  </a:schemeClr>
                </a:solidFill>
              </a:defRPr>
            </a:lvl9pPr>
          </a:lstStyle>
          <a:p>
            <a:pPr lvl="0"/>
            <a:r>
              <a:rPr lang="en-AU" dirty="0" smtClean="0"/>
              <a:t>Click to edit Section heading title</a:t>
            </a:r>
          </a:p>
        </p:txBody>
      </p:sp>
    </p:spTree>
    <p:extLst>
      <p:ext uri="{BB962C8B-B14F-4D97-AF65-F5344CB8AC3E}">
        <p14:creationId xmlns:p14="http://schemas.microsoft.com/office/powerpoint/2010/main" val="25617042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4917" y="404813"/>
            <a:ext cx="10143067" cy="95885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711219" y="1676409"/>
            <a:ext cx="10121900" cy="461665"/>
          </a:xfrm>
        </p:spPr>
        <p:txBody>
          <a:bodyPr/>
          <a:lstStyle/>
          <a:p>
            <a:endParaRPr lang="en-AU"/>
          </a:p>
        </p:txBody>
      </p:sp>
    </p:spTree>
    <p:extLst>
      <p:ext uri="{BB962C8B-B14F-4D97-AF65-F5344CB8AC3E}">
        <p14:creationId xmlns:p14="http://schemas.microsoft.com/office/powerpoint/2010/main" val="2157711397"/>
      </p:ext>
    </p:extLst>
  </p:cSld>
  <p:clrMapOvr>
    <a:masterClrMapping/>
  </p:clrMapOvr>
  <p:transition>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AU" alt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AU" alt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815238B3-00A6-4022-9093-C013CF27D1F3}" type="slidenum">
              <a:rPr lang="en-AU" altLang="en-US">
                <a:solidFill>
                  <a:prstClr val="black">
                    <a:tint val="75000"/>
                  </a:prstClr>
                </a:solidFill>
              </a:rPr>
              <a:pPr/>
              <a:t>‹#›</a:t>
            </a:fld>
            <a:endParaRPr lang="en-AU" altLang="en-US">
              <a:solidFill>
                <a:prstClr val="black">
                  <a:tint val="75000"/>
                </a:prstClr>
              </a:solidFill>
            </a:endParaRPr>
          </a:p>
        </p:txBody>
      </p:sp>
    </p:spTree>
    <p:extLst>
      <p:ext uri="{BB962C8B-B14F-4D97-AF65-F5344CB8AC3E}">
        <p14:creationId xmlns:p14="http://schemas.microsoft.com/office/powerpoint/2010/main" val="31384642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30826"/>
            <a:ext cx="10363200" cy="569642"/>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4503040"/>
            <a:ext cx="8534400" cy="519007"/>
          </a:xfrm>
        </p:spPr>
        <p:txBody>
          <a:bodyPr/>
          <a:lstStyle>
            <a:lvl1pPr marL="0" indent="0" algn="ctr">
              <a:buNone/>
              <a:defRPr/>
            </a:lvl1pPr>
            <a:lvl2pPr marL="456654" indent="0" algn="ctr">
              <a:buNone/>
              <a:defRPr/>
            </a:lvl2pPr>
            <a:lvl3pPr marL="913311" indent="0" algn="ctr">
              <a:buNone/>
              <a:defRPr/>
            </a:lvl3pPr>
            <a:lvl4pPr marL="1369968" indent="0" algn="ctr">
              <a:buNone/>
              <a:defRPr/>
            </a:lvl4pPr>
            <a:lvl5pPr marL="1826621" indent="0" algn="ctr">
              <a:buNone/>
              <a:defRPr/>
            </a:lvl5pPr>
            <a:lvl6pPr marL="2283279" indent="0" algn="ctr">
              <a:buNone/>
              <a:defRPr/>
            </a:lvl6pPr>
            <a:lvl7pPr marL="2739934" indent="0" algn="ctr">
              <a:buNone/>
              <a:defRPr/>
            </a:lvl7pPr>
            <a:lvl8pPr marL="3196584" indent="0" algn="ctr">
              <a:buNone/>
              <a:defRPr/>
            </a:lvl8pPr>
            <a:lvl9pPr marL="3653244"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6808204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6950" y="379689"/>
            <a:ext cx="8161867" cy="569642"/>
          </a:xfrm>
        </p:spPr>
        <p:txBody>
          <a:bodyPr/>
          <a:lstStyle/>
          <a:p>
            <a:r>
              <a:rPr lang="en-US" smtClean="0"/>
              <a:t>Click to edit Master title style</a:t>
            </a:r>
            <a:endParaRPr lang="en-AU"/>
          </a:p>
        </p:txBody>
      </p:sp>
      <p:sp>
        <p:nvSpPr>
          <p:cNvPr id="3" name="Content Placeholder 2"/>
          <p:cNvSpPr>
            <a:spLocks noGrp="1"/>
          </p:cNvSpPr>
          <p:nvPr>
            <p:ph idx="1"/>
          </p:nvPr>
        </p:nvSpPr>
        <p:spPr>
          <a:xfrm>
            <a:off x="1264356" y="2840767"/>
            <a:ext cx="9509008" cy="2251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8633110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43"/>
            <a:ext cx="10363200" cy="626901"/>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319" y="4031016"/>
            <a:ext cx="10363200" cy="375891"/>
          </a:xfrm>
        </p:spPr>
        <p:txBody>
          <a:bodyPr anchor="b"/>
          <a:lstStyle>
            <a:lvl1pPr marL="0" indent="0">
              <a:buNone/>
              <a:defRPr sz="2000"/>
            </a:lvl1pPr>
            <a:lvl2pPr marL="456654" indent="0">
              <a:buNone/>
              <a:defRPr sz="1800"/>
            </a:lvl2pPr>
            <a:lvl3pPr marL="913311" indent="0">
              <a:buNone/>
              <a:defRPr sz="1600"/>
            </a:lvl3pPr>
            <a:lvl4pPr marL="1369968" indent="0">
              <a:buNone/>
              <a:defRPr sz="1400"/>
            </a:lvl4pPr>
            <a:lvl5pPr marL="1826621" indent="0">
              <a:buNone/>
              <a:defRPr sz="1400"/>
            </a:lvl5pPr>
            <a:lvl6pPr marL="2283279" indent="0">
              <a:buNone/>
              <a:defRPr sz="1400"/>
            </a:lvl6pPr>
            <a:lvl7pPr marL="2739934" indent="0">
              <a:buNone/>
              <a:defRPr sz="1400"/>
            </a:lvl7pPr>
            <a:lvl8pPr marL="3196584" indent="0">
              <a:buNone/>
              <a:defRPr sz="1400"/>
            </a:lvl8pPr>
            <a:lvl9pPr marL="3653244" indent="0">
              <a:buNone/>
              <a:defRPr sz="1400"/>
            </a:lvl9pPr>
          </a:lstStyle>
          <a:p>
            <a:pPr lvl="0"/>
            <a:r>
              <a:rPr lang="en-US" smtClean="0"/>
              <a:t>Click to edit Master text styles</a:t>
            </a:r>
          </a:p>
        </p:txBody>
      </p:sp>
    </p:spTree>
    <p:extLst>
      <p:ext uri="{BB962C8B-B14F-4D97-AF65-F5344CB8AC3E}">
        <p14:creationId xmlns:p14="http://schemas.microsoft.com/office/powerpoint/2010/main" val="17894494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6950" y="379689"/>
            <a:ext cx="8161867" cy="569642"/>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1264386" y="2759335"/>
            <a:ext cx="4664193" cy="24140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09171" y="2759335"/>
            <a:ext cx="4664192" cy="24140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150955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848014"/>
            <a:ext cx="10972800" cy="569642"/>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1" y="1741737"/>
            <a:ext cx="5386683" cy="433151"/>
          </a:xfrm>
        </p:spPr>
        <p:txBody>
          <a:bodyPr anchor="b"/>
          <a:lstStyle>
            <a:lvl1pPr marL="0" indent="0">
              <a:buNone/>
              <a:defRPr sz="2400" b="1"/>
            </a:lvl1pPr>
            <a:lvl2pPr marL="456654" indent="0">
              <a:buNone/>
              <a:defRPr sz="2000" b="1"/>
            </a:lvl2pPr>
            <a:lvl3pPr marL="913311" indent="0">
              <a:buNone/>
              <a:defRPr sz="1800" b="1"/>
            </a:lvl3pPr>
            <a:lvl4pPr marL="1369968" indent="0">
              <a:buNone/>
              <a:defRPr sz="1600" b="1"/>
            </a:lvl4pPr>
            <a:lvl5pPr marL="1826621" indent="0">
              <a:buNone/>
              <a:defRPr sz="1600" b="1"/>
            </a:lvl5pPr>
            <a:lvl6pPr marL="2283279" indent="0">
              <a:buNone/>
              <a:defRPr sz="1600" b="1"/>
            </a:lvl6pPr>
            <a:lvl7pPr marL="2739934" indent="0">
              <a:buNone/>
              <a:defRPr sz="1600" b="1"/>
            </a:lvl7pPr>
            <a:lvl8pPr marL="3196584" indent="0">
              <a:buNone/>
              <a:defRPr sz="1600" b="1"/>
            </a:lvl8pPr>
            <a:lvl9pPr marL="36532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3269764"/>
            <a:ext cx="5386683" cy="17615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841" y="1741737"/>
            <a:ext cx="5388563" cy="433151"/>
          </a:xfrm>
        </p:spPr>
        <p:txBody>
          <a:bodyPr anchor="b"/>
          <a:lstStyle>
            <a:lvl1pPr marL="0" indent="0">
              <a:buNone/>
              <a:defRPr sz="2400" b="1"/>
            </a:lvl1pPr>
            <a:lvl2pPr marL="456654" indent="0">
              <a:buNone/>
              <a:defRPr sz="2000" b="1"/>
            </a:lvl2pPr>
            <a:lvl3pPr marL="913311" indent="0">
              <a:buNone/>
              <a:defRPr sz="1800" b="1"/>
            </a:lvl3pPr>
            <a:lvl4pPr marL="1369968" indent="0">
              <a:buNone/>
              <a:defRPr sz="1600" b="1"/>
            </a:lvl4pPr>
            <a:lvl5pPr marL="1826621" indent="0">
              <a:buNone/>
              <a:defRPr sz="1600" b="1"/>
            </a:lvl5pPr>
            <a:lvl6pPr marL="2283279" indent="0">
              <a:buNone/>
              <a:defRPr sz="1600" b="1"/>
            </a:lvl6pPr>
            <a:lvl7pPr marL="2739934" indent="0">
              <a:buNone/>
              <a:defRPr sz="1600" b="1"/>
            </a:lvl7pPr>
            <a:lvl8pPr marL="3196584" indent="0">
              <a:buNone/>
              <a:defRPr sz="1600" b="1"/>
            </a:lvl8pPr>
            <a:lvl9pPr marL="36532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841" y="3269764"/>
            <a:ext cx="5388563" cy="17615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9437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FINAL">
    <p:spTree>
      <p:nvGrpSpPr>
        <p:cNvPr id="1" name=""/>
        <p:cNvGrpSpPr/>
        <p:nvPr/>
      </p:nvGrpSpPr>
      <p:grpSpPr>
        <a:xfrm>
          <a:off x="0" y="0"/>
          <a:ext cx="0" cy="0"/>
          <a:chOff x="0" y="0"/>
          <a:chExt cx="0" cy="0"/>
        </a:xfrm>
      </p:grpSpPr>
      <p:sp>
        <p:nvSpPr>
          <p:cNvPr id="8" name="Title 8"/>
          <p:cNvSpPr>
            <a:spLocks noGrp="1"/>
          </p:cNvSpPr>
          <p:nvPr>
            <p:ph type="title"/>
          </p:nvPr>
        </p:nvSpPr>
        <p:spPr>
          <a:xfrm>
            <a:off x="316800" y="194400"/>
            <a:ext cx="11221200" cy="4140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hasCustomPrompt="1"/>
          </p:nvPr>
        </p:nvSpPr>
        <p:spPr>
          <a:xfrm>
            <a:off x="151200" y="6508800"/>
            <a:ext cx="11856640" cy="327600"/>
          </a:xfrm>
          <a:prstGeom prst="rect">
            <a:avLst/>
          </a:prstGeom>
        </p:spPr>
        <p:txBody>
          <a:bodyPr anchor="b"/>
          <a:lstStyle>
            <a:lvl1pPr marL="0" indent="0">
              <a:spcBef>
                <a:spcPts val="0"/>
              </a:spcBef>
              <a:spcAft>
                <a:spcPts val="0"/>
              </a:spcAft>
              <a:buNone/>
              <a:defRPr sz="800" baseline="0"/>
            </a:lvl1pPr>
          </a:lstStyle>
          <a:p>
            <a:pPr lvl="0"/>
            <a:r>
              <a:rPr lang="en-US" dirty="0"/>
              <a:t>Click to edit footnote</a:t>
            </a:r>
          </a:p>
        </p:txBody>
      </p:sp>
    </p:spTree>
    <p:extLst>
      <p:ext uri="{BB962C8B-B14F-4D97-AF65-F5344CB8AC3E}">
        <p14:creationId xmlns:p14="http://schemas.microsoft.com/office/powerpoint/2010/main" val="2780366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1" name="Rectangle 7"/>
          <p:cNvSpPr/>
          <p:nvPr userDrawn="1"/>
        </p:nvSpPr>
        <p:spPr>
          <a:xfrm rot="10800000">
            <a:off x="191999" y="6132978"/>
            <a:ext cx="11809500" cy="583752"/>
          </a:xfrm>
          <a:custGeom>
            <a:avLst/>
            <a:gdLst>
              <a:gd name="connsiteX0" fmla="*/ 0 w 8856000"/>
              <a:gd name="connsiteY0" fmla="*/ 0 h 106363"/>
              <a:gd name="connsiteX1" fmla="*/ 8856000 w 8856000"/>
              <a:gd name="connsiteY1" fmla="*/ 0 h 106363"/>
              <a:gd name="connsiteX2" fmla="*/ 8856000 w 8856000"/>
              <a:gd name="connsiteY2" fmla="*/ 106363 h 106363"/>
              <a:gd name="connsiteX3" fmla="*/ 0 w 8856000"/>
              <a:gd name="connsiteY3" fmla="*/ 106363 h 106363"/>
              <a:gd name="connsiteX4" fmla="*/ 0 w 8856000"/>
              <a:gd name="connsiteY4" fmla="*/ 0 h 106363"/>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106363 h 522742"/>
              <a:gd name="connsiteX4" fmla="*/ 0 w 8856000"/>
              <a:gd name="connsiteY4" fmla="*/ 0 h 522742"/>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204335 h 522742"/>
              <a:gd name="connsiteX4" fmla="*/ 0 w 8856000"/>
              <a:gd name="connsiteY4" fmla="*/ 0 h 52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000" h="522742">
                <a:moveTo>
                  <a:pt x="0" y="0"/>
                </a:moveTo>
                <a:lnTo>
                  <a:pt x="8856000" y="0"/>
                </a:lnTo>
                <a:lnTo>
                  <a:pt x="8856000" y="522742"/>
                </a:lnTo>
                <a:lnTo>
                  <a:pt x="0" y="20433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2" name="Rectangle 7"/>
          <p:cNvSpPr/>
          <p:nvPr userDrawn="1"/>
        </p:nvSpPr>
        <p:spPr>
          <a:xfrm>
            <a:off x="193500" y="156117"/>
            <a:ext cx="11808000" cy="603162"/>
          </a:xfrm>
          <a:custGeom>
            <a:avLst/>
            <a:gdLst>
              <a:gd name="connsiteX0" fmla="*/ 0 w 8856000"/>
              <a:gd name="connsiteY0" fmla="*/ 0 h 106363"/>
              <a:gd name="connsiteX1" fmla="*/ 8856000 w 8856000"/>
              <a:gd name="connsiteY1" fmla="*/ 0 h 106363"/>
              <a:gd name="connsiteX2" fmla="*/ 8856000 w 8856000"/>
              <a:gd name="connsiteY2" fmla="*/ 106363 h 106363"/>
              <a:gd name="connsiteX3" fmla="*/ 0 w 8856000"/>
              <a:gd name="connsiteY3" fmla="*/ 106363 h 106363"/>
              <a:gd name="connsiteX4" fmla="*/ 0 w 8856000"/>
              <a:gd name="connsiteY4" fmla="*/ 0 h 106363"/>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106363 h 522742"/>
              <a:gd name="connsiteX4" fmla="*/ 0 w 8856000"/>
              <a:gd name="connsiteY4" fmla="*/ 0 h 522742"/>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204335 h 522742"/>
              <a:gd name="connsiteX4" fmla="*/ 0 w 8856000"/>
              <a:gd name="connsiteY4" fmla="*/ 0 h 52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000" h="522742">
                <a:moveTo>
                  <a:pt x="0" y="0"/>
                </a:moveTo>
                <a:lnTo>
                  <a:pt x="8856000" y="0"/>
                </a:lnTo>
                <a:lnTo>
                  <a:pt x="8856000" y="522742"/>
                </a:lnTo>
                <a:lnTo>
                  <a:pt x="0" y="20433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457200" y="1270455"/>
            <a:ext cx="112776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3429008"/>
            <a:ext cx="11277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A187F-77D8-44AB-99A3-596B6D28DB9F}"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extBox 8"/>
          <p:cNvSpPr txBox="1"/>
          <p:nvPr userDrawn="1"/>
        </p:nvSpPr>
        <p:spPr>
          <a:xfrm>
            <a:off x="10122716" y="6453514"/>
            <a:ext cx="1878784" cy="246888"/>
          </a:xfrm>
          <a:prstGeom prst="rect">
            <a:avLst/>
          </a:prstGeom>
          <a:noFill/>
        </p:spPr>
        <p:txBody>
          <a:bodyPr wrap="square" rtlCol="0">
            <a:spAutoFit/>
          </a:bodyPr>
          <a:lstStyle/>
          <a:p>
            <a:pPr algn="r"/>
            <a:r>
              <a:rPr lang="en-US" sz="1000" dirty="0">
                <a:solidFill>
                  <a:schemeClr val="accent1"/>
                </a:solidFill>
                <a:cs typeface="Arial" pitchFamily="34" charset="0"/>
              </a:rPr>
              <a:t>© AstraZeneca 2017</a:t>
            </a:r>
          </a:p>
        </p:txBody>
      </p:sp>
      <p:sp>
        <p:nvSpPr>
          <p:cNvPr id="8" name="Text Placeholder 7"/>
          <p:cNvSpPr>
            <a:spLocks noGrp="1"/>
          </p:cNvSpPr>
          <p:nvPr>
            <p:ph type="body" sz="quarter" idx="13" hasCustomPrompt="1"/>
          </p:nvPr>
        </p:nvSpPr>
        <p:spPr>
          <a:xfrm>
            <a:off x="457200" y="5829391"/>
            <a:ext cx="9855200" cy="885825"/>
          </a:xfrm>
        </p:spPr>
        <p:txBody>
          <a:bodyPr anchor="b">
            <a:noAutofit/>
          </a:bodyPr>
          <a:lstStyle>
            <a:lvl1pPr marL="0" indent="0">
              <a:spcBef>
                <a:spcPts val="300"/>
              </a:spcBef>
              <a:buNone/>
              <a:defRPr sz="1000">
                <a:solidFill>
                  <a:schemeClr val="accent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37547190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6950" y="379689"/>
            <a:ext cx="8161867" cy="569642"/>
          </a:xfrm>
        </p:spPr>
        <p:txBody>
          <a:bodyPr/>
          <a:lstStyle/>
          <a:p>
            <a:r>
              <a:rPr lang="en-US" smtClean="0"/>
              <a:t>Click to edit Master title style</a:t>
            </a:r>
            <a:endParaRPr lang="en-AU"/>
          </a:p>
        </p:txBody>
      </p:sp>
    </p:spTree>
    <p:extLst>
      <p:ext uri="{BB962C8B-B14F-4D97-AF65-F5344CB8AC3E}">
        <p14:creationId xmlns:p14="http://schemas.microsoft.com/office/powerpoint/2010/main" val="322010070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0802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1094466"/>
            <a:ext cx="4011319" cy="340669"/>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7679" y="2048942"/>
            <a:ext cx="6814725" cy="23013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4" y="3635618"/>
            <a:ext cx="4011319" cy="290035"/>
          </a:xfrm>
        </p:spPr>
        <p:txBody>
          <a:bodyPr/>
          <a:lstStyle>
            <a:lvl1pPr marL="0" indent="0">
              <a:buNone/>
              <a:defRPr sz="1400"/>
            </a:lvl1pPr>
            <a:lvl2pPr marL="456654" indent="0">
              <a:buNone/>
              <a:defRPr sz="1200"/>
            </a:lvl2pPr>
            <a:lvl3pPr marL="913311" indent="0">
              <a:buNone/>
              <a:defRPr sz="1000"/>
            </a:lvl3pPr>
            <a:lvl4pPr marL="1369968" indent="0">
              <a:buNone/>
              <a:defRPr sz="900"/>
            </a:lvl4pPr>
            <a:lvl5pPr marL="1826621" indent="0">
              <a:buNone/>
              <a:defRPr sz="900"/>
            </a:lvl5pPr>
            <a:lvl6pPr marL="2283279" indent="0">
              <a:buNone/>
              <a:defRPr sz="900"/>
            </a:lvl6pPr>
            <a:lvl7pPr marL="2739934" indent="0">
              <a:buNone/>
              <a:defRPr sz="900"/>
            </a:lvl7pPr>
            <a:lvl8pPr marL="3196584" indent="0">
              <a:buNone/>
              <a:defRPr sz="900"/>
            </a:lvl8pPr>
            <a:lvl9pPr marL="3653244" indent="0">
              <a:buNone/>
              <a:defRPr sz="900"/>
            </a:lvl9pPr>
          </a:lstStyle>
          <a:p>
            <a:pPr lvl="0"/>
            <a:r>
              <a:rPr lang="en-US" smtClean="0"/>
              <a:t>Click to edit Master text styles</a:t>
            </a:r>
          </a:p>
        </p:txBody>
      </p:sp>
    </p:spTree>
    <p:extLst>
      <p:ext uri="{BB962C8B-B14F-4D97-AF65-F5344CB8AC3E}">
        <p14:creationId xmlns:p14="http://schemas.microsoft.com/office/powerpoint/2010/main" val="22063748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3" y="5026727"/>
            <a:ext cx="7315200" cy="340669"/>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483" y="2396415"/>
            <a:ext cx="7315200" cy="547605"/>
          </a:xfrm>
        </p:spPr>
        <p:txBody>
          <a:bodyPr/>
          <a:lstStyle>
            <a:lvl1pPr marL="0" indent="0">
              <a:buNone/>
              <a:defRPr sz="3200"/>
            </a:lvl1pPr>
            <a:lvl2pPr marL="456654" indent="0">
              <a:buNone/>
              <a:defRPr sz="2800"/>
            </a:lvl2pPr>
            <a:lvl3pPr marL="913311" indent="0">
              <a:buNone/>
              <a:defRPr sz="2400"/>
            </a:lvl3pPr>
            <a:lvl4pPr marL="1369968" indent="0">
              <a:buNone/>
              <a:defRPr sz="2000"/>
            </a:lvl4pPr>
            <a:lvl5pPr marL="1826621" indent="0">
              <a:buNone/>
              <a:defRPr sz="2000"/>
            </a:lvl5pPr>
            <a:lvl6pPr marL="2283279" indent="0">
              <a:buNone/>
              <a:defRPr sz="2000"/>
            </a:lvl6pPr>
            <a:lvl7pPr marL="2739934" indent="0">
              <a:buNone/>
              <a:defRPr sz="2000"/>
            </a:lvl7pPr>
            <a:lvl8pPr marL="3196584" indent="0">
              <a:buNone/>
              <a:defRPr sz="2000"/>
            </a:lvl8pPr>
            <a:lvl9pPr marL="3653244" indent="0">
              <a:buNone/>
              <a:defRPr sz="2000"/>
            </a:lvl9pPr>
          </a:lstStyle>
          <a:p>
            <a:pPr lvl="0"/>
            <a:endParaRPr lang="en-AU" noProof="0" smtClean="0"/>
          </a:p>
        </p:txBody>
      </p:sp>
      <p:sp>
        <p:nvSpPr>
          <p:cNvPr id="4" name="Text Placeholder 3"/>
          <p:cNvSpPr>
            <a:spLocks noGrp="1"/>
          </p:cNvSpPr>
          <p:nvPr>
            <p:ph type="body" sz="half" idx="2"/>
          </p:nvPr>
        </p:nvSpPr>
        <p:spPr>
          <a:xfrm>
            <a:off x="2389483" y="5624794"/>
            <a:ext cx="7315200" cy="290035"/>
          </a:xfrm>
        </p:spPr>
        <p:txBody>
          <a:bodyPr/>
          <a:lstStyle>
            <a:lvl1pPr marL="0" indent="0">
              <a:buNone/>
              <a:defRPr sz="1400"/>
            </a:lvl1pPr>
            <a:lvl2pPr marL="456654" indent="0">
              <a:buNone/>
              <a:defRPr sz="1200"/>
            </a:lvl2pPr>
            <a:lvl3pPr marL="913311" indent="0">
              <a:buNone/>
              <a:defRPr sz="1000"/>
            </a:lvl3pPr>
            <a:lvl4pPr marL="1369968" indent="0">
              <a:buNone/>
              <a:defRPr sz="900"/>
            </a:lvl4pPr>
            <a:lvl5pPr marL="1826621" indent="0">
              <a:buNone/>
              <a:defRPr sz="900"/>
            </a:lvl5pPr>
            <a:lvl6pPr marL="2283279" indent="0">
              <a:buNone/>
              <a:defRPr sz="900"/>
            </a:lvl6pPr>
            <a:lvl7pPr marL="2739934" indent="0">
              <a:buNone/>
              <a:defRPr sz="900"/>
            </a:lvl7pPr>
            <a:lvl8pPr marL="3196584" indent="0">
              <a:buNone/>
              <a:defRPr sz="900"/>
            </a:lvl8pPr>
            <a:lvl9pPr marL="3653244" indent="0">
              <a:buNone/>
              <a:defRPr sz="900"/>
            </a:lvl9pPr>
          </a:lstStyle>
          <a:p>
            <a:pPr lvl="0"/>
            <a:r>
              <a:rPr lang="en-US" smtClean="0"/>
              <a:t>Click to edit Master text styles</a:t>
            </a:r>
          </a:p>
        </p:txBody>
      </p:sp>
    </p:spTree>
    <p:extLst>
      <p:ext uri="{BB962C8B-B14F-4D97-AF65-F5344CB8AC3E}">
        <p14:creationId xmlns:p14="http://schemas.microsoft.com/office/powerpoint/2010/main" val="172815769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16950" y="379689"/>
            <a:ext cx="8161867" cy="569642"/>
          </a:xfr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091851" y="2433057"/>
            <a:ext cx="3854041" cy="30666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5602369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7093" y="384181"/>
            <a:ext cx="1158497" cy="5100639"/>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353692" y="384181"/>
            <a:ext cx="2773425" cy="51006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3836553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30779"/>
            <a:ext cx="10363200" cy="569709"/>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4545871"/>
            <a:ext cx="8534400" cy="43326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Tree>
    <p:extLst>
      <p:ext uri="{BB962C8B-B14F-4D97-AF65-F5344CB8AC3E}">
        <p14:creationId xmlns:p14="http://schemas.microsoft.com/office/powerpoint/2010/main" val="31854213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184" y="379619"/>
            <a:ext cx="8161867" cy="569709"/>
          </a:xfrm>
        </p:spPr>
        <p:txBody>
          <a:bodyPr/>
          <a:lstStyle/>
          <a:p>
            <a:r>
              <a:rPr lang="en-US" smtClean="0"/>
              <a:t>Click to edit Master title style</a:t>
            </a:r>
            <a:endParaRPr lang="en-NZ"/>
          </a:p>
        </p:txBody>
      </p:sp>
      <p:sp>
        <p:nvSpPr>
          <p:cNvPr id="3" name="Content Placeholder 2"/>
          <p:cNvSpPr>
            <a:spLocks noGrp="1"/>
          </p:cNvSpPr>
          <p:nvPr>
            <p:ph idx="1"/>
          </p:nvPr>
        </p:nvSpPr>
        <p:spPr>
          <a:xfrm>
            <a:off x="1263656" y="2883641"/>
            <a:ext cx="9510183" cy="216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7423453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626968"/>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4030900"/>
            <a:ext cx="10363200" cy="376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862636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184" y="379619"/>
            <a:ext cx="8161867" cy="569709"/>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1263655" y="2759280"/>
            <a:ext cx="4652433" cy="241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19284" y="2759280"/>
            <a:ext cx="4654549" cy="241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23466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19A2B74B-AB22-448A-A265-268311487055}" type="datetime1">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dirty="0"/>
          </a:p>
        </p:txBody>
      </p:sp>
      <p:sp>
        <p:nvSpPr>
          <p:cNvPr id="9" name="Text Placeholder 8"/>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4572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28805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847932"/>
            <a:ext cx="10972800" cy="569709"/>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741622"/>
            <a:ext cx="5386917" cy="4332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3269700"/>
            <a:ext cx="5386917" cy="17616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96" y="1741622"/>
            <a:ext cx="5389033" cy="4332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6" y="3269700"/>
            <a:ext cx="5389033" cy="17616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51151077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7184" y="379619"/>
            <a:ext cx="8161867" cy="569709"/>
          </a:xfrm>
        </p:spPr>
        <p:txBody>
          <a:bodyPr/>
          <a:lstStyle/>
          <a:p>
            <a:r>
              <a:rPr lang="en-US" smtClean="0"/>
              <a:t>Click to edit Master title style</a:t>
            </a:r>
            <a:endParaRPr lang="en-NZ"/>
          </a:p>
        </p:txBody>
      </p:sp>
    </p:spTree>
    <p:extLst>
      <p:ext uri="{BB962C8B-B14F-4D97-AF65-F5344CB8AC3E}">
        <p14:creationId xmlns:p14="http://schemas.microsoft.com/office/powerpoint/2010/main" val="33055624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4605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94382"/>
            <a:ext cx="4011084" cy="340735"/>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048873"/>
            <a:ext cx="6815667" cy="2301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3" y="3635560"/>
            <a:ext cx="4011084" cy="2901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811135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26639"/>
            <a:ext cx="7315200" cy="340735"/>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2396317"/>
            <a:ext cx="7315200" cy="5477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2389717" y="5624696"/>
            <a:ext cx="7315200" cy="2901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67192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17184" y="379619"/>
            <a:ext cx="8161867" cy="569709"/>
          </a:xfr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717779" y="1921923"/>
            <a:ext cx="2601932" cy="40888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9012326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6845" y="384176"/>
            <a:ext cx="1158651" cy="5100639"/>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3599416" y="384176"/>
            <a:ext cx="2258440" cy="51006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8500429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70079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3"/>
            <a:ext cx="8534400" cy="1752600"/>
          </a:xfrm>
        </p:spPr>
        <p:txBody>
          <a:bodyPr/>
          <a:lstStyle>
            <a:lvl1pPr marL="0" indent="0" algn="ctr">
              <a:buNone/>
              <a:defRPr>
                <a:solidFill>
                  <a:schemeClr val="tx1">
                    <a:tint val="75000"/>
                  </a:schemeClr>
                </a:solidFill>
              </a:defRPr>
            </a:lvl1pPr>
            <a:lvl2pPr marL="456654" indent="0" algn="ctr">
              <a:buNone/>
              <a:defRPr>
                <a:solidFill>
                  <a:schemeClr val="tx1">
                    <a:tint val="75000"/>
                  </a:schemeClr>
                </a:solidFill>
              </a:defRPr>
            </a:lvl2pPr>
            <a:lvl3pPr marL="913311" indent="0" algn="ctr">
              <a:buNone/>
              <a:defRPr>
                <a:solidFill>
                  <a:schemeClr val="tx1">
                    <a:tint val="75000"/>
                  </a:schemeClr>
                </a:solidFill>
              </a:defRPr>
            </a:lvl3pPr>
            <a:lvl4pPr marL="1369968" indent="0" algn="ctr">
              <a:buNone/>
              <a:defRPr>
                <a:solidFill>
                  <a:schemeClr val="tx1">
                    <a:tint val="75000"/>
                  </a:schemeClr>
                </a:solidFill>
              </a:defRPr>
            </a:lvl4pPr>
            <a:lvl5pPr marL="1826621" indent="0" algn="ctr">
              <a:buNone/>
              <a:defRPr>
                <a:solidFill>
                  <a:schemeClr val="tx1">
                    <a:tint val="75000"/>
                  </a:schemeClr>
                </a:solidFill>
              </a:defRPr>
            </a:lvl5pPr>
            <a:lvl6pPr marL="2283279" indent="0" algn="ctr">
              <a:buNone/>
              <a:defRPr>
                <a:solidFill>
                  <a:schemeClr val="tx1">
                    <a:tint val="75000"/>
                  </a:schemeClr>
                </a:solidFill>
              </a:defRPr>
            </a:lvl6pPr>
            <a:lvl7pPr marL="2739934" indent="0" algn="ctr">
              <a:buNone/>
              <a:defRPr>
                <a:solidFill>
                  <a:schemeClr val="tx1">
                    <a:tint val="75000"/>
                  </a:schemeClr>
                </a:solidFill>
              </a:defRPr>
            </a:lvl7pPr>
            <a:lvl8pPr marL="3196584" indent="0" algn="ctr">
              <a:buNone/>
              <a:defRPr>
                <a:solidFill>
                  <a:schemeClr val="tx1">
                    <a:tint val="75000"/>
                  </a:schemeClr>
                </a:solidFill>
              </a:defRPr>
            </a:lvl8pPr>
            <a:lvl9pPr marL="3653244"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922874"/>
      </p:ext>
    </p:extLst>
  </p:cSld>
  <p:clrMapOvr>
    <a:masterClrMapping/>
  </p:clrMapOvr>
  <p:transition spd="slow">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50735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12776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26480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096000" y="126480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8CB1101-080C-4B85-AC54-06AFAC4F0A81}" type="datetime1">
              <a:rPr lang="en-US" smtClean="0"/>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7432E5-F8E0-41AE-9A6B-AD730338B005}" type="slidenum">
              <a:rPr lang="en-US" smtClean="0"/>
              <a:t>‹#›</a:t>
            </a:fld>
            <a:endParaRPr lang="en-US" dirty="0"/>
          </a:p>
        </p:txBody>
      </p:sp>
      <p:sp>
        <p:nvSpPr>
          <p:cNvPr id="11" name="Text Placeholder 10"/>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457200" y="1692998"/>
            <a:ext cx="5638800" cy="413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096000" y="1692998"/>
            <a:ext cx="56388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5420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solidFill>
                  <a:schemeClr val="tx1">
                    <a:tint val="75000"/>
                  </a:schemeClr>
                </a:solidFill>
              </a:defRPr>
            </a:lvl1pPr>
            <a:lvl2pPr marL="456654" indent="0">
              <a:buNone/>
              <a:defRPr sz="1800">
                <a:solidFill>
                  <a:schemeClr val="tx1">
                    <a:tint val="75000"/>
                  </a:schemeClr>
                </a:solidFill>
              </a:defRPr>
            </a:lvl2pPr>
            <a:lvl3pPr marL="913311" indent="0">
              <a:buNone/>
              <a:defRPr sz="1600">
                <a:solidFill>
                  <a:schemeClr val="tx1">
                    <a:tint val="75000"/>
                  </a:schemeClr>
                </a:solidFill>
              </a:defRPr>
            </a:lvl3pPr>
            <a:lvl4pPr marL="1369968" indent="0">
              <a:buNone/>
              <a:defRPr sz="1400">
                <a:solidFill>
                  <a:schemeClr val="tx1">
                    <a:tint val="75000"/>
                  </a:schemeClr>
                </a:solidFill>
              </a:defRPr>
            </a:lvl4pPr>
            <a:lvl5pPr marL="1826621" indent="0">
              <a:buNone/>
              <a:defRPr sz="1400">
                <a:solidFill>
                  <a:schemeClr val="tx1">
                    <a:tint val="75000"/>
                  </a:schemeClr>
                </a:solidFill>
              </a:defRPr>
            </a:lvl5pPr>
            <a:lvl6pPr marL="2283279" indent="0">
              <a:buNone/>
              <a:defRPr sz="1400">
                <a:solidFill>
                  <a:schemeClr val="tx1">
                    <a:tint val="75000"/>
                  </a:schemeClr>
                </a:solidFill>
              </a:defRPr>
            </a:lvl6pPr>
            <a:lvl7pPr marL="2739934" indent="0">
              <a:buNone/>
              <a:defRPr sz="1400">
                <a:solidFill>
                  <a:schemeClr val="tx1">
                    <a:tint val="75000"/>
                  </a:schemeClr>
                </a:solidFill>
              </a:defRPr>
            </a:lvl7pPr>
            <a:lvl8pPr marL="3196584" indent="0">
              <a:buNone/>
              <a:defRPr sz="1400">
                <a:solidFill>
                  <a:schemeClr val="tx1">
                    <a:tint val="75000"/>
                  </a:schemeClr>
                </a:solidFill>
              </a:defRPr>
            </a:lvl8pPr>
            <a:lvl9pPr marL="3653244"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006066"/>
      </p:ext>
    </p:extLst>
  </p:cSld>
  <p:clrMapOvr>
    <a:masterClrMapping/>
  </p:clrMapOvr>
  <p:transition spd="slow">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85894"/>
      </p:ext>
    </p:extLst>
  </p:cSld>
  <p:clrMapOvr>
    <a:masterClrMapping/>
  </p:clrMapOvr>
  <p:transition spd="slow">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6654" indent="0">
              <a:buNone/>
              <a:defRPr sz="2000" b="1"/>
            </a:lvl2pPr>
            <a:lvl3pPr marL="913311" indent="0">
              <a:buNone/>
              <a:defRPr sz="1800" b="1"/>
            </a:lvl3pPr>
            <a:lvl4pPr marL="1369968" indent="0">
              <a:buNone/>
              <a:defRPr sz="1600" b="1"/>
            </a:lvl4pPr>
            <a:lvl5pPr marL="1826621" indent="0">
              <a:buNone/>
              <a:defRPr sz="1600" b="1"/>
            </a:lvl5pPr>
            <a:lvl6pPr marL="2283279" indent="0">
              <a:buNone/>
              <a:defRPr sz="1600" b="1"/>
            </a:lvl6pPr>
            <a:lvl7pPr marL="2739934" indent="0">
              <a:buNone/>
              <a:defRPr sz="1600" b="1"/>
            </a:lvl7pPr>
            <a:lvl8pPr marL="3196584" indent="0">
              <a:buNone/>
              <a:defRPr sz="1600" b="1"/>
            </a:lvl8pPr>
            <a:lvl9pPr marL="3653244"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76" y="1535114"/>
            <a:ext cx="5389033" cy="639762"/>
          </a:xfrm>
        </p:spPr>
        <p:txBody>
          <a:bodyPr anchor="b"/>
          <a:lstStyle>
            <a:lvl1pPr marL="0" indent="0">
              <a:buNone/>
              <a:defRPr sz="2400" b="1"/>
            </a:lvl1pPr>
            <a:lvl2pPr marL="456654" indent="0">
              <a:buNone/>
              <a:defRPr sz="2000" b="1"/>
            </a:lvl2pPr>
            <a:lvl3pPr marL="913311" indent="0">
              <a:buNone/>
              <a:defRPr sz="1800" b="1"/>
            </a:lvl3pPr>
            <a:lvl4pPr marL="1369968" indent="0">
              <a:buNone/>
              <a:defRPr sz="1600" b="1"/>
            </a:lvl4pPr>
            <a:lvl5pPr marL="1826621" indent="0">
              <a:buNone/>
              <a:defRPr sz="1600" b="1"/>
            </a:lvl5pPr>
            <a:lvl6pPr marL="2283279" indent="0">
              <a:buNone/>
              <a:defRPr sz="1600" b="1"/>
            </a:lvl6pPr>
            <a:lvl7pPr marL="2739934" indent="0">
              <a:buNone/>
              <a:defRPr sz="1600" b="1"/>
            </a:lvl7pPr>
            <a:lvl8pPr marL="3196584" indent="0">
              <a:buNone/>
              <a:defRPr sz="1600" b="1"/>
            </a:lvl8pPr>
            <a:lvl9pPr marL="3653244"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613512"/>
      </p:ext>
    </p:extLst>
  </p:cSld>
  <p:clrMapOvr>
    <a:masterClrMapping/>
  </p:clrMapOvr>
  <p:transition spd="slow">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725430"/>
      </p:ext>
    </p:extLst>
  </p:cSld>
  <p:clrMapOvr>
    <a:masterClrMapping/>
  </p:clrMapOvr>
  <p:transition spd="slow">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617632"/>
      </p:ext>
    </p:extLst>
  </p:cSld>
  <p:clrMapOvr>
    <a:masterClrMapping/>
  </p:clrMapOvr>
  <p:transition spd="slow">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41"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3" y="1435111"/>
            <a:ext cx="4011084" cy="4691063"/>
          </a:xfrm>
        </p:spPr>
        <p:txBody>
          <a:bodyPr/>
          <a:lstStyle>
            <a:lvl1pPr marL="0" indent="0">
              <a:buNone/>
              <a:defRPr sz="1400"/>
            </a:lvl1pPr>
            <a:lvl2pPr marL="456654" indent="0">
              <a:buNone/>
              <a:defRPr sz="1200"/>
            </a:lvl2pPr>
            <a:lvl3pPr marL="913311" indent="0">
              <a:buNone/>
              <a:defRPr sz="1000"/>
            </a:lvl3pPr>
            <a:lvl4pPr marL="1369968" indent="0">
              <a:buNone/>
              <a:defRPr sz="900"/>
            </a:lvl4pPr>
            <a:lvl5pPr marL="1826621" indent="0">
              <a:buNone/>
              <a:defRPr sz="900"/>
            </a:lvl5pPr>
            <a:lvl6pPr marL="2283279" indent="0">
              <a:buNone/>
              <a:defRPr sz="900"/>
            </a:lvl6pPr>
            <a:lvl7pPr marL="2739934" indent="0">
              <a:buNone/>
              <a:defRPr sz="900"/>
            </a:lvl7pPr>
            <a:lvl8pPr marL="3196584" indent="0">
              <a:buNone/>
              <a:defRPr sz="900"/>
            </a:lvl8pPr>
            <a:lvl9pPr marL="3653244"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744015"/>
      </p:ext>
    </p:extLst>
  </p:cSld>
  <p:clrMapOvr>
    <a:masterClrMapping/>
  </p:clrMapOvr>
  <p:transition spd="slow">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654" indent="0">
              <a:buNone/>
              <a:defRPr sz="2800"/>
            </a:lvl2pPr>
            <a:lvl3pPr marL="913311" indent="0">
              <a:buNone/>
              <a:defRPr sz="2400"/>
            </a:lvl3pPr>
            <a:lvl4pPr marL="1369968" indent="0">
              <a:buNone/>
              <a:defRPr sz="2000"/>
            </a:lvl4pPr>
            <a:lvl5pPr marL="1826621" indent="0">
              <a:buNone/>
              <a:defRPr sz="2000"/>
            </a:lvl5pPr>
            <a:lvl6pPr marL="2283279" indent="0">
              <a:buNone/>
              <a:defRPr sz="2000"/>
            </a:lvl6pPr>
            <a:lvl7pPr marL="2739934" indent="0">
              <a:buNone/>
              <a:defRPr sz="2000"/>
            </a:lvl7pPr>
            <a:lvl8pPr marL="3196584" indent="0">
              <a:buNone/>
              <a:defRPr sz="2000"/>
            </a:lvl8pPr>
            <a:lvl9pPr marL="3653244"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654" indent="0">
              <a:buNone/>
              <a:defRPr sz="1200"/>
            </a:lvl2pPr>
            <a:lvl3pPr marL="913311" indent="0">
              <a:buNone/>
              <a:defRPr sz="1000"/>
            </a:lvl3pPr>
            <a:lvl4pPr marL="1369968" indent="0">
              <a:buNone/>
              <a:defRPr sz="900"/>
            </a:lvl4pPr>
            <a:lvl5pPr marL="1826621" indent="0">
              <a:buNone/>
              <a:defRPr sz="900"/>
            </a:lvl5pPr>
            <a:lvl6pPr marL="2283279" indent="0">
              <a:buNone/>
              <a:defRPr sz="900"/>
            </a:lvl6pPr>
            <a:lvl7pPr marL="2739934" indent="0">
              <a:buNone/>
              <a:defRPr sz="900"/>
            </a:lvl7pPr>
            <a:lvl8pPr marL="3196584" indent="0">
              <a:buNone/>
              <a:defRPr sz="900"/>
            </a:lvl8pPr>
            <a:lvl9pPr marL="3653244"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902498"/>
      </p:ext>
    </p:extLst>
  </p:cSld>
  <p:clrMapOvr>
    <a:masterClrMapping/>
  </p:clrMapOvr>
  <p:transition spd="slow">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133721"/>
      </p:ext>
    </p:extLst>
  </p:cSld>
  <p:clrMapOvr>
    <a:masterClrMapping/>
  </p:clrMapOvr>
  <p:transition spd="slow">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54"/>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54"/>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5D9C162-EAAC-7544-B2C6-DEF5C33C3808}"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D3864-D145-B240-B7E3-41864C9E2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129012"/>
      </p:ext>
    </p:extLst>
  </p:cSld>
  <p:clrMapOvr>
    <a:masterClrMapping/>
  </p:clrMapOvr>
  <p:transition spd="slow">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460735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12776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1170432" y="5440680"/>
            <a:ext cx="987552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3E4588B8-10AE-4A18-A901-70972D5E175A}" type="datetime1">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dirty="0"/>
          </a:p>
        </p:txBody>
      </p:sp>
      <p:sp>
        <p:nvSpPr>
          <p:cNvPr id="9" name="Text Placeholder 8"/>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457200" y="1260477"/>
            <a:ext cx="112776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992681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25600" y="152411"/>
            <a:ext cx="10363200" cy="434181"/>
          </a:xfrm>
          <a:prstGeom prst="rect">
            <a:avLst/>
          </a:prstGeom>
        </p:spPr>
        <p:txBody>
          <a:bodyPr anchor="t"/>
          <a:lstStyle>
            <a:lvl1pPr marL="0" indent="0" algn="r">
              <a:buNone/>
              <a:defRPr sz="2000">
                <a:solidFill>
                  <a:schemeClr val="tx1">
                    <a:tint val="75000"/>
                  </a:schemeClr>
                </a:solidFill>
              </a:defRPr>
            </a:lvl1pPr>
            <a:lvl2pPr marL="456654" indent="0">
              <a:buNone/>
              <a:defRPr sz="1800">
                <a:solidFill>
                  <a:schemeClr val="tx1">
                    <a:tint val="75000"/>
                  </a:schemeClr>
                </a:solidFill>
              </a:defRPr>
            </a:lvl2pPr>
            <a:lvl3pPr marL="913311" indent="0">
              <a:buNone/>
              <a:defRPr sz="1600">
                <a:solidFill>
                  <a:schemeClr val="tx1">
                    <a:tint val="75000"/>
                  </a:schemeClr>
                </a:solidFill>
              </a:defRPr>
            </a:lvl3pPr>
            <a:lvl4pPr marL="1369968" indent="0">
              <a:buNone/>
              <a:defRPr sz="1400">
                <a:solidFill>
                  <a:schemeClr val="tx1">
                    <a:tint val="75000"/>
                  </a:schemeClr>
                </a:solidFill>
              </a:defRPr>
            </a:lvl4pPr>
            <a:lvl5pPr marL="1826621" indent="0">
              <a:buNone/>
              <a:defRPr sz="1400">
                <a:solidFill>
                  <a:schemeClr val="tx1">
                    <a:tint val="75000"/>
                  </a:schemeClr>
                </a:solidFill>
              </a:defRPr>
            </a:lvl5pPr>
            <a:lvl6pPr marL="2283279" indent="0">
              <a:buNone/>
              <a:defRPr sz="1400">
                <a:solidFill>
                  <a:schemeClr val="tx1">
                    <a:tint val="75000"/>
                  </a:schemeClr>
                </a:solidFill>
              </a:defRPr>
            </a:lvl6pPr>
            <a:lvl7pPr marL="2739934" indent="0">
              <a:buNone/>
              <a:defRPr sz="1400">
                <a:solidFill>
                  <a:schemeClr val="tx1">
                    <a:tint val="75000"/>
                  </a:schemeClr>
                </a:solidFill>
              </a:defRPr>
            </a:lvl7pPr>
            <a:lvl8pPr marL="3196584" indent="0">
              <a:buNone/>
              <a:defRPr sz="1400">
                <a:solidFill>
                  <a:schemeClr val="tx1">
                    <a:tint val="75000"/>
                  </a:schemeClr>
                </a:solidFill>
              </a:defRPr>
            </a:lvl8pPr>
            <a:lvl9pPr marL="3653244" indent="0">
              <a:buNone/>
              <a:defRPr sz="1400">
                <a:solidFill>
                  <a:schemeClr val="tx1">
                    <a:tint val="75000"/>
                  </a:schemeClr>
                </a:solidFill>
              </a:defRPr>
            </a:lvl9pPr>
          </a:lstStyle>
          <a:p>
            <a:pPr lvl="0"/>
            <a:r>
              <a:rPr lang="en-AU" dirty="0" smtClean="0"/>
              <a:t>Click to edit Section heading title</a:t>
            </a:r>
          </a:p>
        </p:txBody>
      </p:sp>
    </p:spTree>
    <p:extLst>
      <p:ext uri="{BB962C8B-B14F-4D97-AF65-F5344CB8AC3E}">
        <p14:creationId xmlns:p14="http://schemas.microsoft.com/office/powerpoint/2010/main" val="20551923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4917" y="404813"/>
            <a:ext cx="10143067" cy="95885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711219" y="1676409"/>
            <a:ext cx="10121900" cy="461665"/>
          </a:xfrm>
        </p:spPr>
        <p:txBody>
          <a:bodyPr/>
          <a:lstStyle/>
          <a:p>
            <a:endParaRPr lang="en-AU"/>
          </a:p>
        </p:txBody>
      </p:sp>
    </p:spTree>
    <p:extLst>
      <p:ext uri="{BB962C8B-B14F-4D97-AF65-F5344CB8AC3E}">
        <p14:creationId xmlns:p14="http://schemas.microsoft.com/office/powerpoint/2010/main" val="3660709215"/>
      </p:ext>
    </p:extLst>
  </p:cSld>
  <p:clrMapOvr>
    <a:masterClrMapping/>
  </p:clrMapOvr>
  <p:transition>
    <p:wipe dir="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AU" alt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AU" alt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815238B3-00A6-4022-9093-C013CF27D1F3}" type="slidenum">
              <a:rPr lang="en-AU" altLang="en-US">
                <a:solidFill>
                  <a:prstClr val="black">
                    <a:tint val="75000"/>
                  </a:prstClr>
                </a:solidFill>
              </a:rPr>
              <a:pPr/>
              <a:t>‹#›</a:t>
            </a:fld>
            <a:endParaRPr lang="en-AU" altLang="en-US">
              <a:solidFill>
                <a:prstClr val="black">
                  <a:tint val="75000"/>
                </a:prstClr>
              </a:solidFill>
            </a:endParaRPr>
          </a:p>
        </p:txBody>
      </p:sp>
    </p:spTree>
    <p:extLst>
      <p:ext uri="{BB962C8B-B14F-4D97-AF65-F5344CB8AC3E}">
        <p14:creationId xmlns:p14="http://schemas.microsoft.com/office/powerpoint/2010/main" val="74013329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1"/>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05BFACAD-05F9-4D5F-871E-20BBEE2F1AEB}" type="slidenum">
              <a:rPr lang="en-AU"/>
              <a:pPr>
                <a:defRPr/>
              </a:pPr>
              <a:t>‹#›</a:t>
            </a:fld>
            <a:endParaRPr lang="en-AU"/>
          </a:p>
        </p:txBody>
      </p:sp>
    </p:spTree>
    <p:extLst>
      <p:ext uri="{BB962C8B-B14F-4D97-AF65-F5344CB8AC3E}">
        <p14:creationId xmlns:p14="http://schemas.microsoft.com/office/powerpoint/2010/main" val="33852386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1C7CBEAA-BB5F-47E2-A40B-B22B6306D02E}" type="slidenum">
              <a:rPr lang="en-AU"/>
              <a:pPr>
                <a:defRPr/>
              </a:pPr>
              <a:t>‹#›</a:t>
            </a:fld>
            <a:endParaRPr lang="en-AU"/>
          </a:p>
        </p:txBody>
      </p:sp>
    </p:spTree>
    <p:extLst>
      <p:ext uri="{BB962C8B-B14F-4D97-AF65-F5344CB8AC3E}">
        <p14:creationId xmlns:p14="http://schemas.microsoft.com/office/powerpoint/2010/main" val="333771583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7106"/>
            <a:ext cx="103632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2CF83442-E708-429E-9BE3-DBEA5E1F59FA}" type="slidenum">
              <a:rPr lang="en-AU"/>
              <a:pPr>
                <a:defRPr/>
              </a:pPr>
              <a:t>‹#›</a:t>
            </a:fld>
            <a:endParaRPr lang="en-AU"/>
          </a:p>
        </p:txBody>
      </p:sp>
    </p:spTree>
    <p:extLst>
      <p:ext uri="{BB962C8B-B14F-4D97-AF65-F5344CB8AC3E}">
        <p14:creationId xmlns:p14="http://schemas.microsoft.com/office/powerpoint/2010/main" val="186811468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828809" y="1628775"/>
            <a:ext cx="415431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63742" y="1628775"/>
            <a:ext cx="415431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3ECEBDF9-6C80-455C-87B8-0CEC6DA48D08}" type="slidenum">
              <a:rPr lang="en-AU"/>
              <a:pPr>
                <a:defRPr/>
              </a:pPr>
              <a:t>‹#›</a:t>
            </a:fld>
            <a:endParaRPr lang="en-AU"/>
          </a:p>
        </p:txBody>
      </p:sp>
    </p:spTree>
    <p:extLst>
      <p:ext uri="{BB962C8B-B14F-4D97-AF65-F5344CB8AC3E}">
        <p14:creationId xmlns:p14="http://schemas.microsoft.com/office/powerpoint/2010/main" val="22897561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1" y="1535113"/>
            <a:ext cx="5386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6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837" y="1535113"/>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837" y="2174875"/>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0DAC1607-32A5-47BA-BA58-CD7EAC2C9A5D}" type="slidenum">
              <a:rPr lang="en-AU"/>
              <a:pPr>
                <a:defRPr/>
              </a:pPr>
              <a:t>‹#›</a:t>
            </a:fld>
            <a:endParaRPr lang="en-AU"/>
          </a:p>
        </p:txBody>
      </p:sp>
    </p:spTree>
    <p:extLst>
      <p:ext uri="{BB962C8B-B14F-4D97-AF65-F5344CB8AC3E}">
        <p14:creationId xmlns:p14="http://schemas.microsoft.com/office/powerpoint/2010/main" val="424334681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448CE68D-80F7-4476-8B73-17FC272C99E5}" type="slidenum">
              <a:rPr lang="en-AU"/>
              <a:pPr>
                <a:defRPr/>
              </a:pPr>
              <a:t>‹#›</a:t>
            </a:fld>
            <a:endParaRPr lang="en-AU"/>
          </a:p>
        </p:txBody>
      </p:sp>
    </p:spTree>
    <p:extLst>
      <p:ext uri="{BB962C8B-B14F-4D97-AF65-F5344CB8AC3E}">
        <p14:creationId xmlns:p14="http://schemas.microsoft.com/office/powerpoint/2010/main" val="40477626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64B0007C-DCDB-4591-A9EC-77D4A0F8FB23}" type="slidenum">
              <a:rPr lang="en-AU"/>
              <a:pPr>
                <a:defRPr/>
              </a:pPr>
              <a:t>‹#›</a:t>
            </a:fld>
            <a:endParaRPr lang="en-AU"/>
          </a:p>
        </p:txBody>
      </p:sp>
    </p:spTree>
    <p:extLst>
      <p:ext uri="{BB962C8B-B14F-4D97-AF65-F5344CB8AC3E}">
        <p14:creationId xmlns:p14="http://schemas.microsoft.com/office/powerpoint/2010/main" val="1078772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4230D-527C-497C-AE7B-88F10673E221}" type="datetime1">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dirty="0"/>
          </a:p>
        </p:txBody>
      </p:sp>
      <p:sp>
        <p:nvSpPr>
          <p:cNvPr id="8" name="Text Placeholder 7"/>
          <p:cNvSpPr>
            <a:spLocks noGrp="1"/>
          </p:cNvSpPr>
          <p:nvPr>
            <p:ph type="body" sz="quarter" idx="14" hasCustomPrompt="1"/>
          </p:nvPr>
        </p:nvSpPr>
        <p:spPr>
          <a:xfrm>
            <a:off x="1170432" y="5440680"/>
            <a:ext cx="9875520" cy="361950"/>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95547856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0"/>
            <a:ext cx="4011319"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7676" y="273097"/>
            <a:ext cx="6814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8" y="1435103"/>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E851DBF8-1997-47BA-9A83-7EA3E0BFE0D3}" type="slidenum">
              <a:rPr lang="en-AU"/>
              <a:pPr>
                <a:defRPr/>
              </a:pPr>
              <a:t>‹#›</a:t>
            </a:fld>
            <a:endParaRPr lang="en-AU"/>
          </a:p>
        </p:txBody>
      </p:sp>
    </p:spTree>
    <p:extLst>
      <p:ext uri="{BB962C8B-B14F-4D97-AF65-F5344CB8AC3E}">
        <p14:creationId xmlns:p14="http://schemas.microsoft.com/office/powerpoint/2010/main" val="17640272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481"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4AF1DD53-0C31-4E76-86D4-F32D94E01DA2}" type="slidenum">
              <a:rPr lang="en-AU"/>
              <a:pPr>
                <a:defRPr/>
              </a:pPr>
              <a:t>‹#›</a:t>
            </a:fld>
            <a:endParaRPr lang="en-AU"/>
          </a:p>
        </p:txBody>
      </p:sp>
    </p:spTree>
    <p:extLst>
      <p:ext uri="{BB962C8B-B14F-4D97-AF65-F5344CB8AC3E}">
        <p14:creationId xmlns:p14="http://schemas.microsoft.com/office/powerpoint/2010/main" val="276743669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D0A50E8D-8121-4049-8814-0E71BF317A9E}" type="slidenum">
              <a:rPr lang="en-AU"/>
              <a:pPr>
                <a:defRPr/>
              </a:pPr>
              <a:t>‹#›</a:t>
            </a:fld>
            <a:endParaRPr lang="en-AU"/>
          </a:p>
        </p:txBody>
      </p:sp>
    </p:spTree>
    <p:extLst>
      <p:ext uri="{BB962C8B-B14F-4D97-AF65-F5344CB8AC3E}">
        <p14:creationId xmlns:p14="http://schemas.microsoft.com/office/powerpoint/2010/main" val="164956734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188913"/>
            <a:ext cx="2133600" cy="55546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828885" y="188913"/>
            <a:ext cx="6220177"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9"/>
          <p:cNvSpPr>
            <a:spLocks noGrp="1" noChangeArrowheads="1"/>
          </p:cNvSpPr>
          <p:nvPr>
            <p:ph type="sldNum" sz="quarter" idx="10"/>
          </p:nvPr>
        </p:nvSpPr>
        <p:spPr/>
        <p:txBody>
          <a:bodyPr/>
          <a:lstStyle>
            <a:lvl1pPr fontAlgn="auto">
              <a:spcBef>
                <a:spcPts val="0"/>
              </a:spcBef>
              <a:spcAft>
                <a:spcPts val="0"/>
              </a:spcAft>
              <a:defRPr/>
            </a:lvl1pPr>
          </a:lstStyle>
          <a:p>
            <a:pPr>
              <a:defRPr/>
            </a:pPr>
            <a:fld id="{A8405C77-00E9-416A-938D-7BD409D5CFA7}" type="slidenum">
              <a:rPr lang="en-AU"/>
              <a:pPr>
                <a:defRPr/>
              </a:pPr>
              <a:t>‹#›</a:t>
            </a:fld>
            <a:endParaRPr lang="en-AU"/>
          </a:p>
        </p:txBody>
      </p:sp>
    </p:spTree>
    <p:extLst>
      <p:ext uri="{BB962C8B-B14F-4D97-AF65-F5344CB8AC3E}">
        <p14:creationId xmlns:p14="http://schemas.microsoft.com/office/powerpoint/2010/main" val="297683434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5" name="Footer Placeholder 4"/>
          <p:cNvSpPr>
            <a:spLocks noGrp="1"/>
          </p:cNvSpPr>
          <p:nvPr>
            <p:ph type="ftr" sz="quarter" idx="11"/>
          </p:nvPr>
        </p:nvSpPr>
        <p:spPr/>
        <p:txBody>
          <a:bodyPr/>
          <a:lstStyle/>
          <a:p>
            <a:endParaRPr lang="en-US">
              <a:solidFill>
                <a:srgbClr val="C08C0E">
                  <a:tint val="75000"/>
                </a:srgbClr>
              </a:solidFill>
            </a:endParaRPr>
          </a:p>
        </p:txBody>
      </p:sp>
      <p:sp>
        <p:nvSpPr>
          <p:cNvPr id="6" name="Slide Number Placeholder 5"/>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39412432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5" name="Footer Placeholder 4"/>
          <p:cNvSpPr>
            <a:spLocks noGrp="1"/>
          </p:cNvSpPr>
          <p:nvPr>
            <p:ph type="ftr" sz="quarter" idx="11"/>
          </p:nvPr>
        </p:nvSpPr>
        <p:spPr/>
        <p:txBody>
          <a:bodyPr/>
          <a:lstStyle/>
          <a:p>
            <a:endParaRPr lang="en-US">
              <a:solidFill>
                <a:srgbClr val="C08C0E">
                  <a:tint val="75000"/>
                </a:srgbClr>
              </a:solidFill>
            </a:endParaRPr>
          </a:p>
        </p:txBody>
      </p:sp>
      <p:sp>
        <p:nvSpPr>
          <p:cNvPr id="6" name="Slide Number Placeholder 5"/>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25607332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4"/>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5" name="Footer Placeholder 4"/>
          <p:cNvSpPr>
            <a:spLocks noGrp="1"/>
          </p:cNvSpPr>
          <p:nvPr>
            <p:ph type="ftr" sz="quarter" idx="11"/>
          </p:nvPr>
        </p:nvSpPr>
        <p:spPr/>
        <p:txBody>
          <a:bodyPr/>
          <a:lstStyle/>
          <a:p>
            <a:endParaRPr lang="en-US">
              <a:solidFill>
                <a:srgbClr val="C08C0E">
                  <a:tint val="75000"/>
                </a:srgbClr>
              </a:solidFill>
            </a:endParaRPr>
          </a:p>
        </p:txBody>
      </p:sp>
      <p:sp>
        <p:nvSpPr>
          <p:cNvPr id="6" name="Slide Number Placeholder 5"/>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236770312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6" name="Footer Placeholder 5"/>
          <p:cNvSpPr>
            <a:spLocks noGrp="1"/>
          </p:cNvSpPr>
          <p:nvPr>
            <p:ph type="ftr" sz="quarter" idx="11"/>
          </p:nvPr>
        </p:nvSpPr>
        <p:spPr/>
        <p:txBody>
          <a:bodyPr/>
          <a:lstStyle/>
          <a:p>
            <a:endParaRPr lang="en-US">
              <a:solidFill>
                <a:srgbClr val="C08C0E">
                  <a:tint val="75000"/>
                </a:srgbClr>
              </a:solidFill>
            </a:endParaRPr>
          </a:p>
        </p:txBody>
      </p:sp>
      <p:sp>
        <p:nvSpPr>
          <p:cNvPr id="7" name="Slide Number Placeholder 6"/>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127647479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433"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43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8" name="Footer Placeholder 7"/>
          <p:cNvSpPr>
            <a:spLocks noGrp="1"/>
          </p:cNvSpPr>
          <p:nvPr>
            <p:ph type="ftr" sz="quarter" idx="11"/>
          </p:nvPr>
        </p:nvSpPr>
        <p:spPr/>
        <p:txBody>
          <a:bodyPr/>
          <a:lstStyle/>
          <a:p>
            <a:endParaRPr lang="en-US">
              <a:solidFill>
                <a:srgbClr val="C08C0E">
                  <a:tint val="75000"/>
                </a:srgbClr>
              </a:solidFill>
            </a:endParaRPr>
          </a:p>
        </p:txBody>
      </p:sp>
      <p:sp>
        <p:nvSpPr>
          <p:cNvPr id="9" name="Slide Number Placeholder 8"/>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120756870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4" name="Footer Placeholder 3"/>
          <p:cNvSpPr>
            <a:spLocks noGrp="1"/>
          </p:cNvSpPr>
          <p:nvPr>
            <p:ph type="ftr" sz="quarter" idx="11"/>
          </p:nvPr>
        </p:nvSpPr>
        <p:spPr/>
        <p:txBody>
          <a:bodyPr/>
          <a:lstStyle/>
          <a:p>
            <a:endParaRPr lang="en-US">
              <a:solidFill>
                <a:srgbClr val="C08C0E">
                  <a:tint val="75000"/>
                </a:srgbClr>
              </a:solidFill>
            </a:endParaRPr>
          </a:p>
        </p:txBody>
      </p:sp>
      <p:sp>
        <p:nvSpPr>
          <p:cNvPr id="5" name="Slide Number Placeholder 4"/>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3794423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CED11A09-3DD3-4814-BDCF-935499F15EA0}"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dirty="0"/>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028700"/>
            <a:ext cx="112776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15875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3" name="Footer Placeholder 2"/>
          <p:cNvSpPr>
            <a:spLocks noGrp="1"/>
          </p:cNvSpPr>
          <p:nvPr>
            <p:ph type="ftr" sz="quarter" idx="11"/>
          </p:nvPr>
        </p:nvSpPr>
        <p:spPr/>
        <p:txBody>
          <a:bodyPr/>
          <a:lstStyle/>
          <a:p>
            <a:endParaRPr lang="en-US">
              <a:solidFill>
                <a:srgbClr val="C08C0E">
                  <a:tint val="75000"/>
                </a:srgbClr>
              </a:solidFill>
            </a:endParaRPr>
          </a:p>
        </p:txBody>
      </p:sp>
      <p:sp>
        <p:nvSpPr>
          <p:cNvPr id="4" name="Slide Number Placeholder 3"/>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310516973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6" name="Footer Placeholder 5"/>
          <p:cNvSpPr>
            <a:spLocks noGrp="1"/>
          </p:cNvSpPr>
          <p:nvPr>
            <p:ph type="ftr" sz="quarter" idx="11"/>
          </p:nvPr>
        </p:nvSpPr>
        <p:spPr/>
        <p:txBody>
          <a:bodyPr/>
          <a:lstStyle/>
          <a:p>
            <a:endParaRPr lang="en-US">
              <a:solidFill>
                <a:srgbClr val="C08C0E">
                  <a:tint val="75000"/>
                </a:srgbClr>
              </a:solidFill>
            </a:endParaRPr>
          </a:p>
        </p:txBody>
      </p:sp>
      <p:sp>
        <p:nvSpPr>
          <p:cNvPr id="7" name="Slide Number Placeholder 6"/>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419686873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84"/>
            <a:ext cx="73152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42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6" name="Footer Placeholder 5"/>
          <p:cNvSpPr>
            <a:spLocks noGrp="1"/>
          </p:cNvSpPr>
          <p:nvPr>
            <p:ph type="ftr" sz="quarter" idx="11"/>
          </p:nvPr>
        </p:nvSpPr>
        <p:spPr/>
        <p:txBody>
          <a:bodyPr/>
          <a:lstStyle/>
          <a:p>
            <a:endParaRPr lang="en-US">
              <a:solidFill>
                <a:srgbClr val="C08C0E">
                  <a:tint val="75000"/>
                </a:srgbClr>
              </a:solidFill>
            </a:endParaRPr>
          </a:p>
        </p:txBody>
      </p:sp>
      <p:sp>
        <p:nvSpPr>
          <p:cNvPr id="7" name="Slide Number Placeholder 6"/>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8435466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5" name="Footer Placeholder 4"/>
          <p:cNvSpPr>
            <a:spLocks noGrp="1"/>
          </p:cNvSpPr>
          <p:nvPr>
            <p:ph type="ftr" sz="quarter" idx="11"/>
          </p:nvPr>
        </p:nvSpPr>
        <p:spPr/>
        <p:txBody>
          <a:bodyPr/>
          <a:lstStyle/>
          <a:p>
            <a:endParaRPr lang="en-US">
              <a:solidFill>
                <a:srgbClr val="C08C0E">
                  <a:tint val="75000"/>
                </a:srgbClr>
              </a:solidFill>
            </a:endParaRPr>
          </a:p>
        </p:txBody>
      </p:sp>
      <p:sp>
        <p:nvSpPr>
          <p:cNvPr id="6" name="Slide Number Placeholder 5"/>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25035793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09D1082-9DF2-704B-8238-90FB0DCE5910}" type="datetimeFigureOut">
              <a:rPr lang="en-US" smtClean="0">
                <a:solidFill>
                  <a:srgbClr val="C08C0E">
                    <a:tint val="75000"/>
                  </a:srgbClr>
                </a:solidFill>
              </a:rPr>
              <a:pPr/>
              <a:t>2/21/2019</a:t>
            </a:fld>
            <a:endParaRPr lang="en-US">
              <a:solidFill>
                <a:srgbClr val="C08C0E">
                  <a:tint val="75000"/>
                </a:srgbClr>
              </a:solidFill>
            </a:endParaRPr>
          </a:p>
        </p:txBody>
      </p:sp>
      <p:sp>
        <p:nvSpPr>
          <p:cNvPr id="5" name="Footer Placeholder 4"/>
          <p:cNvSpPr>
            <a:spLocks noGrp="1"/>
          </p:cNvSpPr>
          <p:nvPr>
            <p:ph type="ftr" sz="quarter" idx="11"/>
          </p:nvPr>
        </p:nvSpPr>
        <p:spPr/>
        <p:txBody>
          <a:bodyPr/>
          <a:lstStyle/>
          <a:p>
            <a:endParaRPr lang="en-US">
              <a:solidFill>
                <a:srgbClr val="C08C0E">
                  <a:tint val="75000"/>
                </a:srgbClr>
              </a:solidFill>
            </a:endParaRPr>
          </a:p>
        </p:txBody>
      </p:sp>
      <p:sp>
        <p:nvSpPr>
          <p:cNvPr id="6" name="Slide Number Placeholder 5"/>
          <p:cNvSpPr>
            <a:spLocks noGrp="1"/>
          </p:cNvSpPr>
          <p:nvPr>
            <p:ph type="sldNum" sz="quarter" idx="12"/>
          </p:nvPr>
        </p:nvSpPr>
        <p:spPr/>
        <p:txBody>
          <a:bodyPr/>
          <a:lstStyle/>
          <a:p>
            <a:fld id="{F1869B3A-D08F-F04A-8F87-3279EECBC483}" type="slidenum">
              <a:rPr lang="en-US" smtClean="0">
                <a:solidFill>
                  <a:srgbClr val="C08C0E">
                    <a:tint val="75000"/>
                  </a:srgbClr>
                </a:solidFill>
              </a:rPr>
              <a:pPr/>
              <a:t>‹#›</a:t>
            </a:fld>
            <a:endParaRPr lang="en-US">
              <a:solidFill>
                <a:srgbClr val="C08C0E">
                  <a:tint val="75000"/>
                </a:srgbClr>
              </a:solidFill>
            </a:endParaRPr>
          </a:p>
        </p:txBody>
      </p:sp>
    </p:spTree>
    <p:extLst>
      <p:ext uri="{BB962C8B-B14F-4D97-AF65-F5344CB8AC3E}">
        <p14:creationId xmlns:p14="http://schemas.microsoft.com/office/powerpoint/2010/main" val="83733245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C08C0E">
                  <a:tint val="75000"/>
                </a:srgb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 y="6021379"/>
            <a:ext cx="1152129" cy="864097"/>
          </a:xfrm>
          <a:prstGeom prst="rect">
            <a:avLst/>
          </a:prstGeom>
        </p:spPr>
      </p:pic>
      <p:pic>
        <p:nvPicPr>
          <p:cNvPr id="6" name="Picture 5" descr="hps2 logo-final "/>
          <p:cNvPicPr>
            <a:picLocks noChangeAspect="1" noChangeArrowheads="1"/>
          </p:cNvPicPr>
          <p:nvPr userDrawn="1"/>
        </p:nvPicPr>
        <p:blipFill>
          <a:blip r:embed="rId3" cstate="print"/>
          <a:srcRect/>
          <a:stretch>
            <a:fillRect/>
          </a:stretch>
        </p:blipFill>
        <p:spPr bwMode="auto">
          <a:xfrm>
            <a:off x="10979358" y="6021288"/>
            <a:ext cx="1212713" cy="836712"/>
          </a:xfrm>
          <a:prstGeom prst="rect">
            <a:avLst/>
          </a:prstGeom>
          <a:noFill/>
          <a:ln w="9525">
            <a:noFill/>
            <a:miter lim="800000"/>
            <a:headEnd/>
            <a:tailEnd/>
          </a:ln>
        </p:spPr>
      </p:pic>
    </p:spTree>
    <p:extLst>
      <p:ext uri="{BB962C8B-B14F-4D97-AF65-F5344CB8AC3E}">
        <p14:creationId xmlns:p14="http://schemas.microsoft.com/office/powerpoint/2010/main" val="17894908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9952511" y="6521567"/>
            <a:ext cx="2143300"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3C4AE3A5-F483-4560-8FF9-FCB3A3589909}"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dirty="0"/>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028700"/>
            <a:ext cx="112776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6953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C1012E-D535-4D45-93DD-9B16E0D20A43}" type="datetime1">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dirty="0"/>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674708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57298F2-7B50-431E-9FB8-2638EF6AE640}" type="datetime1">
              <a:rPr lang="en-US" smtClean="0"/>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t>‹#›</a:t>
            </a:fld>
            <a:endParaRPr lang="en-US" dirty="0"/>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78871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p:cNvSpPr/>
          <p:nvPr userDrawn="1"/>
        </p:nvSpPr>
        <p:spPr>
          <a:xfrm>
            <a:off x="193500" y="3878263"/>
            <a:ext cx="11808000" cy="283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8" name="Rectangle 7"/>
          <p:cNvSpPr/>
          <p:nvPr userDrawn="1"/>
        </p:nvSpPr>
        <p:spPr>
          <a:xfrm>
            <a:off x="193500" y="3771901"/>
            <a:ext cx="11808000" cy="522742"/>
          </a:xfrm>
          <a:custGeom>
            <a:avLst/>
            <a:gdLst>
              <a:gd name="connsiteX0" fmla="*/ 0 w 8856000"/>
              <a:gd name="connsiteY0" fmla="*/ 0 h 106363"/>
              <a:gd name="connsiteX1" fmla="*/ 8856000 w 8856000"/>
              <a:gd name="connsiteY1" fmla="*/ 0 h 106363"/>
              <a:gd name="connsiteX2" fmla="*/ 8856000 w 8856000"/>
              <a:gd name="connsiteY2" fmla="*/ 106363 h 106363"/>
              <a:gd name="connsiteX3" fmla="*/ 0 w 8856000"/>
              <a:gd name="connsiteY3" fmla="*/ 106363 h 106363"/>
              <a:gd name="connsiteX4" fmla="*/ 0 w 8856000"/>
              <a:gd name="connsiteY4" fmla="*/ 0 h 106363"/>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106363 h 522742"/>
              <a:gd name="connsiteX4" fmla="*/ 0 w 8856000"/>
              <a:gd name="connsiteY4" fmla="*/ 0 h 522742"/>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204335 h 522742"/>
              <a:gd name="connsiteX4" fmla="*/ 0 w 8856000"/>
              <a:gd name="connsiteY4" fmla="*/ 0 h 52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000" h="522742">
                <a:moveTo>
                  <a:pt x="0" y="0"/>
                </a:moveTo>
                <a:lnTo>
                  <a:pt x="8856000" y="0"/>
                </a:lnTo>
                <a:lnTo>
                  <a:pt x="8856000" y="522742"/>
                </a:lnTo>
                <a:lnTo>
                  <a:pt x="0" y="20433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5" name="Rectangle 14"/>
          <p:cNvSpPr/>
          <p:nvPr userDrawn="1"/>
        </p:nvSpPr>
        <p:spPr>
          <a:xfrm>
            <a:off x="9952511" y="6532718"/>
            <a:ext cx="2143300"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7"/>
          <p:cNvSpPr/>
          <p:nvPr userDrawn="1"/>
        </p:nvSpPr>
        <p:spPr>
          <a:xfrm rot="10800000">
            <a:off x="193500" y="6193506"/>
            <a:ext cx="11808000" cy="522742"/>
          </a:xfrm>
          <a:custGeom>
            <a:avLst/>
            <a:gdLst>
              <a:gd name="connsiteX0" fmla="*/ 0 w 8856000"/>
              <a:gd name="connsiteY0" fmla="*/ 0 h 106363"/>
              <a:gd name="connsiteX1" fmla="*/ 8856000 w 8856000"/>
              <a:gd name="connsiteY1" fmla="*/ 0 h 106363"/>
              <a:gd name="connsiteX2" fmla="*/ 8856000 w 8856000"/>
              <a:gd name="connsiteY2" fmla="*/ 106363 h 106363"/>
              <a:gd name="connsiteX3" fmla="*/ 0 w 8856000"/>
              <a:gd name="connsiteY3" fmla="*/ 106363 h 106363"/>
              <a:gd name="connsiteX4" fmla="*/ 0 w 8856000"/>
              <a:gd name="connsiteY4" fmla="*/ 0 h 106363"/>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106363 h 522742"/>
              <a:gd name="connsiteX4" fmla="*/ 0 w 8856000"/>
              <a:gd name="connsiteY4" fmla="*/ 0 h 522742"/>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204335 h 522742"/>
              <a:gd name="connsiteX4" fmla="*/ 0 w 8856000"/>
              <a:gd name="connsiteY4" fmla="*/ 0 h 52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000" h="522742">
                <a:moveTo>
                  <a:pt x="0" y="0"/>
                </a:moveTo>
                <a:lnTo>
                  <a:pt x="8856000" y="0"/>
                </a:lnTo>
                <a:lnTo>
                  <a:pt x="8856000" y="522742"/>
                </a:lnTo>
                <a:lnTo>
                  <a:pt x="0" y="20433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TextBox 8"/>
          <p:cNvSpPr txBox="1"/>
          <p:nvPr userDrawn="1"/>
        </p:nvSpPr>
        <p:spPr>
          <a:xfrm>
            <a:off x="10122716" y="6478006"/>
            <a:ext cx="1878784" cy="246888"/>
          </a:xfrm>
          <a:prstGeom prst="rect">
            <a:avLst/>
          </a:prstGeom>
          <a:noFill/>
        </p:spPr>
        <p:txBody>
          <a:bodyPr wrap="square" rtlCol="0">
            <a:spAutoFit/>
          </a:bodyPr>
          <a:lstStyle/>
          <a:p>
            <a:pPr algn="r"/>
            <a:r>
              <a:rPr lang="en-US" sz="1000" dirty="0">
                <a:solidFill>
                  <a:schemeClr val="accent1"/>
                </a:solidFill>
                <a:cs typeface="Arial" pitchFamily="34" charset="0"/>
              </a:rPr>
              <a:t>© AstraZeneca 2017</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49765" y="5715000"/>
            <a:ext cx="757275" cy="653802"/>
          </a:xfrm>
          <a:prstGeom prst="rect">
            <a:avLst/>
          </a:prstGeom>
        </p:spPr>
      </p:pic>
      <p:sp>
        <p:nvSpPr>
          <p:cNvPr id="2" name="Title 1"/>
          <p:cNvSpPr>
            <a:spLocks noGrp="1"/>
          </p:cNvSpPr>
          <p:nvPr>
            <p:ph type="ctrTitle"/>
          </p:nvPr>
        </p:nvSpPr>
        <p:spPr>
          <a:xfrm>
            <a:off x="457200" y="1279207"/>
            <a:ext cx="112776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14" name="Rectangle 13"/>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457200" y="4267200"/>
            <a:ext cx="112776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hasCustomPrompt="1"/>
          </p:nvPr>
        </p:nvSpPr>
        <p:spPr>
          <a:xfrm>
            <a:off x="457200" y="5658756"/>
            <a:ext cx="9855200" cy="871538"/>
          </a:xfrm>
        </p:spPr>
        <p:txBody>
          <a:bodyPr anchor="b">
            <a:noAutofit/>
          </a:bodyPr>
          <a:lstStyle>
            <a:lvl1pPr marL="0" indent="0">
              <a:spcBef>
                <a:spcPts val="300"/>
              </a:spcBef>
              <a:buNone/>
              <a:defRPr sz="1000">
                <a:solidFill>
                  <a:schemeClr val="accent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586452127"/>
      </p:ext>
    </p:extLst>
  </p:cSld>
  <p:clrMapOvr>
    <a:masterClrMapping/>
  </p:clrMapOvr>
  <p:extLst mod="1">
    <p:ext uri="{DCECCB84-F9BA-43D5-87BE-67443E8EF086}">
      <p15:sldGuideLst xmlns:p15="http://schemas.microsoft.com/office/powerpoint/2012/main" xmlns="">
        <p15:guide id="1" orient="horz" pos="2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lide Title - Colour_FINAL">
    <p:spTree>
      <p:nvGrpSpPr>
        <p:cNvPr id="1" name=""/>
        <p:cNvGrpSpPr/>
        <p:nvPr/>
      </p:nvGrpSpPr>
      <p:grpSpPr>
        <a:xfrm>
          <a:off x="0" y="0"/>
          <a:ext cx="0" cy="0"/>
          <a:chOff x="0" y="0"/>
          <a:chExt cx="0" cy="0"/>
        </a:xfrm>
      </p:grpSpPr>
      <p:sp>
        <p:nvSpPr>
          <p:cNvPr id="8" name="Rectangle 7"/>
          <p:cNvSpPr/>
          <p:nvPr userDrawn="1"/>
        </p:nvSpPr>
        <p:spPr>
          <a:xfrm>
            <a:off x="192000" y="174172"/>
            <a:ext cx="11808000" cy="6497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8"/>
          <p:cNvSpPr>
            <a:spLocks noGrp="1"/>
          </p:cNvSpPr>
          <p:nvPr>
            <p:ph type="title" hasCustomPrompt="1"/>
          </p:nvPr>
        </p:nvSpPr>
        <p:spPr>
          <a:xfrm>
            <a:off x="288004" y="1848643"/>
            <a:ext cx="11711997" cy="672000"/>
          </a:xfrm>
          <a:prstGeom prst="rect">
            <a:avLst/>
          </a:prstGeom>
        </p:spPr>
        <p:txBody>
          <a:bodyPr vert="horz"/>
          <a:lstStyle>
            <a:lvl1pPr algn="l">
              <a:lnSpc>
                <a:spcPct val="90000"/>
              </a:lnSpc>
              <a:defRPr sz="3700" b="1" baseline="0">
                <a:solidFill>
                  <a:srgbClr val="FFFFFF"/>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87999" y="5951992"/>
            <a:ext cx="8640000" cy="254400"/>
          </a:xfrm>
          <a:prstGeom prst="rect">
            <a:avLst/>
          </a:prstGeom>
        </p:spPr>
        <p:txBody>
          <a:bodyPr vert="horz"/>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6226992"/>
            <a:ext cx="8640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9504000" y="5951992"/>
            <a:ext cx="2496000" cy="254400"/>
          </a:xfrm>
          <a:prstGeom prst="rect">
            <a:avLst/>
          </a:prstGeom>
        </p:spPr>
        <p:txBody>
          <a:bodyPr vert="horz"/>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9504000" y="6226992"/>
            <a:ext cx="2496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943107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1" name="Rectangle 7"/>
          <p:cNvSpPr/>
          <p:nvPr userDrawn="1"/>
        </p:nvSpPr>
        <p:spPr>
          <a:xfrm rot="10800000">
            <a:off x="191999" y="6132978"/>
            <a:ext cx="11809500" cy="583752"/>
          </a:xfrm>
          <a:custGeom>
            <a:avLst/>
            <a:gdLst>
              <a:gd name="connsiteX0" fmla="*/ 0 w 8856000"/>
              <a:gd name="connsiteY0" fmla="*/ 0 h 106363"/>
              <a:gd name="connsiteX1" fmla="*/ 8856000 w 8856000"/>
              <a:gd name="connsiteY1" fmla="*/ 0 h 106363"/>
              <a:gd name="connsiteX2" fmla="*/ 8856000 w 8856000"/>
              <a:gd name="connsiteY2" fmla="*/ 106363 h 106363"/>
              <a:gd name="connsiteX3" fmla="*/ 0 w 8856000"/>
              <a:gd name="connsiteY3" fmla="*/ 106363 h 106363"/>
              <a:gd name="connsiteX4" fmla="*/ 0 w 8856000"/>
              <a:gd name="connsiteY4" fmla="*/ 0 h 106363"/>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106363 h 522742"/>
              <a:gd name="connsiteX4" fmla="*/ 0 w 8856000"/>
              <a:gd name="connsiteY4" fmla="*/ 0 h 522742"/>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204335 h 522742"/>
              <a:gd name="connsiteX4" fmla="*/ 0 w 8856000"/>
              <a:gd name="connsiteY4" fmla="*/ 0 h 52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000" h="522742">
                <a:moveTo>
                  <a:pt x="0" y="0"/>
                </a:moveTo>
                <a:lnTo>
                  <a:pt x="8856000" y="0"/>
                </a:lnTo>
                <a:lnTo>
                  <a:pt x="8856000" y="522742"/>
                </a:lnTo>
                <a:lnTo>
                  <a:pt x="0" y="20433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2" name="Rectangle 7"/>
          <p:cNvSpPr/>
          <p:nvPr userDrawn="1"/>
        </p:nvSpPr>
        <p:spPr>
          <a:xfrm>
            <a:off x="193500" y="156117"/>
            <a:ext cx="11808000" cy="603162"/>
          </a:xfrm>
          <a:custGeom>
            <a:avLst/>
            <a:gdLst>
              <a:gd name="connsiteX0" fmla="*/ 0 w 8856000"/>
              <a:gd name="connsiteY0" fmla="*/ 0 h 106363"/>
              <a:gd name="connsiteX1" fmla="*/ 8856000 w 8856000"/>
              <a:gd name="connsiteY1" fmla="*/ 0 h 106363"/>
              <a:gd name="connsiteX2" fmla="*/ 8856000 w 8856000"/>
              <a:gd name="connsiteY2" fmla="*/ 106363 h 106363"/>
              <a:gd name="connsiteX3" fmla="*/ 0 w 8856000"/>
              <a:gd name="connsiteY3" fmla="*/ 106363 h 106363"/>
              <a:gd name="connsiteX4" fmla="*/ 0 w 8856000"/>
              <a:gd name="connsiteY4" fmla="*/ 0 h 106363"/>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106363 h 522742"/>
              <a:gd name="connsiteX4" fmla="*/ 0 w 8856000"/>
              <a:gd name="connsiteY4" fmla="*/ 0 h 522742"/>
              <a:gd name="connsiteX0" fmla="*/ 0 w 8856000"/>
              <a:gd name="connsiteY0" fmla="*/ 0 h 522742"/>
              <a:gd name="connsiteX1" fmla="*/ 8856000 w 8856000"/>
              <a:gd name="connsiteY1" fmla="*/ 0 h 522742"/>
              <a:gd name="connsiteX2" fmla="*/ 8856000 w 8856000"/>
              <a:gd name="connsiteY2" fmla="*/ 522742 h 522742"/>
              <a:gd name="connsiteX3" fmla="*/ 0 w 8856000"/>
              <a:gd name="connsiteY3" fmla="*/ 204335 h 522742"/>
              <a:gd name="connsiteX4" fmla="*/ 0 w 8856000"/>
              <a:gd name="connsiteY4" fmla="*/ 0 h 52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000" h="522742">
                <a:moveTo>
                  <a:pt x="0" y="0"/>
                </a:moveTo>
                <a:lnTo>
                  <a:pt x="8856000" y="0"/>
                </a:lnTo>
                <a:lnTo>
                  <a:pt x="8856000" y="522742"/>
                </a:lnTo>
                <a:lnTo>
                  <a:pt x="0" y="20433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457200" y="1270455"/>
            <a:ext cx="112776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3429008"/>
            <a:ext cx="11277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A187F-77D8-44AB-99A3-596B6D28DB9F}"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extBox 8"/>
          <p:cNvSpPr txBox="1"/>
          <p:nvPr userDrawn="1"/>
        </p:nvSpPr>
        <p:spPr>
          <a:xfrm>
            <a:off x="10122716" y="6453514"/>
            <a:ext cx="1878784" cy="246888"/>
          </a:xfrm>
          <a:prstGeom prst="rect">
            <a:avLst/>
          </a:prstGeom>
          <a:noFill/>
        </p:spPr>
        <p:txBody>
          <a:bodyPr wrap="square" rtlCol="0">
            <a:spAutoFit/>
          </a:bodyPr>
          <a:lstStyle/>
          <a:p>
            <a:pPr algn="r"/>
            <a:r>
              <a:rPr lang="en-US" sz="1000" dirty="0">
                <a:solidFill>
                  <a:schemeClr val="accent1"/>
                </a:solidFill>
                <a:cs typeface="Arial" pitchFamily="34" charset="0"/>
              </a:rPr>
              <a:t>© AstraZeneca 2017</a:t>
            </a:r>
          </a:p>
        </p:txBody>
      </p:sp>
      <p:sp>
        <p:nvSpPr>
          <p:cNvPr id="8" name="Text Placeholder 7"/>
          <p:cNvSpPr>
            <a:spLocks noGrp="1"/>
          </p:cNvSpPr>
          <p:nvPr>
            <p:ph type="body" sz="quarter" idx="13" hasCustomPrompt="1"/>
          </p:nvPr>
        </p:nvSpPr>
        <p:spPr>
          <a:xfrm>
            <a:off x="457200" y="5829391"/>
            <a:ext cx="9855200" cy="885825"/>
          </a:xfrm>
        </p:spPr>
        <p:txBody>
          <a:bodyPr anchor="b">
            <a:noAutofit/>
          </a:bodyPr>
          <a:lstStyle>
            <a:lvl1pPr marL="0" indent="0">
              <a:spcBef>
                <a:spcPts val="300"/>
              </a:spcBef>
              <a:buNone/>
              <a:defRPr sz="1000">
                <a:solidFill>
                  <a:schemeClr val="accent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2412709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dirty="0"/>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8474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9385013" y="142425"/>
            <a:ext cx="2664000" cy="879972"/>
          </a:xfrm>
          <a:prstGeom prst="rect">
            <a:avLst/>
          </a:prstGeom>
        </p:spPr>
      </p:pic>
      <p:sp>
        <p:nvSpPr>
          <p:cNvPr id="8" name="Rectangle 7"/>
          <p:cNvSpPr/>
          <p:nvPr userDrawn="1"/>
        </p:nvSpPr>
        <p:spPr>
          <a:xfrm>
            <a:off x="241013" y="1692146"/>
            <a:ext cx="11808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effectLst/>
            </a:endParaRPr>
          </a:p>
        </p:txBody>
      </p:sp>
      <p:sp>
        <p:nvSpPr>
          <p:cNvPr id="13" name="Title 8"/>
          <p:cNvSpPr>
            <a:spLocks noGrp="1"/>
          </p:cNvSpPr>
          <p:nvPr>
            <p:ph type="title" hasCustomPrompt="1"/>
          </p:nvPr>
        </p:nvSpPr>
        <p:spPr>
          <a:xfrm>
            <a:off x="288003" y="1848643"/>
            <a:ext cx="9097012" cy="672000"/>
          </a:xfrm>
          <a:prstGeom prst="rect">
            <a:avLst/>
          </a:prstGeom>
        </p:spPr>
        <p:txBody>
          <a:bodyPr vert="horz"/>
          <a:lstStyle>
            <a:lvl1pPr algn="l">
              <a:lnSpc>
                <a:spcPct val="90000"/>
              </a:lnSpc>
              <a:defRPr sz="3733" b="1" baseline="0">
                <a:solidFill>
                  <a:srgbClr val="FFFFFF"/>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88005" y="3190257"/>
            <a:ext cx="9097011" cy="1594294"/>
          </a:xfrm>
          <a:prstGeom prst="rect">
            <a:avLst/>
          </a:prstGeom>
        </p:spPr>
        <p:txBody>
          <a:bodyPr vert="horz" anchor="ctr">
            <a:normAutofit/>
          </a:bodyPr>
          <a:lstStyle>
            <a:lvl1pPr marL="0" indent="0">
              <a:lnSpc>
                <a:spcPts val="1467"/>
              </a:lnSpc>
              <a:spcBef>
                <a:spcPts val="0"/>
              </a:spcBef>
              <a:buNone/>
              <a:defRPr sz="3000" b="0">
                <a:solidFill>
                  <a:schemeClr val="bg1"/>
                </a:solidFill>
                <a:latin typeface="Arial" pitchFamily="34" charset="0"/>
                <a:cs typeface="Arial" pitchFamily="34" charset="0"/>
              </a:defRPr>
            </a:lvl1pPr>
          </a:lstStyle>
          <a:p>
            <a:pPr lvl="0"/>
            <a:r>
              <a:rPr lang="en-GB" noProof="0" dirty="0"/>
              <a:t>Click to add subtitle if necessary</a:t>
            </a:r>
          </a:p>
        </p:txBody>
      </p:sp>
      <p:sp>
        <p:nvSpPr>
          <p:cNvPr id="14" name="TextBox 13">
            <a:extLst>
              <a:ext uri="{FF2B5EF4-FFF2-40B4-BE49-F238E27FC236}">
                <a16:creationId xmlns:a16="http://schemas.microsoft.com/office/drawing/2014/main" xmlns="" id="{73483441-21AE-4117-994A-6649DC930E5E}"/>
              </a:ext>
            </a:extLst>
          </p:cNvPr>
          <p:cNvSpPr txBox="1"/>
          <p:nvPr userDrawn="1"/>
        </p:nvSpPr>
        <p:spPr>
          <a:xfrm>
            <a:off x="10160000" y="6611870"/>
            <a:ext cx="2032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2018</a:t>
            </a:r>
          </a:p>
        </p:txBody>
      </p:sp>
      <p:sp>
        <p:nvSpPr>
          <p:cNvPr id="10" name="Text Placeholder 7">
            <a:extLst>
              <a:ext uri="{FF2B5EF4-FFF2-40B4-BE49-F238E27FC236}">
                <a16:creationId xmlns:a16="http://schemas.microsoft.com/office/drawing/2014/main" xmlns="" id="{1FCA5801-9220-4E7B-9EDF-28B499B9CC48}"/>
              </a:ext>
            </a:extLst>
          </p:cNvPr>
          <p:cNvSpPr>
            <a:spLocks noGrp="1"/>
          </p:cNvSpPr>
          <p:nvPr>
            <p:ph type="body" sz="quarter" idx="14" hasCustomPrompt="1"/>
          </p:nvPr>
        </p:nvSpPr>
        <p:spPr>
          <a:xfrm>
            <a:off x="2883789" y="5865464"/>
            <a:ext cx="1451151" cy="182880"/>
          </a:xfrm>
        </p:spPr>
        <p:txBody>
          <a:bodyPr anchor="t">
            <a:noAutofit/>
          </a:bodyPr>
          <a:lstStyle>
            <a:lvl1pPr marL="0" indent="0">
              <a:spcBef>
                <a:spcPts val="300"/>
              </a:spcBef>
              <a:buNone/>
              <a:defRPr sz="10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XX-XXX-XXX-XXXX</a:t>
            </a:r>
          </a:p>
        </p:txBody>
      </p:sp>
      <p:sp>
        <p:nvSpPr>
          <p:cNvPr id="5" name="TextBox 4">
            <a:extLst>
              <a:ext uri="{FF2B5EF4-FFF2-40B4-BE49-F238E27FC236}">
                <a16:creationId xmlns:a16="http://schemas.microsoft.com/office/drawing/2014/main" xmlns="" id="{E8AE57FD-B4CA-4FEC-8695-AC40C5080EF3}"/>
              </a:ext>
            </a:extLst>
          </p:cNvPr>
          <p:cNvSpPr txBox="1"/>
          <p:nvPr userDrawn="1"/>
        </p:nvSpPr>
        <p:spPr>
          <a:xfrm>
            <a:off x="288001" y="5803266"/>
            <a:ext cx="2855248" cy="784830"/>
          </a:xfrm>
          <a:prstGeom prst="rect">
            <a:avLst/>
          </a:prstGeom>
          <a:noFill/>
        </p:spPr>
        <p:txBody>
          <a:bodyPr wrap="square" rtlCol="0">
            <a:spAutoFit/>
          </a:bodyPr>
          <a:lstStyle/>
          <a:p>
            <a:pPr>
              <a:lnSpc>
                <a:spcPct val="150000"/>
              </a:lnSpc>
              <a:spcBef>
                <a:spcPts val="600"/>
              </a:spcBef>
              <a:spcAft>
                <a:spcPts val="600"/>
              </a:spcAft>
            </a:pPr>
            <a:r>
              <a:rPr lang="en-US" sz="1000" dirty="0">
                <a:solidFill>
                  <a:schemeClr val="bg1"/>
                </a:solidFill>
              </a:rPr>
              <a:t>Veeva Vault MedComms Document Number: </a:t>
            </a:r>
            <a:br>
              <a:rPr lang="en-US" sz="1000" dirty="0">
                <a:solidFill>
                  <a:schemeClr val="bg1"/>
                </a:solidFill>
              </a:rPr>
            </a:br>
            <a:r>
              <a:rPr lang="en-US" sz="1000" dirty="0">
                <a:solidFill>
                  <a:schemeClr val="bg1"/>
                </a:solidFill>
              </a:rPr>
              <a:t>Approval Date:</a:t>
            </a:r>
            <a:br>
              <a:rPr lang="en-US" sz="1000" dirty="0">
                <a:solidFill>
                  <a:schemeClr val="bg1"/>
                </a:solidFill>
              </a:rPr>
            </a:br>
            <a:r>
              <a:rPr lang="en-US" sz="1000" dirty="0">
                <a:solidFill>
                  <a:schemeClr val="bg1"/>
                </a:solidFill>
              </a:rPr>
              <a:t>Expiration Date:</a:t>
            </a:r>
          </a:p>
        </p:txBody>
      </p:sp>
      <p:sp>
        <p:nvSpPr>
          <p:cNvPr id="16" name="Text Placeholder 7">
            <a:extLst>
              <a:ext uri="{FF2B5EF4-FFF2-40B4-BE49-F238E27FC236}">
                <a16:creationId xmlns:a16="http://schemas.microsoft.com/office/drawing/2014/main" xmlns="" id="{15AE65CC-53A8-4B6D-A45D-F840C8C137F5}"/>
              </a:ext>
            </a:extLst>
          </p:cNvPr>
          <p:cNvSpPr>
            <a:spLocks noGrp="1"/>
          </p:cNvSpPr>
          <p:nvPr>
            <p:ph type="body" sz="quarter" idx="16" hasCustomPrompt="1"/>
          </p:nvPr>
        </p:nvSpPr>
        <p:spPr>
          <a:xfrm>
            <a:off x="1309232" y="6321258"/>
            <a:ext cx="1451151" cy="182880"/>
          </a:xfrm>
        </p:spPr>
        <p:txBody>
          <a:bodyPr anchor="t">
            <a:noAutofit/>
          </a:bodyPr>
          <a:lstStyle>
            <a:lvl1pPr marL="0" indent="0">
              <a:spcBef>
                <a:spcPts val="300"/>
              </a:spcBef>
              <a:buNone/>
              <a:defRPr sz="10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MM/YY</a:t>
            </a:r>
          </a:p>
        </p:txBody>
      </p:sp>
      <p:sp>
        <p:nvSpPr>
          <p:cNvPr id="17" name="Text Placeholder 7">
            <a:extLst>
              <a:ext uri="{FF2B5EF4-FFF2-40B4-BE49-F238E27FC236}">
                <a16:creationId xmlns:a16="http://schemas.microsoft.com/office/drawing/2014/main" xmlns="" id="{C46DDC66-D58B-400F-82BF-795384A740E7}"/>
              </a:ext>
            </a:extLst>
          </p:cNvPr>
          <p:cNvSpPr>
            <a:spLocks noGrp="1"/>
          </p:cNvSpPr>
          <p:nvPr>
            <p:ph type="body" sz="quarter" idx="17" hasCustomPrompt="1"/>
          </p:nvPr>
        </p:nvSpPr>
        <p:spPr>
          <a:xfrm>
            <a:off x="1304732" y="6097532"/>
            <a:ext cx="1451151" cy="183970"/>
          </a:xfrm>
        </p:spPr>
        <p:txBody>
          <a:bodyPr anchor="t">
            <a:noAutofit/>
          </a:bodyPr>
          <a:lstStyle>
            <a:lvl1pPr marL="0" indent="0">
              <a:spcBef>
                <a:spcPts val="300"/>
              </a:spcBef>
              <a:buNone/>
              <a:defRPr sz="10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MM/YY</a:t>
            </a:r>
          </a:p>
        </p:txBody>
      </p:sp>
    </p:spTree>
    <p:extLst>
      <p:ext uri="{BB962C8B-B14F-4D97-AF65-F5344CB8AC3E}">
        <p14:creationId xmlns:p14="http://schemas.microsoft.com/office/powerpoint/2010/main" val="320437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CC7432E5-F8E0-41AE-9A6B-AD730338B005}" type="slidenum">
              <a:rPr lang="en-US" smtClean="0"/>
              <a:pPr algn="ctr"/>
              <a:t>‹#›</a:t>
            </a:fld>
            <a:endParaRPr lang="en-US" dirty="0"/>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9265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9"/>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457200" y="1270455"/>
            <a:ext cx="11277600" cy="535531"/>
          </a:xfrm>
        </p:spPr>
        <p:txBody>
          <a:bodyPr anchor="t">
            <a:spAutoFit/>
          </a:bodyPr>
          <a:lstStyle>
            <a:lvl1pPr>
              <a:defRPr sz="3200">
                <a:solidFill>
                  <a:schemeClr val="bg1"/>
                </a:solidFill>
              </a:defRPr>
            </a:lvl1pPr>
          </a:lstStyle>
          <a:p>
            <a:r>
              <a:rPr lang="en-US" dirty="0"/>
              <a:t>Click to add divider title</a:t>
            </a:r>
          </a:p>
        </p:txBody>
      </p:sp>
      <p:sp>
        <p:nvSpPr>
          <p:cNvPr id="4" name="Date Placeholder 3"/>
          <p:cNvSpPr>
            <a:spLocks noGrp="1"/>
          </p:cNvSpPr>
          <p:nvPr>
            <p:ph type="dt" sz="half" idx="10"/>
          </p:nvPr>
        </p:nvSpPr>
        <p:spPr/>
        <p:txBody>
          <a:bodyPr/>
          <a:lstStyle/>
          <a:p>
            <a:fld id="{74FA187F-77D8-44AB-99A3-596B6D28DB9F}"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Text Placeholder 6">
            <a:extLst>
              <a:ext uri="{FF2B5EF4-FFF2-40B4-BE49-F238E27FC236}">
                <a16:creationId xmlns:a16="http://schemas.microsoft.com/office/drawing/2014/main" xmlns=""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8" name="TextBox 7">
            <a:extLst>
              <a:ext uri="{FF2B5EF4-FFF2-40B4-BE49-F238E27FC236}">
                <a16:creationId xmlns:a16="http://schemas.microsoft.com/office/drawing/2014/main" xmlns="" id="{F59F0994-F17C-46C2-935A-B93E8CA3C61A}"/>
              </a:ext>
            </a:extLst>
          </p:cNvPr>
          <p:cNvSpPr txBox="1"/>
          <p:nvPr userDrawn="1"/>
        </p:nvSpPr>
        <p:spPr>
          <a:xfrm>
            <a:off x="10160000" y="6611870"/>
            <a:ext cx="2032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2018</a:t>
            </a:r>
          </a:p>
        </p:txBody>
      </p:sp>
    </p:spTree>
    <p:extLst>
      <p:ext uri="{BB962C8B-B14F-4D97-AF65-F5344CB8AC3E}">
        <p14:creationId xmlns:p14="http://schemas.microsoft.com/office/powerpoint/2010/main" val="1239807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7931E2-EDD0-4116-93D3-AFB5F385AD78}" type="datetime1">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477148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19A2B74B-AB22-448A-A265-268311487055}" type="datetime1">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9" name="Text Placeholder 8"/>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4572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2894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12776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26480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096000" y="126480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8CB1101-080C-4B85-AC54-06AFAC4F0A81}" type="datetime1">
              <a:rPr lang="en-US" smtClean="0"/>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11" name="Text Placeholder 10"/>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457200" y="1692998"/>
            <a:ext cx="5638800" cy="413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096000" y="1692998"/>
            <a:ext cx="56388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386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12776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1170432" y="5440680"/>
            <a:ext cx="987552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3E4588B8-10AE-4A18-A901-70972D5E175A}" type="datetime1">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9" name="Text Placeholder 8"/>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457200" y="1260477"/>
            <a:ext cx="112776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2769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4230D-527C-497C-AE7B-88F10673E221}" type="datetime1">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ctr"/>
            <a:fld id="{CC7432E5-F8E0-41AE-9A6B-AD730338B005}" type="slidenum">
              <a:rPr lang="en-US" smtClean="0"/>
              <a:pPr algn="ctr"/>
              <a:t>‹#›</a:t>
            </a:fld>
            <a:endParaRPr lang="en-US" dirty="0"/>
          </a:p>
        </p:txBody>
      </p:sp>
      <p:sp>
        <p:nvSpPr>
          <p:cNvPr id="8" name="Text Placeholder 7"/>
          <p:cNvSpPr>
            <a:spLocks noGrp="1"/>
          </p:cNvSpPr>
          <p:nvPr>
            <p:ph type="body" sz="quarter" idx="14" hasCustomPrompt="1"/>
          </p:nvPr>
        </p:nvSpPr>
        <p:spPr>
          <a:xfrm>
            <a:off x="1170432" y="5440680"/>
            <a:ext cx="9875520" cy="361950"/>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56051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ACBFB23B-7375-43F1-8A3C-9C488CB5742F}"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dirty="0"/>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2309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CED11A09-3DD3-4814-BDCF-935499F15EA0}"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028700"/>
            <a:ext cx="112776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2996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9952511" y="6521567"/>
            <a:ext cx="2143300"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3C4AE3A5-F483-4560-8FF9-FCB3A3589909}"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028700"/>
            <a:ext cx="112776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1667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C1012E-D535-4D45-93DD-9B16E0D20A43}" type="datetime1">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837750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059" name="Rectangle 2"/>
          <p:cNvSpPr>
            <a:spLocks noGrp="1" noChangeArrowheads="1"/>
          </p:cNvSpPr>
          <p:nvPr>
            <p:ph type="ctrTitle"/>
          </p:nvPr>
        </p:nvSpPr>
        <p:spPr>
          <a:xfrm>
            <a:off x="914400" y="1431930"/>
            <a:ext cx="10363200" cy="1470025"/>
          </a:xfrm>
        </p:spPr>
        <p:txBody>
          <a:bodyPr/>
          <a:lstStyle>
            <a:lvl1pPr>
              <a:defRPr sz="4000" smtClean="0"/>
            </a:lvl1pPr>
          </a:lstStyle>
          <a:p>
            <a:r>
              <a:rPr lang="en-US" smtClean="0"/>
              <a:t>Click to edit Master title style</a:t>
            </a:r>
          </a:p>
        </p:txBody>
      </p:sp>
      <p:sp>
        <p:nvSpPr>
          <p:cNvPr id="45060" name="Rectangle 3"/>
          <p:cNvSpPr>
            <a:spLocks noGrp="1" noChangeArrowheads="1"/>
          </p:cNvSpPr>
          <p:nvPr>
            <p:ph type="subTitle" idx="1"/>
          </p:nvPr>
        </p:nvSpPr>
        <p:spPr>
          <a:xfrm>
            <a:off x="1828800" y="3187701"/>
            <a:ext cx="8534400" cy="1752600"/>
          </a:xfrm>
        </p:spPr>
        <p:txBody>
          <a:bodyPr/>
          <a:lstStyle>
            <a:lvl1pPr marL="0" indent="0" algn="ctr">
              <a:buFontTx/>
              <a:buNone/>
              <a:defRPr sz="3400" i="1" smtClean="0"/>
            </a:lvl1pPr>
          </a:lstStyle>
          <a:p>
            <a:r>
              <a:rPr lang="en-US" smtClean="0"/>
              <a:t>Click to edit Master subtitle style</a:t>
            </a:r>
          </a:p>
        </p:txBody>
      </p:sp>
    </p:spTree>
    <p:extLst>
      <p:ext uri="{BB962C8B-B14F-4D97-AF65-F5344CB8AC3E}">
        <p14:creationId xmlns:p14="http://schemas.microsoft.com/office/powerpoint/2010/main" val="913924938"/>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415802"/>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7"/>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lvl1pPr>
            <a:lvl2pPr marL="456654" indent="0">
              <a:buNone/>
              <a:defRPr sz="1800"/>
            </a:lvl2pPr>
            <a:lvl3pPr marL="913311" indent="0">
              <a:buNone/>
              <a:defRPr sz="1600"/>
            </a:lvl3pPr>
            <a:lvl4pPr marL="1369968" indent="0">
              <a:buNone/>
              <a:defRPr sz="1400"/>
            </a:lvl4pPr>
            <a:lvl5pPr marL="1826621" indent="0">
              <a:buNone/>
              <a:defRPr sz="1400"/>
            </a:lvl5pPr>
            <a:lvl6pPr marL="2283279" indent="0">
              <a:buNone/>
              <a:defRPr sz="1400"/>
            </a:lvl6pPr>
            <a:lvl7pPr marL="2739934" indent="0">
              <a:buNone/>
              <a:defRPr sz="1400"/>
            </a:lvl7pPr>
            <a:lvl8pPr marL="3196584" indent="0">
              <a:buNone/>
              <a:defRPr sz="1400"/>
            </a:lvl8pPr>
            <a:lvl9pPr marL="3653244" indent="0">
              <a:buNone/>
              <a:defRPr sz="1400"/>
            </a:lvl9pPr>
          </a:lstStyle>
          <a:p>
            <a:pPr lvl="0"/>
            <a:r>
              <a:rPr lang="en-US" smtClean="0"/>
              <a:t>Click to edit Master text styles</a:t>
            </a:r>
          </a:p>
        </p:txBody>
      </p:sp>
    </p:spTree>
    <p:extLst>
      <p:ext uri="{BB962C8B-B14F-4D97-AF65-F5344CB8AC3E}">
        <p14:creationId xmlns:p14="http://schemas.microsoft.com/office/powerpoint/2010/main" val="3159394324"/>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79551"/>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79551"/>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952654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6654" indent="0">
              <a:buNone/>
              <a:defRPr sz="2000" b="1"/>
            </a:lvl2pPr>
            <a:lvl3pPr marL="913311" indent="0">
              <a:buNone/>
              <a:defRPr sz="1800" b="1"/>
            </a:lvl3pPr>
            <a:lvl4pPr marL="1369968" indent="0">
              <a:buNone/>
              <a:defRPr sz="1600" b="1"/>
            </a:lvl4pPr>
            <a:lvl5pPr marL="1826621" indent="0">
              <a:buNone/>
              <a:defRPr sz="1600" b="1"/>
            </a:lvl5pPr>
            <a:lvl6pPr marL="2283279" indent="0">
              <a:buNone/>
              <a:defRPr sz="1600" b="1"/>
            </a:lvl6pPr>
            <a:lvl7pPr marL="2739934" indent="0">
              <a:buNone/>
              <a:defRPr sz="1600" b="1"/>
            </a:lvl7pPr>
            <a:lvl8pPr marL="3196584" indent="0">
              <a:buNone/>
              <a:defRPr sz="1600" b="1"/>
            </a:lvl8pPr>
            <a:lvl9pPr marL="36532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2" y="1535114"/>
            <a:ext cx="5389033" cy="639762"/>
          </a:xfrm>
        </p:spPr>
        <p:txBody>
          <a:bodyPr anchor="b"/>
          <a:lstStyle>
            <a:lvl1pPr marL="0" indent="0">
              <a:buNone/>
              <a:defRPr sz="2400" b="1"/>
            </a:lvl1pPr>
            <a:lvl2pPr marL="456654" indent="0">
              <a:buNone/>
              <a:defRPr sz="2000" b="1"/>
            </a:lvl2pPr>
            <a:lvl3pPr marL="913311" indent="0">
              <a:buNone/>
              <a:defRPr sz="1800" b="1"/>
            </a:lvl3pPr>
            <a:lvl4pPr marL="1369968" indent="0">
              <a:buNone/>
              <a:defRPr sz="1600" b="1"/>
            </a:lvl4pPr>
            <a:lvl5pPr marL="1826621" indent="0">
              <a:buNone/>
              <a:defRPr sz="1600" b="1"/>
            </a:lvl5pPr>
            <a:lvl6pPr marL="2283279" indent="0">
              <a:buNone/>
              <a:defRPr sz="1600" b="1"/>
            </a:lvl6pPr>
            <a:lvl7pPr marL="2739934" indent="0">
              <a:buNone/>
              <a:defRPr sz="1600" b="1"/>
            </a:lvl7pPr>
            <a:lvl8pPr marL="3196584" indent="0">
              <a:buNone/>
              <a:defRPr sz="1600" b="1"/>
            </a:lvl8pPr>
            <a:lvl9pPr marL="36532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57146"/>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785294"/>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95640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B6F60-6BE1-460A-8247-78F044DA0E76}" type="datetime1">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dirty="0"/>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390810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1"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11"/>
            <a:ext cx="4011084" cy="4691063"/>
          </a:xfrm>
        </p:spPr>
        <p:txBody>
          <a:bodyPr/>
          <a:lstStyle>
            <a:lvl1pPr marL="0" indent="0">
              <a:buNone/>
              <a:defRPr sz="1400"/>
            </a:lvl1pPr>
            <a:lvl2pPr marL="456654" indent="0">
              <a:buNone/>
              <a:defRPr sz="1200"/>
            </a:lvl2pPr>
            <a:lvl3pPr marL="913311" indent="0">
              <a:buNone/>
              <a:defRPr sz="1000"/>
            </a:lvl3pPr>
            <a:lvl4pPr marL="1369968" indent="0">
              <a:buNone/>
              <a:defRPr sz="900"/>
            </a:lvl4pPr>
            <a:lvl5pPr marL="1826621" indent="0">
              <a:buNone/>
              <a:defRPr sz="900"/>
            </a:lvl5pPr>
            <a:lvl6pPr marL="2283279" indent="0">
              <a:buNone/>
              <a:defRPr sz="900"/>
            </a:lvl6pPr>
            <a:lvl7pPr marL="2739934" indent="0">
              <a:buNone/>
              <a:defRPr sz="900"/>
            </a:lvl7pPr>
            <a:lvl8pPr marL="3196584" indent="0">
              <a:buNone/>
              <a:defRPr sz="900"/>
            </a:lvl8pPr>
            <a:lvl9pPr marL="3653244" indent="0">
              <a:buNone/>
              <a:defRPr sz="900"/>
            </a:lvl9pPr>
          </a:lstStyle>
          <a:p>
            <a:pPr lvl="0"/>
            <a:r>
              <a:rPr lang="en-US" smtClean="0"/>
              <a:t>Click to edit Master text styles</a:t>
            </a:r>
          </a:p>
        </p:txBody>
      </p:sp>
    </p:spTree>
    <p:extLst>
      <p:ext uri="{BB962C8B-B14F-4D97-AF65-F5344CB8AC3E}">
        <p14:creationId xmlns:p14="http://schemas.microsoft.com/office/powerpoint/2010/main" val="3312983841"/>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654" indent="0">
              <a:buNone/>
              <a:defRPr sz="2800"/>
            </a:lvl2pPr>
            <a:lvl3pPr marL="913311" indent="0">
              <a:buNone/>
              <a:defRPr sz="2400"/>
            </a:lvl3pPr>
            <a:lvl4pPr marL="1369968" indent="0">
              <a:buNone/>
              <a:defRPr sz="2000"/>
            </a:lvl4pPr>
            <a:lvl5pPr marL="1826621" indent="0">
              <a:buNone/>
              <a:defRPr sz="2000"/>
            </a:lvl5pPr>
            <a:lvl6pPr marL="2283279" indent="0">
              <a:buNone/>
              <a:defRPr sz="2000"/>
            </a:lvl6pPr>
            <a:lvl7pPr marL="2739934" indent="0">
              <a:buNone/>
              <a:defRPr sz="2000"/>
            </a:lvl7pPr>
            <a:lvl8pPr marL="3196584" indent="0">
              <a:buNone/>
              <a:defRPr sz="2000"/>
            </a:lvl8pPr>
            <a:lvl9pPr marL="3653244"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654" indent="0">
              <a:buNone/>
              <a:defRPr sz="1200"/>
            </a:lvl2pPr>
            <a:lvl3pPr marL="913311" indent="0">
              <a:buNone/>
              <a:defRPr sz="1000"/>
            </a:lvl3pPr>
            <a:lvl4pPr marL="1369968" indent="0">
              <a:buNone/>
              <a:defRPr sz="900"/>
            </a:lvl4pPr>
            <a:lvl5pPr marL="1826621" indent="0">
              <a:buNone/>
              <a:defRPr sz="900"/>
            </a:lvl5pPr>
            <a:lvl6pPr marL="2283279" indent="0">
              <a:buNone/>
              <a:defRPr sz="900"/>
            </a:lvl6pPr>
            <a:lvl7pPr marL="2739934" indent="0">
              <a:buNone/>
              <a:defRPr sz="900"/>
            </a:lvl7pPr>
            <a:lvl8pPr marL="3196584" indent="0">
              <a:buNone/>
              <a:defRPr sz="900"/>
            </a:lvl8pPr>
            <a:lvl9pPr marL="3653244" indent="0">
              <a:buNone/>
              <a:defRPr sz="900"/>
            </a:lvl9pPr>
          </a:lstStyle>
          <a:p>
            <a:pPr lvl="0"/>
            <a:r>
              <a:rPr lang="en-US" smtClean="0"/>
              <a:t>Click to edit Master text styles</a:t>
            </a:r>
          </a:p>
        </p:txBody>
      </p:sp>
    </p:spTree>
    <p:extLst>
      <p:ext uri="{BB962C8B-B14F-4D97-AF65-F5344CB8AC3E}">
        <p14:creationId xmlns:p14="http://schemas.microsoft.com/office/powerpoint/2010/main" val="32845045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518197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19" y="155576"/>
            <a:ext cx="2944284" cy="5438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317" y="155576"/>
            <a:ext cx="8633883" cy="5438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98842"/>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9" descr="Title BG_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DRUG NAME BAR 2_v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1350964"/>
            <a:ext cx="10314517"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2352" y="1497472"/>
            <a:ext cx="9729216" cy="2278380"/>
          </a:xfrm>
        </p:spPr>
        <p:txBody>
          <a:bodyPr/>
          <a:lstStyle>
            <a:lvl1pPr algn="ctr" rtl="0" eaLnBrk="1" fontAlgn="base" hangingPunct="1">
              <a:spcBef>
                <a:spcPct val="0"/>
              </a:spcBef>
              <a:spcAft>
                <a:spcPct val="0"/>
              </a:spcAft>
              <a:defRPr lang="en-US" sz="3200" b="0" kern="1200" spc="-150" dirty="0">
                <a:solidFill>
                  <a:schemeClr val="tx1">
                    <a:lumMod val="50000"/>
                  </a:schemeClr>
                </a:solidFill>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68393694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5" name="Picture 9" descr="Title BG_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RUG NAME BAR 2_v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496" y="2247900"/>
            <a:ext cx="5314951"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76720" y="2263666"/>
            <a:ext cx="5276639" cy="889438"/>
          </a:xfrm>
        </p:spPr>
        <p:txBody>
          <a:bodyPr/>
          <a:lstStyle>
            <a:lvl1pPr algn="ctr" rtl="0" eaLnBrk="1" fontAlgn="base" hangingPunct="1">
              <a:spcBef>
                <a:spcPct val="0"/>
              </a:spcBef>
              <a:spcAft>
                <a:spcPct val="0"/>
              </a:spcAft>
              <a:defRPr lang="en-US" sz="3200" b="1" kern="1200" spc="-150" dirty="0">
                <a:solidFill>
                  <a:schemeClr val="tx1">
                    <a:lumMod val="50000"/>
                  </a:schemeClr>
                </a:solidFill>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quarter" idx="10"/>
          </p:nvPr>
        </p:nvSpPr>
        <p:spPr>
          <a:xfrm>
            <a:off x="3636433" y="3429000"/>
            <a:ext cx="5115984" cy="1238250"/>
          </a:xfrm>
        </p:spPr>
        <p:txBody>
          <a:bodyPr/>
          <a:lstStyle>
            <a:lvl1pPr marL="0" indent="0" algn="ctr">
              <a:buNone/>
              <a:defRPr b="0"/>
            </a:lvl1pPr>
            <a:lvl2pPr marL="287337" indent="0" algn="ctr">
              <a:buNone/>
              <a:defRPr/>
            </a:lvl2pPr>
            <a:lvl3pPr marL="627063" indent="0" algn="ctr">
              <a:buNone/>
              <a:defRPr/>
            </a:lvl3pPr>
            <a:lvl4pPr marL="914400" indent="0" algn="ctr">
              <a:buNone/>
              <a:defRPr/>
            </a:lvl4pPr>
            <a:lvl5pPr marL="1147763" indent="0" algn="ctr">
              <a:buNone/>
              <a:defRPr/>
            </a:lvl5pPr>
          </a:lstStyle>
          <a:p>
            <a:pPr lvl="0"/>
            <a:r>
              <a:rPr lang="en-US"/>
              <a:t>Click to edit Master text styles</a:t>
            </a:r>
          </a:p>
        </p:txBody>
      </p:sp>
    </p:spTree>
    <p:extLst>
      <p:ext uri="{BB962C8B-B14F-4D97-AF65-F5344CB8AC3E}">
        <p14:creationId xmlns:p14="http://schemas.microsoft.com/office/powerpoint/2010/main" val="1894374954"/>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799" y="15766"/>
            <a:ext cx="11616268" cy="939800"/>
          </a:xfrm>
          <a:noFill/>
          <a:ln w="9525">
            <a:noFill/>
            <a:miter lim="800000"/>
            <a:headEnd/>
            <a:tailEnd/>
          </a:ln>
        </p:spPr>
        <p:txBody>
          <a:bodyPr/>
          <a:lstStyle>
            <a:lvl1pPr>
              <a:defRPr lang="en-US"/>
            </a:lvl1pPr>
          </a:lstStyle>
          <a:p>
            <a:pPr lvl="0"/>
            <a:r>
              <a:rPr lang="en-US"/>
              <a:t>Click to edit Master title style</a:t>
            </a:r>
            <a:endParaRPr lang="en-US" dirty="0"/>
          </a:p>
        </p:txBody>
      </p:sp>
      <p:sp>
        <p:nvSpPr>
          <p:cNvPr id="3" name="Content Placeholder 2"/>
          <p:cNvSpPr>
            <a:spLocks noGrp="1"/>
          </p:cNvSpPr>
          <p:nvPr>
            <p:ph idx="1"/>
          </p:nvPr>
        </p:nvSpPr>
        <p:spPr>
          <a:xfrm>
            <a:off x="366185" y="1219204"/>
            <a:ext cx="11554883" cy="5050971"/>
          </a:xfrm>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atin typeface="Arial" pitchFamily="34" charset="0"/>
                <a:ea typeface="+mn-ea"/>
              </a:defRPr>
            </a:lvl1pPr>
          </a:lstStyle>
          <a:p>
            <a:pPr>
              <a:defRPr/>
            </a:pPr>
            <a:fld id="{4DB3E9A2-CBA0-4E50-A7C8-2AC0261CBFB2}" type="slidenum">
              <a:rPr lang="en-US"/>
              <a:pPr>
                <a:defRPr/>
              </a:pPr>
              <a:t>‹#›</a:t>
            </a:fld>
            <a:endParaRPr lang="en-US"/>
          </a:p>
        </p:txBody>
      </p:sp>
    </p:spTree>
    <p:extLst>
      <p:ext uri="{BB962C8B-B14F-4D97-AF65-F5344CB8AC3E}">
        <p14:creationId xmlns:p14="http://schemas.microsoft.com/office/powerpoint/2010/main" val="3100689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799" y="15766"/>
            <a:ext cx="11616268" cy="939800"/>
          </a:xfrm>
          <a:noFill/>
          <a:ln w="9525">
            <a:noFill/>
            <a:miter lim="800000"/>
            <a:headEnd/>
            <a:tailEnd/>
          </a:ln>
        </p:spPr>
        <p:txBody>
          <a:bodyPr/>
          <a:lstStyle>
            <a:lvl1pPr>
              <a:defRPr lang="en-US"/>
            </a:lvl1pPr>
          </a:lstStyle>
          <a:p>
            <a:pPr lvl="0"/>
            <a:r>
              <a:rPr lang="en-US"/>
              <a:t>Click to edit Master title style</a:t>
            </a:r>
            <a:endParaRPr lang="en-US" dirty="0"/>
          </a:p>
        </p:txBody>
      </p:sp>
      <p:sp>
        <p:nvSpPr>
          <p:cNvPr id="3" name="Content Placeholder 2"/>
          <p:cNvSpPr>
            <a:spLocks noGrp="1"/>
          </p:cNvSpPr>
          <p:nvPr>
            <p:ph sz="half" idx="1"/>
          </p:nvPr>
        </p:nvSpPr>
        <p:spPr>
          <a:xfrm>
            <a:off x="372533" y="1257301"/>
            <a:ext cx="5608320" cy="5012870"/>
          </a:xfrm>
        </p:spPr>
        <p:txBody>
          <a:bodyPr/>
          <a:lstStyle>
            <a:lvl1pPr>
              <a:defRPr sz="2400"/>
            </a:lvl1pPr>
            <a:lvl2pPr>
              <a:defRPr sz="18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Content Placeholder 3"/>
          <p:cNvSpPr>
            <a:spLocks noGrp="1"/>
          </p:cNvSpPr>
          <p:nvPr>
            <p:ph sz="half" idx="2"/>
          </p:nvPr>
        </p:nvSpPr>
        <p:spPr>
          <a:xfrm>
            <a:off x="6236304" y="1257301"/>
            <a:ext cx="5608320" cy="5012870"/>
          </a:xfrm>
        </p:spPr>
        <p:txBody>
          <a:bodyPr/>
          <a:lstStyle>
            <a:lvl1pPr>
              <a:defRPr sz="2400"/>
            </a:lvl1pPr>
            <a:lvl2pPr>
              <a:defRPr sz="18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atin typeface="Arial" pitchFamily="34" charset="0"/>
                <a:ea typeface="+mn-ea"/>
              </a:defRPr>
            </a:lvl1pPr>
          </a:lstStyle>
          <a:p>
            <a:pPr>
              <a:defRPr/>
            </a:pPr>
            <a:fld id="{C41EBC64-F617-499D-BC4C-09ECA451270F}" type="slidenum">
              <a:rPr lang="en-US"/>
              <a:pPr>
                <a:defRPr/>
              </a:pPr>
              <a:t>‹#›</a:t>
            </a:fld>
            <a:endParaRPr lang="en-US"/>
          </a:p>
        </p:txBody>
      </p:sp>
    </p:spTree>
    <p:extLst>
      <p:ext uri="{BB962C8B-B14F-4D97-AF65-F5344CB8AC3E}">
        <p14:creationId xmlns:p14="http://schemas.microsoft.com/office/powerpoint/2010/main" val="1993768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799" y="15766"/>
            <a:ext cx="11616268" cy="939800"/>
          </a:xfrm>
          <a:noFill/>
          <a:ln w="9525">
            <a:noFill/>
            <a:miter lim="800000"/>
            <a:headEnd/>
            <a:tailEnd/>
          </a:ln>
        </p:spPr>
        <p:txBody>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338680" y="1215805"/>
            <a:ext cx="560832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8680" y="1855567"/>
            <a:ext cx="5608320" cy="4313004"/>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1423" y="1215805"/>
            <a:ext cx="560832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23" y="1855567"/>
            <a:ext cx="5608320" cy="4313004"/>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atin typeface="Arial" pitchFamily="34" charset="0"/>
                <a:ea typeface="+mn-ea"/>
              </a:defRPr>
            </a:lvl1pPr>
          </a:lstStyle>
          <a:p>
            <a:pPr>
              <a:defRPr/>
            </a:pPr>
            <a:fld id="{23795D37-951D-40DB-ACE5-55D2CE2DBD1E}" type="slidenum">
              <a:rPr lang="en-US"/>
              <a:pPr>
                <a:defRPr/>
              </a:pPr>
              <a:t>‹#›</a:t>
            </a:fld>
            <a:endParaRPr lang="en-US"/>
          </a:p>
        </p:txBody>
      </p:sp>
    </p:spTree>
    <p:extLst>
      <p:ext uri="{BB962C8B-B14F-4D97-AF65-F5344CB8AC3E}">
        <p14:creationId xmlns:p14="http://schemas.microsoft.com/office/powerpoint/2010/main" val="24839906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799" y="15766"/>
            <a:ext cx="11616268" cy="939800"/>
          </a:xfrm>
          <a:noFill/>
          <a:ln w="9525">
            <a:noFill/>
            <a:miter lim="800000"/>
            <a:headEnd/>
            <a:tailEnd/>
          </a:ln>
        </p:spPr>
        <p:txBody>
          <a:bodyPr/>
          <a:lstStyle>
            <a:lvl1pPr>
              <a:defRPr lang="en-US"/>
            </a:lvl1pPr>
          </a:lstStyle>
          <a:p>
            <a:pPr lvl="0"/>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atin typeface="Arial" pitchFamily="34" charset="0"/>
                <a:ea typeface="+mn-ea"/>
              </a:defRPr>
            </a:lvl1pPr>
          </a:lstStyle>
          <a:p>
            <a:pPr>
              <a:defRPr/>
            </a:pPr>
            <a:fld id="{2216BB63-537F-4B6D-8C9A-7BEFB5153B21}" type="slidenum">
              <a:rPr lang="en-US"/>
              <a:pPr>
                <a:defRPr/>
              </a:pPr>
              <a:t>‹#›</a:t>
            </a:fld>
            <a:endParaRPr lang="en-US"/>
          </a:p>
        </p:txBody>
      </p:sp>
    </p:spTree>
    <p:extLst>
      <p:ext uri="{BB962C8B-B14F-4D97-AF65-F5344CB8AC3E}">
        <p14:creationId xmlns:p14="http://schemas.microsoft.com/office/powerpoint/2010/main" val="124337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9952511" y="6532718"/>
            <a:ext cx="2143300"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193500" y="3878263"/>
            <a:ext cx="11808000" cy="283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Rectangle 7"/>
          <p:cNvSpPr/>
          <p:nvPr userDrawn="1"/>
        </p:nvSpPr>
        <p:spPr>
          <a:xfrm>
            <a:off x="193500" y="3771908"/>
            <a:ext cx="11808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TextBox 8"/>
          <p:cNvSpPr txBox="1"/>
          <p:nvPr userDrawn="1"/>
        </p:nvSpPr>
        <p:spPr>
          <a:xfrm>
            <a:off x="10122716" y="6453514"/>
            <a:ext cx="1878784"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2017</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49765" y="5715000"/>
            <a:ext cx="757275" cy="653802"/>
          </a:xfrm>
          <a:prstGeom prst="rect">
            <a:avLst/>
          </a:prstGeom>
        </p:spPr>
      </p:pic>
      <p:sp>
        <p:nvSpPr>
          <p:cNvPr id="2" name="Title 1"/>
          <p:cNvSpPr>
            <a:spLocks noGrp="1"/>
          </p:cNvSpPr>
          <p:nvPr>
            <p:ph type="ctrTitle"/>
          </p:nvPr>
        </p:nvSpPr>
        <p:spPr>
          <a:xfrm>
            <a:off x="457200" y="1279207"/>
            <a:ext cx="112776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14" name="Rectangle 13"/>
          <p:cNvSpPr/>
          <p:nvPr userDrawn="1"/>
        </p:nvSpPr>
        <p:spPr>
          <a:xfrm>
            <a:off x="193502"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457200" y="4267200"/>
            <a:ext cx="112776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hasCustomPrompt="1"/>
          </p:nvPr>
        </p:nvSpPr>
        <p:spPr>
          <a:xfrm>
            <a:off x="457200" y="5626100"/>
            <a:ext cx="9855200" cy="871538"/>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395035442"/>
      </p:ext>
    </p:extLst>
  </p:cSld>
  <p:clrMapOvr>
    <a:masterClrMapping/>
  </p:clrMapOvr>
  <p:extLst mod="1">
    <p:ext uri="{DCECCB84-F9BA-43D5-87BE-67443E8EF086}">
      <p15:sldGuideLst xmlns:p15="http://schemas.microsoft.com/office/powerpoint/2012/main" xmlns="">
        <p15:guide id="1" orient="horz" pos="268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atin typeface="Arial" pitchFamily="34" charset="0"/>
              </a:defRPr>
            </a:lvl1pPr>
          </a:lstStyle>
          <a:p>
            <a:pPr>
              <a:defRPr/>
            </a:pPr>
            <a:fld id="{3BF08D1B-1D6C-4DFB-87EC-AF5573B1A6F3}" type="slidenum">
              <a:rPr lang="en-US"/>
              <a:pPr>
                <a:defRPr/>
              </a:pPr>
              <a:t>‹#›</a:t>
            </a:fld>
            <a:endParaRPr lang="en-US"/>
          </a:p>
        </p:txBody>
      </p:sp>
    </p:spTree>
    <p:extLst>
      <p:ext uri="{BB962C8B-B14F-4D97-AF65-F5344CB8AC3E}">
        <p14:creationId xmlns:p14="http://schemas.microsoft.com/office/powerpoint/2010/main" val="82770237"/>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2124" y="0"/>
            <a:ext cx="12187767" cy="11430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altLang="en-US">
              <a:solidFill>
                <a:srgbClr val="FFFFFF"/>
              </a:solidFill>
              <a:latin typeface="Calibri"/>
              <a:ea typeface="MS PGothic" pitchFamily="34" charset="-128"/>
              <a:cs typeface="Arial" pitchFamily="34" charset="0"/>
            </a:endParaRPr>
          </a:p>
        </p:txBody>
      </p:sp>
      <p:grpSp>
        <p:nvGrpSpPr>
          <p:cNvPr id="5" name="Group 10"/>
          <p:cNvGrpSpPr>
            <a:grpSpLocks/>
          </p:cNvGrpSpPr>
          <p:nvPr userDrawn="1"/>
        </p:nvGrpSpPr>
        <p:grpSpPr bwMode="auto">
          <a:xfrm>
            <a:off x="0" y="42863"/>
            <a:ext cx="3107267" cy="1039812"/>
            <a:chOff x="0" y="27"/>
            <a:chExt cx="1468" cy="655"/>
          </a:xfrm>
        </p:grpSpPr>
        <p:pic>
          <p:nvPicPr>
            <p:cNvPr id="6" name="Picture 3" descr="BMS099979_SAVOR_LgoC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 y="27"/>
              <a:ext cx="1361"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userDrawn="1"/>
          </p:nvSpPr>
          <p:spPr bwMode="auto">
            <a:xfrm>
              <a:off x="0" y="566"/>
              <a:ext cx="91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600">
                  <a:solidFill>
                    <a:srgbClr val="00A278"/>
                  </a:solidFill>
                  <a:latin typeface="Lucida Sans" pitchFamily="34" charset="0"/>
                  <a:ea typeface="MS PGothic" pitchFamily="34" charset="-128"/>
                  <a:cs typeface="Arial" pitchFamily="34" charset="0"/>
                </a:rPr>
                <a:t>TIMI STUDY GROUP / HADASSAH MEDICAL ORG</a:t>
              </a:r>
            </a:p>
          </p:txBody>
        </p:sp>
      </p:grpSp>
      <p:sp>
        <p:nvSpPr>
          <p:cNvPr id="4099" name="Rectangle 2"/>
          <p:cNvSpPr>
            <a:spLocks noGrp="1" noChangeArrowheads="1"/>
          </p:cNvSpPr>
          <p:nvPr>
            <p:ph type="ctrTitle"/>
          </p:nvPr>
        </p:nvSpPr>
        <p:spPr>
          <a:xfrm>
            <a:off x="914400" y="2130516"/>
            <a:ext cx="10363200" cy="1470025"/>
          </a:xfrm>
        </p:spPr>
        <p:txBody>
          <a:bodyPr/>
          <a:lstStyle>
            <a:lvl1pPr>
              <a:defRPr>
                <a:solidFill>
                  <a:schemeClr val="tx2"/>
                </a:solidFill>
              </a:defRPr>
            </a:lvl1pPr>
          </a:lstStyle>
          <a:p>
            <a:pPr lvl="0"/>
            <a:r>
              <a:rPr lang="en-US" noProof="0"/>
              <a:t>Click to edit Master title style</a:t>
            </a:r>
          </a:p>
        </p:txBody>
      </p:sp>
      <p:sp>
        <p:nvSpPr>
          <p:cNvPr id="4100"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sz="1400">
                <a:solidFill>
                  <a:srgbClr val="FFFFFF"/>
                </a:solidFill>
                <a:latin typeface="Calibri"/>
              </a:defRPr>
            </a:lvl1pPr>
          </a:lstStyle>
          <a:p>
            <a:pPr>
              <a:defRPr/>
            </a:pPr>
            <a:endParaRPr lang="en-US">
              <a:cs typeface="Arial" pitchFamily="34" charset="0"/>
            </a:endParaRPr>
          </a:p>
        </p:txBody>
      </p:sp>
      <p:sp>
        <p:nvSpPr>
          <p:cNvPr id="9" name="Rectangle 6"/>
          <p:cNvSpPr>
            <a:spLocks noGrp="1" noChangeArrowheads="1"/>
          </p:cNvSpPr>
          <p:nvPr>
            <p:ph type="sldNum" sz="quarter" idx="11"/>
          </p:nvPr>
        </p:nvSpPr>
        <p:spPr>
          <a:xfrm>
            <a:off x="11580284" y="6543675"/>
            <a:ext cx="609600" cy="304800"/>
          </a:xfrm>
        </p:spPr>
        <p:txBody>
          <a:bodyPr/>
          <a:lstStyle>
            <a:lvl1pPr>
              <a:defRPr>
                <a:latin typeface="Arial" pitchFamily="34" charset="0"/>
                <a:ea typeface="+mn-ea"/>
              </a:defRPr>
            </a:lvl1pPr>
          </a:lstStyle>
          <a:p>
            <a:pPr>
              <a:defRPr/>
            </a:pPr>
            <a:fld id="{2289E9D8-0A62-47D5-8377-BC69AD5DC216}" type="slidenum">
              <a:rPr lang="en-US"/>
              <a:pPr>
                <a:defRPr/>
              </a:pPr>
              <a:t>‹#›</a:t>
            </a:fld>
            <a:endParaRPr lang="en-US"/>
          </a:p>
        </p:txBody>
      </p:sp>
    </p:spTree>
    <p:extLst>
      <p:ext uri="{BB962C8B-B14F-4D97-AF65-F5344CB8AC3E}">
        <p14:creationId xmlns:p14="http://schemas.microsoft.com/office/powerpoint/2010/main" val="2850223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1" y="192000"/>
            <a:ext cx="11040000" cy="672000"/>
          </a:xfrm>
          <a:prstGeom prst="rect">
            <a:avLst/>
          </a:prstGeom>
        </p:spPr>
        <p:txBody>
          <a:bodyPr vert="horz" lIns="121904" tIns="60952" rIns="121904" bIns="60952"/>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16084" y="1552691"/>
            <a:ext cx="9364951" cy="4229521"/>
          </a:xfrm>
          <a:prstGeom prst="rect">
            <a:avLst/>
          </a:prstGeom>
        </p:spPr>
        <p:txBody>
          <a:bodyPr vert="horz" lIns="121904" tIns="60952" rIns="121904" bIns="60952"/>
          <a:lstStyle>
            <a:lvl1pPr marL="0" indent="0">
              <a:spcBef>
                <a:spcPts val="0"/>
              </a:spcBef>
              <a:buNone/>
              <a:defRPr sz="3200" baseline="0">
                <a:solidFill>
                  <a:schemeClr val="tx1"/>
                </a:solidFill>
                <a:latin typeface="Arial" pitchFamily="34" charset="0"/>
                <a:cs typeface="Arial" pitchFamily="34" charset="0"/>
              </a:defRPr>
            </a:lvl1pPr>
            <a:lvl2pPr marL="609507" indent="0">
              <a:buNone/>
              <a:defRPr sz="3200"/>
            </a:lvl2pPr>
            <a:lvl3pPr marL="1219020" indent="0">
              <a:buNone/>
              <a:defRPr sz="3200"/>
            </a:lvl3pPr>
            <a:lvl4pPr marL="1828528" indent="0">
              <a:buNone/>
              <a:defRPr sz="3200"/>
            </a:lvl4pPr>
            <a:lvl5pPr marL="2438038" indent="0">
              <a:buNone/>
              <a:defRPr sz="3200"/>
            </a:lvl5pPr>
          </a:lstStyle>
          <a:p>
            <a:pPr lvl="0"/>
            <a:r>
              <a:rPr lang="en-GB" noProof="0" dirty="0"/>
              <a:t>Click to add introduction text</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607591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lIns="121904" tIns="60952" rIns="121904" bIns="60952"/>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1315200" y="1731133"/>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pPr marL="0" marR="0" lvl="0" indent="0" defTabSz="121902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395600" y="1879916"/>
            <a:ext cx="7624231" cy="394199"/>
          </a:xfrm>
          <a:prstGeom prst="rect">
            <a:avLst/>
          </a:prstGeom>
        </p:spPr>
        <p:txBody>
          <a:bodyPr vert="horz" lIns="121904" tIns="60952" rIns="121904" bIns="60952"/>
          <a:lstStyle>
            <a:lvl1pPr marL="0" indent="0">
              <a:lnSpc>
                <a:spcPct val="60000"/>
              </a:lnSpc>
              <a:buNone/>
              <a:defRPr sz="2100" b="1">
                <a:solidFill>
                  <a:schemeClr val="tx2"/>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marL="0" marR="0" lvl="0" indent="0" defTabSz="1219020" eaLnBrk="1" fontAlgn="auto" latinLnBrk="0" hangingPunct="1">
              <a:lnSpc>
                <a:spcPct val="60000"/>
              </a:lnSpc>
              <a:spcBef>
                <a:spcPts val="0"/>
              </a:spcBef>
              <a:spcAft>
                <a:spcPts val="0"/>
              </a:spcAft>
              <a:buClrTx/>
              <a:buSzTx/>
              <a:buFontTx/>
              <a:buNone/>
              <a:tabLst/>
              <a:defRPr/>
            </a:pPr>
            <a:endParaRPr kumimoji="0" lang="en-GB" sz="21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440267" y="1731600"/>
            <a:ext cx="720000" cy="540000"/>
          </a:xfrm>
          <a:prstGeom prst="rect">
            <a:avLst/>
          </a:prstGeom>
          <a:solidFill>
            <a:srgbClr val="D8DCDE"/>
          </a:solidFill>
          <a:ln w="19050" cmpd="sng">
            <a:noFill/>
          </a:ln>
        </p:spPr>
        <p:txBody>
          <a:bodyPr vert="horz" lIns="121904" tIns="60952" rIns="121904" bIns="60952" anchor="ctr"/>
          <a:lstStyle>
            <a:lvl1pPr marL="0" indent="0" algn="ctr">
              <a:lnSpc>
                <a:spcPct val="90000"/>
              </a:lnSpc>
              <a:spcBef>
                <a:spcPts val="800"/>
              </a:spcBef>
              <a:buNone/>
              <a:defRPr sz="2400" b="1">
                <a:solidFill>
                  <a:schemeClr val="tx2"/>
                </a:solidFill>
                <a:latin typeface="Arial" pitchFamily="34" charset="0"/>
                <a:cs typeface="Arial" pitchFamily="34" charset="0"/>
              </a:defRPr>
            </a:lvl1pPr>
          </a:lstStyle>
          <a:p>
            <a:pPr marL="0" marR="0" lvl="0" indent="0" algn="ctr" defTabSz="1219020" eaLnBrk="1" fontAlgn="auto" latinLnBrk="0" hangingPunct="1">
              <a:lnSpc>
                <a:spcPct val="90000"/>
              </a:lnSpc>
              <a:spcBef>
                <a:spcPts val="800"/>
              </a:spcBef>
              <a:spcAft>
                <a:spcPts val="0"/>
              </a:spcAft>
              <a:buClrTx/>
              <a:buSzTx/>
              <a:buFontTx/>
              <a:buNone/>
              <a:tabLst/>
              <a:defRPr/>
            </a:pPr>
            <a:r>
              <a:rPr kumimoji="0" lang="en-GB" sz="24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pPr marL="0" marR="0" lvl="0" indent="0" defTabSz="121902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395600" y="2552361"/>
            <a:ext cx="7624231" cy="394199"/>
          </a:xfrm>
          <a:prstGeom prst="rect">
            <a:avLst/>
          </a:prstGeom>
        </p:spPr>
        <p:txBody>
          <a:bodyPr vert="horz" lIns="121904" tIns="60952" rIns="121904" bIns="60952"/>
          <a:lstStyle>
            <a:lvl1pPr marL="0" indent="0">
              <a:lnSpc>
                <a:spcPct val="60000"/>
              </a:lnSpc>
              <a:buNone/>
              <a:defRPr sz="2100" b="1" baseline="0">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marL="0" marR="0" lvl="0" indent="0" defTabSz="1219020" eaLnBrk="1" fontAlgn="auto" latinLnBrk="0" hangingPunct="1">
              <a:lnSpc>
                <a:spcPct val="60000"/>
              </a:lnSpc>
              <a:spcBef>
                <a:spcPts val="0"/>
              </a:spcBef>
              <a:spcAft>
                <a:spcPts val="0"/>
              </a:spcAft>
              <a:buClrTx/>
              <a:buSzTx/>
              <a:buFontTx/>
              <a:buNone/>
              <a:tabLst/>
              <a:defRPr/>
            </a:pPr>
            <a:endParaRPr kumimoji="0" lang="en-GB" sz="21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440267" y="2403956"/>
            <a:ext cx="720000" cy="540000"/>
          </a:xfrm>
          <a:prstGeom prst="rect">
            <a:avLst/>
          </a:prstGeom>
          <a:solidFill>
            <a:srgbClr val="830051"/>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02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pPr marL="0" marR="0" lvl="0" indent="0" defTabSz="121902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395600" y="3231103"/>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marL="0" marR="0" lvl="0" indent="0" defTabSz="1219020" eaLnBrk="1" fontAlgn="auto" latinLnBrk="0" hangingPunct="1">
              <a:lnSpc>
                <a:spcPct val="60000"/>
              </a:lnSpc>
              <a:spcBef>
                <a:spcPts val="0"/>
              </a:spcBef>
              <a:spcAft>
                <a:spcPts val="0"/>
              </a:spcAft>
              <a:buClrTx/>
              <a:buSzTx/>
              <a:buFontTx/>
              <a:buNone/>
              <a:tabLst/>
              <a:defRPr/>
            </a:pPr>
            <a:endParaRPr kumimoji="0" lang="en-GB" sz="21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02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pPr marL="0" marR="0" lvl="0" indent="0" defTabSz="121902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395600" y="3911956"/>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marL="0" marR="0" lvl="0" indent="0" defTabSz="1219020" eaLnBrk="1" fontAlgn="auto" latinLnBrk="0" hangingPunct="1">
              <a:lnSpc>
                <a:spcPct val="60000"/>
              </a:lnSpc>
              <a:spcBef>
                <a:spcPts val="0"/>
              </a:spcBef>
              <a:spcAft>
                <a:spcPts val="0"/>
              </a:spcAft>
              <a:buClrTx/>
              <a:buSzTx/>
              <a:buFontTx/>
              <a:buNone/>
              <a:tabLst/>
              <a:defRPr/>
            </a:pPr>
            <a:endParaRPr kumimoji="0" lang="en-GB" sz="21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440267" y="3763643"/>
            <a:ext cx="720000" cy="540000"/>
          </a:xfrm>
          <a:prstGeom prst="rect">
            <a:avLst/>
          </a:prstGeom>
          <a:solidFill>
            <a:srgbClr val="830051"/>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02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pPr marL="0" marR="0" lvl="0" indent="0" defTabSz="121902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395600" y="4589749"/>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marL="0" marR="0" lvl="0" indent="0" defTabSz="1219020" eaLnBrk="1" fontAlgn="auto" latinLnBrk="0" hangingPunct="1">
              <a:lnSpc>
                <a:spcPct val="60000"/>
              </a:lnSpc>
              <a:spcBef>
                <a:spcPts val="0"/>
              </a:spcBef>
              <a:spcAft>
                <a:spcPts val="0"/>
              </a:spcAft>
              <a:buClrTx/>
              <a:buSzTx/>
              <a:buFontTx/>
              <a:buNone/>
              <a:tabLst/>
              <a:defRPr/>
            </a:pPr>
            <a:endParaRPr kumimoji="0" lang="en-GB" sz="21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440267" y="4441345"/>
            <a:ext cx="720000" cy="540000"/>
          </a:xfrm>
          <a:prstGeom prst="rect">
            <a:avLst/>
          </a:prstGeom>
          <a:solidFill>
            <a:srgbClr val="830051"/>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02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pPr marL="0" marR="0" lvl="0" indent="0" defTabSz="121902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395600" y="5278039"/>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marL="0" marR="0" lvl="0" indent="0" defTabSz="1219020" eaLnBrk="1" fontAlgn="auto" latinLnBrk="0" hangingPunct="1">
              <a:lnSpc>
                <a:spcPct val="60000"/>
              </a:lnSpc>
              <a:spcBef>
                <a:spcPts val="0"/>
              </a:spcBef>
              <a:spcAft>
                <a:spcPts val="0"/>
              </a:spcAft>
              <a:buClrTx/>
              <a:buSzTx/>
              <a:buFontTx/>
              <a:buNone/>
              <a:tabLst/>
              <a:defRPr/>
            </a:pPr>
            <a:endParaRPr kumimoji="0" lang="en-GB" sz="21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440267" y="5129635"/>
            <a:ext cx="720000" cy="540000"/>
          </a:xfrm>
          <a:prstGeom prst="rect">
            <a:avLst/>
          </a:prstGeom>
          <a:solidFill>
            <a:srgbClr val="830051"/>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02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640223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lIns="121904" tIns="60952" rIns="121904" bIns="60952"/>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600" y="1879916"/>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600" y="2552361"/>
            <a:ext cx="7624231" cy="394199"/>
          </a:xfrm>
          <a:prstGeom prst="rect">
            <a:avLst/>
          </a:prstGeom>
        </p:spPr>
        <p:txBody>
          <a:bodyPr vert="horz" lIns="121904" tIns="60952" rIns="121904" bIns="60952"/>
          <a:lstStyle>
            <a:lvl1pPr marL="0" indent="0">
              <a:lnSpc>
                <a:spcPct val="60000"/>
              </a:lnSpc>
              <a:buNone/>
              <a:defRPr sz="2100" b="1" baseline="0">
                <a:solidFill>
                  <a:schemeClr val="tx2"/>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a:p>
        </p:txBody>
      </p:sp>
      <p:sp>
        <p:nvSpPr>
          <p:cNvPr id="29" name="Text Placeholder 49"/>
          <p:cNvSpPr>
            <a:spLocks noGrp="1"/>
          </p:cNvSpPr>
          <p:nvPr>
            <p:ph type="body" sz="quarter" idx="29" hasCustomPrompt="1"/>
          </p:nvPr>
        </p:nvSpPr>
        <p:spPr>
          <a:xfrm>
            <a:off x="440267" y="2403956"/>
            <a:ext cx="720000" cy="540000"/>
          </a:xfrm>
          <a:prstGeom prst="rect">
            <a:avLst/>
          </a:prstGeom>
          <a:solidFill>
            <a:srgbClr val="D8DCDE"/>
          </a:solidFill>
          <a:ln w="19050" cmpd="sng">
            <a:noFill/>
          </a:ln>
        </p:spPr>
        <p:txBody>
          <a:bodyPr vert="horz" lIns="121904" tIns="60952" rIns="121904" bIns="60952"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600" y="3231103"/>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a:p>
        </p:txBody>
      </p:sp>
      <p:sp>
        <p:nvSpPr>
          <p:cNvPr id="33" name="Text Placeholder 49"/>
          <p:cNvSpPr>
            <a:spLocks noGrp="1"/>
          </p:cNvSpPr>
          <p:nvPr>
            <p:ph type="body" sz="quarter" idx="32" hasCustomPrompt="1"/>
          </p:nvPr>
        </p:nvSpPr>
        <p:spPr>
          <a:xfrm>
            <a:off x="440267" y="3082699"/>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600" y="3911956"/>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600" y="4589749"/>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600" y="5278039"/>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53474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lIns="121904" tIns="60952" rIns="121904" bIns="60952"/>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600" y="1879916"/>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600" y="2552361"/>
            <a:ext cx="7624231" cy="394199"/>
          </a:xfrm>
          <a:prstGeom prst="rect">
            <a:avLst/>
          </a:prstGeom>
        </p:spPr>
        <p:txBody>
          <a:bodyPr vert="horz" lIns="121904" tIns="60952" rIns="121904" bIns="60952"/>
          <a:lstStyle>
            <a:lvl1pPr marL="0" indent="0">
              <a:lnSpc>
                <a:spcPct val="60000"/>
              </a:lnSpc>
              <a:buNone/>
              <a:defRPr sz="2100" b="1" baseline="0">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600" y="3231103"/>
            <a:ext cx="7624231" cy="394199"/>
          </a:xfrm>
          <a:prstGeom prst="rect">
            <a:avLst/>
          </a:prstGeom>
        </p:spPr>
        <p:txBody>
          <a:bodyPr vert="horz" lIns="121904" tIns="60952" rIns="121904" bIns="60952"/>
          <a:lstStyle>
            <a:lvl1pPr marL="0" indent="0">
              <a:lnSpc>
                <a:spcPct val="60000"/>
              </a:lnSpc>
              <a:buNone/>
              <a:defRPr sz="2100" b="1">
                <a:solidFill>
                  <a:srgbClr val="830051"/>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D8DCDE"/>
          </a:solidFill>
          <a:ln w="19050" cmpd="sng">
            <a:noFill/>
          </a:ln>
        </p:spPr>
        <p:txBody>
          <a:bodyPr vert="horz" lIns="121904" tIns="60952" rIns="121904" bIns="60952"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600" y="3911956"/>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600" y="4589749"/>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600" y="5278039"/>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21277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lIns="121904" tIns="60952" rIns="121904" bIns="60952"/>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600" y="1879916"/>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600" y="2552361"/>
            <a:ext cx="7624231" cy="394199"/>
          </a:xfrm>
          <a:prstGeom prst="rect">
            <a:avLst/>
          </a:prstGeom>
        </p:spPr>
        <p:txBody>
          <a:bodyPr vert="horz" lIns="121904" tIns="60952" rIns="121904" bIns="60952"/>
          <a:lstStyle>
            <a:lvl1pPr marL="0" indent="0">
              <a:lnSpc>
                <a:spcPct val="60000"/>
              </a:lnSpc>
              <a:buNone/>
              <a:defRPr sz="2100" b="1" baseline="0">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600" y="3231103"/>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600" y="3911956"/>
            <a:ext cx="7624231" cy="394199"/>
          </a:xfrm>
          <a:prstGeom prst="rect">
            <a:avLst/>
          </a:prstGeom>
        </p:spPr>
        <p:txBody>
          <a:bodyPr vert="horz" lIns="121904" tIns="60952" rIns="121904" bIns="60952"/>
          <a:lstStyle>
            <a:lvl1pPr marL="0" indent="0">
              <a:lnSpc>
                <a:spcPct val="60000"/>
              </a:lnSpc>
              <a:buNone/>
              <a:defRPr sz="2100" b="1">
                <a:solidFill>
                  <a:srgbClr val="830051"/>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rgbClr val="D8DCDE"/>
          </a:solidFill>
          <a:ln w="19050" cmpd="sng">
            <a:noFill/>
          </a:ln>
        </p:spPr>
        <p:txBody>
          <a:bodyPr vert="horz" lIns="121904" tIns="60952" rIns="121904" bIns="60952"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600" y="4589749"/>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600" y="5278039"/>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42358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lIns="121904" tIns="60952" rIns="121904" bIns="60952"/>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600" y="1879916"/>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600" y="2552361"/>
            <a:ext cx="7624231" cy="394199"/>
          </a:xfrm>
          <a:prstGeom prst="rect">
            <a:avLst/>
          </a:prstGeom>
        </p:spPr>
        <p:txBody>
          <a:bodyPr vert="horz" lIns="121904" tIns="60952" rIns="121904" bIns="60952"/>
          <a:lstStyle>
            <a:lvl1pPr marL="0" indent="0">
              <a:lnSpc>
                <a:spcPct val="60000"/>
              </a:lnSpc>
              <a:buNone/>
              <a:defRPr sz="2100" b="1" baseline="0">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600" y="3231103"/>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600" y="3911956"/>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600" y="4589749"/>
            <a:ext cx="7624231" cy="394199"/>
          </a:xfrm>
          <a:prstGeom prst="rect">
            <a:avLst/>
          </a:prstGeom>
        </p:spPr>
        <p:txBody>
          <a:bodyPr vert="horz" lIns="121904" tIns="60952" rIns="121904" bIns="60952"/>
          <a:lstStyle>
            <a:lvl1pPr marL="0" indent="0">
              <a:lnSpc>
                <a:spcPct val="60000"/>
              </a:lnSpc>
              <a:buNone/>
              <a:defRPr sz="2100" b="1">
                <a:solidFill>
                  <a:srgbClr val="830051"/>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rgbClr val="D8DCDE"/>
          </a:solidFill>
          <a:ln w="19050" cmpd="sng">
            <a:noFill/>
          </a:ln>
        </p:spPr>
        <p:txBody>
          <a:bodyPr vert="horz" lIns="121904" tIns="60952" rIns="121904" bIns="60952"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600" y="5278039"/>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4349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lIns="121904" tIns="60952" rIns="121904" bIns="60952"/>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600" y="1879916"/>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600" y="2552361"/>
            <a:ext cx="7624231" cy="394199"/>
          </a:xfrm>
          <a:prstGeom prst="rect">
            <a:avLst/>
          </a:prstGeom>
        </p:spPr>
        <p:txBody>
          <a:bodyPr vert="horz" lIns="121904" tIns="60952" rIns="121904" bIns="60952"/>
          <a:lstStyle>
            <a:lvl1pPr marL="0" indent="0">
              <a:lnSpc>
                <a:spcPct val="60000"/>
              </a:lnSpc>
              <a:buNone/>
              <a:defRPr sz="2100" b="1" baseline="0">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600" y="3231103"/>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600" y="3911956"/>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600" y="4589749"/>
            <a:ext cx="7624231" cy="394199"/>
          </a:xfrm>
          <a:prstGeom prst="rect">
            <a:avLst/>
          </a:prstGeom>
        </p:spPr>
        <p:txBody>
          <a:bodyPr vert="horz" lIns="121904" tIns="60952" rIns="121904" bIns="60952"/>
          <a:lstStyle>
            <a:lvl1pPr marL="0" indent="0">
              <a:lnSpc>
                <a:spcPct val="60000"/>
              </a:lnSpc>
              <a:buNone/>
              <a:defRPr sz="2100" b="1">
                <a:solidFill>
                  <a:srgbClr val="C4CACD"/>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lIns="121904" tIns="60952" rIns="121904" bIns="60952"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lIns="121904" tIns="60952" rIns="121904" bIns="60952"/>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600" y="5278039"/>
            <a:ext cx="7624231" cy="394199"/>
          </a:xfrm>
          <a:prstGeom prst="rect">
            <a:avLst/>
          </a:prstGeom>
        </p:spPr>
        <p:txBody>
          <a:bodyPr vert="horz" lIns="121904" tIns="60952" rIns="121904" bIns="60952"/>
          <a:lstStyle>
            <a:lvl1pPr marL="0" indent="0">
              <a:lnSpc>
                <a:spcPct val="60000"/>
              </a:lnSpc>
              <a:buNone/>
              <a:defRPr sz="2100" b="1">
                <a:solidFill>
                  <a:schemeClr val="tx2"/>
                </a:solidFill>
                <a:latin typeface="Arial" pitchFamily="34" charset="0"/>
                <a:cs typeface="Arial" pitchFamily="34" charset="0"/>
              </a:defRPr>
            </a:lvl1pPr>
            <a:lvl2pPr marL="609507" indent="0">
              <a:buNone/>
              <a:defRPr sz="2400" b="1"/>
            </a:lvl2pPr>
            <a:lvl3pPr marL="1219020" indent="0">
              <a:buNone/>
              <a:defRPr sz="2400" b="1"/>
            </a:lvl3pPr>
            <a:lvl4pPr marL="1828528" indent="0">
              <a:buNone/>
              <a:defRPr sz="2400" b="1"/>
            </a:lvl4pPr>
            <a:lvl5pPr marL="2438038" indent="0">
              <a:buNone/>
              <a:defRPr sz="2400" b="1"/>
            </a:lvl5pPr>
          </a:lstStyle>
          <a:p>
            <a:pPr lvl="0"/>
            <a:endParaRPr lang="en-GB" noProof="0" dirty="0"/>
          </a:p>
        </p:txBody>
      </p:sp>
      <p:sp>
        <p:nvSpPr>
          <p:cNvPr id="42" name="Text Placeholder 49"/>
          <p:cNvSpPr>
            <a:spLocks noGrp="1"/>
          </p:cNvSpPr>
          <p:nvPr>
            <p:ph type="body" sz="quarter" idx="41" hasCustomPrompt="1"/>
          </p:nvPr>
        </p:nvSpPr>
        <p:spPr>
          <a:xfrm>
            <a:off x="440267" y="5129635"/>
            <a:ext cx="720000" cy="540000"/>
          </a:xfrm>
          <a:prstGeom prst="rect">
            <a:avLst/>
          </a:prstGeom>
          <a:solidFill>
            <a:srgbClr val="D8DCDE"/>
          </a:solidFill>
          <a:ln w="19050" cmpd="sng">
            <a:noFill/>
          </a:ln>
        </p:spPr>
        <p:txBody>
          <a:bodyPr vert="horz" lIns="121904" tIns="60952" rIns="121904" bIns="60952"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6662166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5" name="Rectangle 4"/>
          <p:cNvSpPr>
            <a:spLocks noGrp="1" noChangeArrowheads="1"/>
          </p:cNvSpPr>
          <p:nvPr userDrawn="1"/>
        </p:nvSpPr>
        <p:spPr bwMode="auto">
          <a:xfrm>
            <a:off x="705043" y="4575175"/>
            <a:ext cx="3585633" cy="381000"/>
          </a:xfrm>
          <a:prstGeom prst="rect">
            <a:avLst/>
          </a:prstGeom>
          <a:noFill/>
          <a:ln w="9525">
            <a:noFill/>
            <a:miter lim="800000"/>
            <a:headEnd/>
            <a:tailEnd/>
          </a:ln>
          <a:effectLst/>
        </p:spPr>
        <p:txBody>
          <a:bodyPr lIns="121904" tIns="60952" rIns="121904" bIns="60952" anchor="b"/>
          <a:lstStyle/>
          <a:p>
            <a:pPr defTabSz="609507"/>
            <a:r>
              <a:rPr lang="en-GB" sz="1900" b="1" dirty="0">
                <a:solidFill>
                  <a:srgbClr val="000000"/>
                </a:solidFill>
                <a:cs typeface="Arial" pitchFamily="34" charset="0"/>
              </a:rPr>
              <a:t>Confidentiality Notice </a:t>
            </a:r>
            <a:endParaRPr lang="en-GB" sz="3200" dirty="0">
              <a:solidFill>
                <a:srgbClr val="000000"/>
              </a:solidFill>
              <a:cs typeface="Arial" pitchFamily="34" charset="0"/>
            </a:endParaRPr>
          </a:p>
        </p:txBody>
      </p:sp>
      <p:sp>
        <p:nvSpPr>
          <p:cNvPr id="7" name="Rectangle 6"/>
          <p:cNvSpPr>
            <a:spLocks noGrp="1" noChangeArrowheads="1"/>
          </p:cNvSpPr>
          <p:nvPr userDrawn="1"/>
        </p:nvSpPr>
        <p:spPr bwMode="auto">
          <a:xfrm>
            <a:off x="721947" y="4956175"/>
            <a:ext cx="9920657" cy="864000"/>
          </a:xfrm>
          <a:prstGeom prst="rect">
            <a:avLst/>
          </a:prstGeom>
          <a:noFill/>
          <a:ln w="9525">
            <a:noFill/>
            <a:miter lim="800000"/>
            <a:headEnd/>
            <a:tailEnd/>
          </a:ln>
          <a:effectLst/>
        </p:spPr>
        <p:txBody>
          <a:bodyPr lIns="121904" tIns="60952" rIns="121904" bIns="60952"/>
          <a:lstStyle/>
          <a:p>
            <a:pPr defTabSz="609507"/>
            <a:r>
              <a:rPr lang="en-GB" sz="1200" dirty="0">
                <a:solidFill>
                  <a:srgbClr val="000000"/>
                </a:solidFill>
                <a:cs typeface="Arial"/>
              </a:rPr>
              <a:t>This file is private and may contain confidential and proprietary information. If you have received this file in error, please notify us and remove </a:t>
            </a:r>
            <a:br>
              <a:rPr lang="en-GB" sz="1200" dirty="0">
                <a:solidFill>
                  <a:srgbClr val="000000"/>
                </a:solidFill>
                <a:cs typeface="Arial"/>
              </a:rPr>
            </a:br>
            <a:r>
              <a:rPr lang="en-GB" sz="1200" dirty="0">
                <a:solidFill>
                  <a:srgbClr val="000000"/>
                </a:solidFill>
                <a:cs typeface="Arial"/>
              </a:rPr>
              <a:t>it from your system and note that you must not copy, distribute or take any action in reliance on it. Any unauthorized use or disclosure of the contents of this file is not permitted and may be unlawful. AstraZeneca PLC, </a:t>
            </a:r>
            <a:r>
              <a:rPr lang="en-US" sz="1200" dirty="0">
                <a:solidFill>
                  <a:srgbClr val="000000"/>
                </a:solidFill>
                <a:cs typeface="Arial"/>
              </a:rPr>
              <a:t>1 Francis Crick Avenue, Cambridge Biomedical Campus, Cambridge, CB2 0AA</a:t>
            </a:r>
            <a:r>
              <a:rPr lang="en-GB" sz="1200" dirty="0">
                <a:solidFill>
                  <a:srgbClr val="000000"/>
                </a:solidFill>
                <a:cs typeface="Arial"/>
              </a:rPr>
              <a:t>, UK, T: +44(0)203 749 5000, www.astrazeneca.com</a:t>
            </a:r>
          </a:p>
        </p:txBody>
      </p:sp>
    </p:spTree>
    <p:extLst>
      <p:ext uri="{BB962C8B-B14F-4D97-AF65-F5344CB8AC3E}">
        <p14:creationId xmlns:p14="http://schemas.microsoft.com/office/powerpoint/2010/main" val="121134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457200" y="1270455"/>
            <a:ext cx="112776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3429008"/>
            <a:ext cx="11277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2F430-8436-43E6-A53C-87522F50B036}" type="datetime1">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ext Placeholder 7"/>
          <p:cNvSpPr>
            <a:spLocks noGrp="1"/>
          </p:cNvSpPr>
          <p:nvPr>
            <p:ph type="body" sz="quarter" idx="13" hasCustomPrompt="1"/>
          </p:nvPr>
        </p:nvSpPr>
        <p:spPr>
          <a:xfrm>
            <a:off x="457200" y="5829391"/>
            <a:ext cx="9855200" cy="885825"/>
          </a:xfrm>
        </p:spPr>
        <p:txBody>
          <a:bodyPr anchor="b">
            <a:noAutofit/>
          </a:bodyPr>
          <a:lstStyle>
            <a:lvl1pPr marL="0" indent="0">
              <a:spcBef>
                <a:spcPts val="300"/>
              </a:spcBef>
              <a:buNone/>
              <a:defRPr sz="1000">
                <a:solidFill>
                  <a:schemeClr val="bg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32269527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a:lnSpc>
                <a:spcPct val="100000"/>
              </a:lnSpc>
              <a:defRPr sz="32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316800" y="1645920"/>
            <a:ext cx="9408000" cy="2157984"/>
          </a:xfrm>
          <a:prstGeom prst="rect">
            <a:avLst/>
          </a:prstGeom>
        </p:spPr>
        <p:txBody>
          <a:bodyPr lIns="121904" tIns="60952" rIns="121904" bIns="60952"/>
          <a:lstStyle>
            <a:lvl1pPr marL="239965" indent="-239965">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893" indent="-239965">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9407242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316092" y="702468"/>
            <a:ext cx="11687535" cy="432000"/>
          </a:xfrm>
          <a:prstGeom prst="rect">
            <a:avLst/>
          </a:prstGeom>
        </p:spPr>
        <p:txBody>
          <a:bodyPr lIns="121904" tIns="60952" rIns="121904" bIns="60952"/>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31" indent="0" algn="ctr">
              <a:buNone/>
              <a:defRPr>
                <a:solidFill>
                  <a:schemeClr val="tx1">
                    <a:tint val="75000"/>
                  </a:schemeClr>
                </a:solidFill>
              </a:defRPr>
            </a:lvl2pPr>
            <a:lvl3pPr marL="914264" indent="0" algn="ctr">
              <a:buNone/>
              <a:defRPr>
                <a:solidFill>
                  <a:schemeClr val="tx1">
                    <a:tint val="75000"/>
                  </a:schemeClr>
                </a:solidFill>
              </a:defRPr>
            </a:lvl3pPr>
            <a:lvl4pPr marL="1371396" indent="0" algn="ctr">
              <a:buNone/>
              <a:defRPr>
                <a:solidFill>
                  <a:schemeClr val="tx1">
                    <a:tint val="75000"/>
                  </a:schemeClr>
                </a:solidFill>
              </a:defRPr>
            </a:lvl4pPr>
            <a:lvl5pPr marL="1828528" indent="0" algn="ctr">
              <a:buNone/>
              <a:defRPr>
                <a:solidFill>
                  <a:schemeClr val="tx1">
                    <a:tint val="75000"/>
                  </a:schemeClr>
                </a:solidFill>
              </a:defRPr>
            </a:lvl5pPr>
            <a:lvl6pPr marL="2285662" indent="0" algn="ctr">
              <a:buNone/>
              <a:defRPr>
                <a:solidFill>
                  <a:schemeClr val="tx1">
                    <a:tint val="75000"/>
                  </a:schemeClr>
                </a:solidFill>
              </a:defRPr>
            </a:lvl6pPr>
            <a:lvl7pPr marL="2742790"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316800" y="1645920"/>
            <a:ext cx="9408000" cy="2157984"/>
          </a:xfrm>
          <a:prstGeom prst="rect">
            <a:avLst/>
          </a:prstGeom>
        </p:spPr>
        <p:txBody>
          <a:bodyPr lIns="121904" tIns="60952" rIns="121904" bIns="60952"/>
          <a:lstStyle>
            <a:lvl1pPr marL="239965" indent="-239965">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893" indent="-239965">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616841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316800" y="1649463"/>
            <a:ext cx="9408000" cy="2160000"/>
          </a:xfrm>
          <a:prstGeom prst="rect">
            <a:avLst/>
          </a:prstGeom>
        </p:spPr>
        <p:txBody>
          <a:bodyPr vert="horz" lIns="121904" tIns="60952" rIns="121904" bIns="60952"/>
          <a:lstStyle>
            <a:lvl1pPr marL="0" indent="0" algn="l">
              <a:spcBef>
                <a:spcPts val="0"/>
              </a:spcBef>
              <a:buNone/>
              <a:defRPr sz="2400" baseline="0">
                <a:solidFill>
                  <a:schemeClr val="tx1"/>
                </a:solidFill>
                <a:latin typeface="Arial" pitchFamily="34" charset="0"/>
                <a:cs typeface="Arial" pitchFamily="34" charset="0"/>
              </a:defRPr>
            </a:lvl1pPr>
            <a:lvl2pPr marL="457131" indent="0" algn="l">
              <a:buNone/>
              <a:defRPr sz="1500"/>
            </a:lvl2pPr>
            <a:lvl3pPr marL="914264" indent="0" algn="l">
              <a:buNone/>
              <a:defRPr sz="1500"/>
            </a:lvl3pPr>
            <a:lvl4pPr marL="1371396" indent="0" algn="l">
              <a:buNone/>
              <a:defRPr sz="1500"/>
            </a:lvl4pPr>
            <a:lvl5pPr marL="1828528" indent="0" algn="l">
              <a:buNone/>
              <a:defRPr sz="150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8328577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15383" y="1649464"/>
            <a:ext cx="9408000" cy="2160000"/>
          </a:xfrm>
          <a:prstGeom prst="rect">
            <a:avLst/>
          </a:prstGeom>
        </p:spPr>
        <p:txBody>
          <a:bodyPr vert="horz" lIns="121904" tIns="60952" rIns="121904" bIns="60952"/>
          <a:lstStyle>
            <a:lvl1pPr marL="0" marR="0" indent="0" algn="l" defTabSz="914264" rtl="0" eaLnBrk="1" fontAlgn="base" latinLnBrk="0" hangingPunct="1">
              <a:lnSpc>
                <a:spcPct val="100000"/>
              </a:lnSpc>
              <a:spcBef>
                <a:spcPct val="0"/>
              </a:spcBef>
              <a:spcAft>
                <a:spcPct val="0"/>
              </a:spcAft>
              <a:buClrTx/>
              <a:buSzTx/>
              <a:buFontTx/>
              <a:buNone/>
              <a:tabLst/>
              <a:defRPr sz="2400">
                <a:solidFill>
                  <a:schemeClr val="tx1"/>
                </a:solidFill>
                <a:latin typeface="Arial" pitchFamily="34" charset="0"/>
                <a:cs typeface="Arial" pitchFamily="34" charset="0"/>
              </a:defRPr>
            </a:lvl1pPr>
            <a:lvl2pPr marL="265073" marR="0" indent="-263485" algn="l" defTabSz="914264" rtl="0" eaLnBrk="1" fontAlgn="base" latinLnBrk="0" hangingPunct="1">
              <a:lnSpc>
                <a:spcPct val="90000"/>
              </a:lnSpc>
              <a:spcBef>
                <a:spcPct val="0"/>
              </a:spcBef>
              <a:spcAft>
                <a:spcPct val="0"/>
              </a:spcAft>
              <a:buClrTx/>
              <a:buSzTx/>
              <a:buFontTx/>
              <a:buChar char="•"/>
              <a:tabLst/>
              <a:defRPr sz="1900"/>
            </a:lvl2pPr>
            <a:lvl3pPr marL="622204" marR="0" indent="-180950" algn="l" defTabSz="914264" rtl="0" eaLnBrk="1" fontAlgn="base" latinLnBrk="0" hangingPunct="1">
              <a:lnSpc>
                <a:spcPct val="90000"/>
              </a:lnSpc>
              <a:spcBef>
                <a:spcPct val="0"/>
              </a:spcBef>
              <a:spcAft>
                <a:spcPct val="0"/>
              </a:spcAft>
              <a:buClrTx/>
              <a:buSzTx/>
              <a:buFont typeface="Arial" charset="0"/>
              <a:buChar char="-"/>
              <a:tabLst/>
              <a:defRPr sz="1900"/>
            </a:lvl3pPr>
            <a:lvl4pPr marL="1657103" indent="-285710">
              <a:buFont typeface="Arial"/>
              <a:buChar char="•"/>
              <a:defRPr sz="1900"/>
            </a:lvl4pPr>
            <a:lvl5pPr marL="2114238" indent="-285710">
              <a:buFont typeface="Arial"/>
              <a:buChar char="•"/>
              <a:defRPr sz="1900"/>
            </a:lvl5pPr>
          </a:lstStyle>
          <a:p>
            <a:pPr lvl="0"/>
            <a:r>
              <a:rPr lang="en-GB" noProof="0" dirty="0"/>
              <a:t>Click to edit Master text styles</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316800" y="3874617"/>
            <a:ext cx="9408000" cy="1926336"/>
          </a:xfrm>
          <a:prstGeom prst="rect">
            <a:avLst/>
          </a:prstGeom>
        </p:spPr>
        <p:txBody>
          <a:bodyPr lIns="121904" tIns="60952" rIns="121904" bIns="60952"/>
          <a:lstStyle>
            <a:lvl1pPr marL="239965" indent="-239965">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893" indent="-239965">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014701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316800" y="1649465"/>
            <a:ext cx="9408000" cy="2160000"/>
          </a:xfrm>
          <a:prstGeom prst="rect">
            <a:avLst/>
          </a:prstGeom>
        </p:spPr>
        <p:txBody>
          <a:bodyPr lIns="121904" tIns="60952" rIns="121904" bIns="60952"/>
          <a:lstStyle>
            <a:lvl1pPr marL="0" indent="0">
              <a:lnSpc>
                <a:spcPct val="100000"/>
              </a:lnSpc>
              <a:spcBef>
                <a:spcPts val="0"/>
              </a:spcBef>
              <a:buClr>
                <a:srgbClr val="830051"/>
              </a:buClr>
              <a:buFont typeface="Arial" pitchFamily="34" charset="0"/>
              <a:buNone/>
              <a:defRPr sz="2400">
                <a:solidFill>
                  <a:schemeClr val="tx1"/>
                </a:solidFill>
                <a:latin typeface="Arial" pitchFamily="34" charset="0"/>
                <a:cs typeface="Arial" pitchFamily="34" charset="0"/>
              </a:defRPr>
            </a:lvl1pPr>
            <a:lvl2pPr marL="539920" indent="-179976">
              <a:lnSpc>
                <a:spcPct val="100000"/>
              </a:lnSpc>
              <a:spcBef>
                <a:spcPts val="0"/>
              </a:spcBef>
              <a:buNone/>
              <a:defRPr sz="1900" baseline="0">
                <a:solidFill>
                  <a:schemeClr val="tx1"/>
                </a:solidFill>
                <a:latin typeface="Arial" pitchFamily="34" charset="0"/>
                <a:cs typeface="Arial" pitchFamily="34" charset="0"/>
              </a:defRPr>
            </a:lvl2pPr>
            <a:lvl3pPr>
              <a:defRPr sz="1500" baseline="0">
                <a:latin typeface="Arial" pitchFamily="34" charset="0"/>
                <a:cs typeface="Arial" pitchFamily="34" charset="0"/>
              </a:defRPr>
            </a:lvl3pPr>
            <a:lvl4pPr marL="622704" indent="-179976">
              <a:defRPr sz="1500">
                <a:latin typeface="Arial" pitchFamily="34" charset="0"/>
                <a:cs typeface="Arial" pitchFamily="34" charset="0"/>
              </a:defRPr>
            </a:lvl4pPr>
            <a:lvl5pPr marL="622704">
              <a:defRPr sz="15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316083" y="3874617"/>
            <a:ext cx="5448000" cy="1926336"/>
          </a:xfrm>
          <a:prstGeom prst="rect">
            <a:avLst/>
          </a:prstGeom>
        </p:spPr>
        <p:txBody>
          <a:bodyPr lIns="121904" tIns="60952" rIns="121904" bIns="60952"/>
          <a:lstStyle>
            <a:lvl1pPr marL="239965" indent="-239965">
              <a:lnSpc>
                <a:spcPct val="100000"/>
              </a:lnSpc>
              <a:spcBef>
                <a:spcPts val="0"/>
              </a:spcBef>
              <a:buClr>
                <a:schemeClr val="tx2"/>
              </a:buClr>
              <a:buFont typeface="Arial" pitchFamily="34" charset="0"/>
              <a:buChar char="•"/>
              <a:defRPr sz="2400">
                <a:solidFill>
                  <a:schemeClr val="tx1"/>
                </a:solidFill>
                <a:latin typeface="Arial" pitchFamily="34" charset="0"/>
                <a:cs typeface="Arial" pitchFamily="34" charset="0"/>
              </a:defRPr>
            </a:lvl1pPr>
            <a:lvl2pPr marL="719893" indent="-239965">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6240000" y="3874617"/>
            <a:ext cx="5448000" cy="1926336"/>
          </a:xfrm>
          <a:prstGeom prst="rect">
            <a:avLst/>
          </a:prstGeom>
        </p:spPr>
        <p:txBody>
          <a:bodyPr lIns="121904" tIns="60952" rIns="121904" bIns="60952"/>
          <a:lstStyle>
            <a:lvl1pPr marL="239965" indent="-239965">
              <a:lnSpc>
                <a:spcPct val="100000"/>
              </a:lnSpc>
              <a:spcBef>
                <a:spcPts val="0"/>
              </a:spcBef>
              <a:buClr>
                <a:schemeClr val="tx2"/>
              </a:buClr>
              <a:buFont typeface="Arial" pitchFamily="34" charset="0"/>
              <a:buChar char="•"/>
              <a:defRPr sz="2400">
                <a:solidFill>
                  <a:schemeClr val="tx1"/>
                </a:solidFill>
                <a:latin typeface="Arial" pitchFamily="34" charset="0"/>
                <a:cs typeface="Arial" pitchFamily="34" charset="0"/>
              </a:defRPr>
            </a:lvl1pPr>
            <a:lvl2pPr marL="719893" indent="-239965">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566286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316800" y="1649465"/>
            <a:ext cx="9408000" cy="2160000"/>
          </a:xfrm>
          <a:prstGeom prst="rect">
            <a:avLst/>
          </a:prstGeom>
        </p:spPr>
        <p:txBody>
          <a:bodyPr lIns="121904" tIns="60952" rIns="121904" bIns="60952"/>
          <a:lstStyle>
            <a:lvl1pPr marL="0" indent="0">
              <a:lnSpc>
                <a:spcPct val="100000"/>
              </a:lnSpc>
              <a:spcBef>
                <a:spcPts val="0"/>
              </a:spcBef>
              <a:buClr>
                <a:srgbClr val="830051"/>
              </a:buClr>
              <a:buFont typeface="Arial" pitchFamily="34" charset="0"/>
              <a:buNone/>
              <a:defRPr sz="2400">
                <a:solidFill>
                  <a:schemeClr val="tx1"/>
                </a:solidFill>
                <a:latin typeface="Arial" pitchFamily="34" charset="0"/>
                <a:cs typeface="Arial" pitchFamily="34" charset="0"/>
              </a:defRPr>
            </a:lvl1pPr>
            <a:lvl2pPr marL="539920" indent="-179976">
              <a:lnSpc>
                <a:spcPct val="100000"/>
              </a:lnSpc>
              <a:spcBef>
                <a:spcPts val="0"/>
              </a:spcBef>
              <a:buNone/>
              <a:defRPr sz="1900" baseline="0">
                <a:solidFill>
                  <a:schemeClr val="tx1"/>
                </a:solidFill>
                <a:latin typeface="Arial" pitchFamily="34" charset="0"/>
                <a:cs typeface="Arial" pitchFamily="34" charset="0"/>
              </a:defRPr>
            </a:lvl2pPr>
            <a:lvl3pPr>
              <a:defRPr sz="1500" baseline="0">
                <a:latin typeface="Arial" pitchFamily="34" charset="0"/>
                <a:cs typeface="Arial" pitchFamily="34" charset="0"/>
              </a:defRPr>
            </a:lvl3pPr>
            <a:lvl4pPr marL="622704" indent="-179976">
              <a:defRPr sz="1500">
                <a:latin typeface="Arial" pitchFamily="34" charset="0"/>
                <a:cs typeface="Arial" pitchFamily="34" charset="0"/>
              </a:defRPr>
            </a:lvl4pPr>
            <a:lvl5pPr marL="622704">
              <a:defRPr sz="15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316800" y="3871353"/>
            <a:ext cx="3552000" cy="1926336"/>
          </a:xfrm>
          <a:prstGeom prst="rect">
            <a:avLst/>
          </a:prstGeom>
        </p:spPr>
        <p:txBody>
          <a:bodyPr lIns="121904" tIns="60952" rIns="121904" bIns="60952"/>
          <a:lstStyle>
            <a:lvl1pPr marL="239965" indent="-239965">
              <a:lnSpc>
                <a:spcPct val="100000"/>
              </a:lnSpc>
              <a:spcBef>
                <a:spcPts val="0"/>
              </a:spcBef>
              <a:buClr>
                <a:schemeClr val="tx2"/>
              </a:buClr>
              <a:buFont typeface="Arial" pitchFamily="34" charset="0"/>
              <a:buChar char="•"/>
              <a:defRPr sz="1900">
                <a:solidFill>
                  <a:schemeClr val="tx1"/>
                </a:solidFill>
                <a:latin typeface="Arial" pitchFamily="34" charset="0"/>
                <a:cs typeface="Arial" pitchFamily="34" charset="0"/>
              </a:defRPr>
            </a:lvl1pPr>
            <a:lvl2pPr marL="719893" indent="-239965">
              <a:lnSpc>
                <a:spcPct val="100000"/>
              </a:lnSpc>
              <a:spcBef>
                <a:spcPts val="0"/>
              </a:spcBef>
              <a:defRPr sz="19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4333631" y="3877689"/>
            <a:ext cx="3552000" cy="1920000"/>
          </a:xfrm>
          <a:prstGeom prst="rect">
            <a:avLst/>
          </a:prstGeom>
        </p:spPr>
        <p:txBody>
          <a:bodyPr lIns="121904" tIns="60952" rIns="121904" bIns="60952"/>
          <a:lstStyle>
            <a:lvl1pPr marL="179976" indent="-179976">
              <a:lnSpc>
                <a:spcPct val="100000"/>
              </a:lnSpc>
              <a:spcBef>
                <a:spcPts val="0"/>
              </a:spcBef>
              <a:buClr>
                <a:schemeClr val="tx2"/>
              </a:buClr>
              <a:buFont typeface="Arial" pitchFamily="34" charset="0"/>
              <a:buChar char="•"/>
              <a:defRPr sz="1900">
                <a:solidFill>
                  <a:schemeClr val="tx1"/>
                </a:solidFill>
                <a:latin typeface="Arial" pitchFamily="34" charset="0"/>
                <a:cs typeface="Arial" pitchFamily="34" charset="0"/>
              </a:defRPr>
            </a:lvl1pPr>
            <a:lvl2pPr marL="539920" indent="-179976">
              <a:lnSpc>
                <a:spcPct val="100000"/>
              </a:lnSpc>
              <a:spcBef>
                <a:spcPts val="0"/>
              </a:spcBef>
              <a:defRPr sz="1900" baseline="0">
                <a:solidFill>
                  <a:schemeClr val="tx1"/>
                </a:solidFill>
                <a:latin typeface="Arial" pitchFamily="34" charset="0"/>
                <a:cs typeface="Arial" pitchFamily="34" charset="0"/>
              </a:defRPr>
            </a:lvl2pPr>
            <a:lvl3pPr>
              <a:defRPr sz="1500" baseline="0">
                <a:latin typeface="Arial" pitchFamily="34" charset="0"/>
                <a:cs typeface="Arial" pitchFamily="34" charset="0"/>
              </a:defRPr>
            </a:lvl3pPr>
            <a:lvl4pPr marL="622704" indent="-179976">
              <a:defRPr sz="1500">
                <a:latin typeface="Arial" pitchFamily="34" charset="0"/>
                <a:cs typeface="Arial" pitchFamily="34" charset="0"/>
              </a:defRPr>
            </a:lvl4pPr>
            <a:lvl5pPr marL="622704">
              <a:defRPr sz="15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8365631" y="3877689"/>
            <a:ext cx="3552000" cy="1920000"/>
          </a:xfrm>
          <a:prstGeom prst="rect">
            <a:avLst/>
          </a:prstGeom>
        </p:spPr>
        <p:txBody>
          <a:bodyPr lIns="121904" tIns="60952" rIns="121904" bIns="60952"/>
          <a:lstStyle>
            <a:lvl1pPr marL="179976" indent="-179976">
              <a:lnSpc>
                <a:spcPct val="100000"/>
              </a:lnSpc>
              <a:spcBef>
                <a:spcPts val="0"/>
              </a:spcBef>
              <a:buClr>
                <a:schemeClr val="tx2"/>
              </a:buClr>
              <a:buFont typeface="Arial" pitchFamily="34" charset="0"/>
              <a:buChar char="•"/>
              <a:defRPr sz="1900">
                <a:solidFill>
                  <a:schemeClr val="tx1"/>
                </a:solidFill>
                <a:latin typeface="Arial" pitchFamily="34" charset="0"/>
                <a:cs typeface="Arial" pitchFamily="34" charset="0"/>
              </a:defRPr>
            </a:lvl1pPr>
            <a:lvl2pPr marL="539920" indent="-179976">
              <a:lnSpc>
                <a:spcPct val="100000"/>
              </a:lnSpc>
              <a:spcBef>
                <a:spcPts val="0"/>
              </a:spcBef>
              <a:defRPr sz="1900" baseline="0">
                <a:solidFill>
                  <a:schemeClr val="tx1"/>
                </a:solidFill>
                <a:latin typeface="Arial" pitchFamily="34" charset="0"/>
                <a:cs typeface="Arial" pitchFamily="34" charset="0"/>
              </a:defRPr>
            </a:lvl2pPr>
            <a:lvl3pPr>
              <a:defRPr sz="1500" baseline="0">
                <a:latin typeface="Arial" pitchFamily="34" charset="0"/>
                <a:cs typeface="Arial" pitchFamily="34" charset="0"/>
              </a:defRPr>
            </a:lvl3pPr>
            <a:lvl4pPr marL="622704" indent="-179976">
              <a:defRPr sz="1500">
                <a:latin typeface="Arial" pitchFamily="34" charset="0"/>
                <a:cs typeface="Arial" pitchFamily="34" charset="0"/>
              </a:defRPr>
            </a:lvl4pPr>
            <a:lvl5pPr marL="622704">
              <a:defRPr sz="15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23087142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4"/>
            <a:ext cx="5448000" cy="2160000"/>
          </a:xfrm>
          <a:prstGeom prst="rect">
            <a:avLst/>
          </a:prstGeom>
        </p:spPr>
        <p:txBody>
          <a:bodyPr vert="horz" lIns="121904" tIns="60952" rIns="121904" bIns="60952"/>
          <a:lstStyle>
            <a:lvl1pPr marL="0" indent="0" algn="l">
              <a:spcBef>
                <a:spcPts val="0"/>
              </a:spcBef>
              <a:buNone/>
              <a:defRPr sz="2400" baseline="0">
                <a:solidFill>
                  <a:schemeClr val="tx1"/>
                </a:solidFill>
                <a:latin typeface="Arial" pitchFamily="34" charset="0"/>
                <a:cs typeface="Arial" pitchFamily="34" charset="0"/>
              </a:defRPr>
            </a:lvl1pPr>
            <a:lvl2pPr marL="457131" indent="0" algn="l">
              <a:buNone/>
              <a:defRPr sz="1500"/>
            </a:lvl2pPr>
            <a:lvl3pPr marL="914264" indent="0" algn="l">
              <a:buNone/>
              <a:defRPr sz="1500"/>
            </a:lvl3pPr>
            <a:lvl4pPr marL="1371396" indent="0" algn="l">
              <a:buNone/>
              <a:defRPr sz="1500"/>
            </a:lvl4pPr>
            <a:lvl5pPr marL="1828528" indent="0" algn="l">
              <a:buNone/>
              <a:defRPr sz="1500"/>
            </a:lvl5pPr>
          </a:lstStyle>
          <a:p>
            <a:pPr lvl="0"/>
            <a:r>
              <a:rPr lang="en-GB" noProof="0" dirty="0"/>
              <a:t>Click to edit Master text styles</a:t>
            </a:r>
          </a:p>
        </p:txBody>
      </p:sp>
      <p:sp>
        <p:nvSpPr>
          <p:cNvPr id="14" name="Text Placeholder 3"/>
          <p:cNvSpPr>
            <a:spLocks noGrp="1"/>
          </p:cNvSpPr>
          <p:nvPr>
            <p:ph type="body" sz="quarter" idx="12"/>
          </p:nvPr>
        </p:nvSpPr>
        <p:spPr>
          <a:xfrm>
            <a:off x="6240000" y="1649464"/>
            <a:ext cx="5448000" cy="2160000"/>
          </a:xfrm>
          <a:prstGeom prst="rect">
            <a:avLst/>
          </a:prstGeom>
        </p:spPr>
        <p:txBody>
          <a:bodyPr vert="horz" lIns="121904" tIns="60952" rIns="121904" bIns="60952"/>
          <a:lstStyle>
            <a:lvl1pPr marL="0" indent="0" algn="l">
              <a:spcBef>
                <a:spcPts val="0"/>
              </a:spcBef>
              <a:buNone/>
              <a:defRPr sz="2400" baseline="0">
                <a:solidFill>
                  <a:schemeClr val="tx1"/>
                </a:solidFill>
                <a:latin typeface="Arial" pitchFamily="34" charset="0"/>
                <a:cs typeface="Arial" pitchFamily="34" charset="0"/>
              </a:defRPr>
            </a:lvl1pPr>
            <a:lvl2pPr marL="457131" indent="0" algn="l">
              <a:buNone/>
              <a:defRPr sz="1500"/>
            </a:lvl2pPr>
            <a:lvl3pPr marL="914264" indent="0" algn="l">
              <a:buNone/>
              <a:defRPr sz="1500"/>
            </a:lvl3pPr>
            <a:lvl4pPr marL="1371396" indent="0" algn="l">
              <a:buNone/>
              <a:defRPr sz="1500"/>
            </a:lvl4pPr>
            <a:lvl5pPr marL="1828528" indent="0" algn="l">
              <a:buNone/>
              <a:defRPr sz="150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7212265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lIns="121904" tIns="60952" rIns="121904" bIns="60952"/>
          <a:lstStyle>
            <a:lvl1pPr marL="0" indent="0" algn="l">
              <a:spcBef>
                <a:spcPts val="0"/>
              </a:spcBef>
              <a:buNone/>
              <a:defRPr sz="2400" baseline="0">
                <a:solidFill>
                  <a:schemeClr val="tx1"/>
                </a:solidFill>
                <a:latin typeface="Arial" pitchFamily="34" charset="0"/>
                <a:cs typeface="Arial" pitchFamily="34" charset="0"/>
              </a:defRPr>
            </a:lvl1pPr>
            <a:lvl2pPr marL="457131" indent="0" algn="l">
              <a:buNone/>
              <a:defRPr sz="1500"/>
            </a:lvl2pPr>
            <a:lvl3pPr marL="914264" indent="0" algn="l">
              <a:buNone/>
              <a:defRPr sz="1500"/>
            </a:lvl3pPr>
            <a:lvl4pPr marL="1371396" indent="0" algn="l">
              <a:buNone/>
              <a:defRPr sz="1500"/>
            </a:lvl4pPr>
            <a:lvl5pPr marL="1828528" indent="0" algn="l">
              <a:buNone/>
              <a:defRPr sz="1500"/>
            </a:lvl5pPr>
          </a:lstStyle>
          <a:p>
            <a:pPr lvl="0"/>
            <a:r>
              <a:rPr lang="en-GB" noProof="0" dirty="0"/>
              <a:t>Click to edit Master text styles</a:t>
            </a:r>
          </a:p>
        </p:txBody>
      </p:sp>
      <p:sp>
        <p:nvSpPr>
          <p:cNvPr id="9"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6240000" y="1645920"/>
            <a:ext cx="5448000" cy="2157984"/>
          </a:xfrm>
          <a:prstGeom prst="rect">
            <a:avLst/>
          </a:prstGeom>
        </p:spPr>
        <p:txBody>
          <a:bodyPr lIns="121904" tIns="60952" rIns="121904" bIns="60952"/>
          <a:lstStyle>
            <a:lvl1pPr marL="239965" indent="-239965">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893" indent="-239965">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7535971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lIns="121904" tIns="60952" rIns="121904" bIns="60952"/>
          <a:lstStyle>
            <a:lvl1pPr marL="0" indent="0" algn="l">
              <a:spcBef>
                <a:spcPts val="0"/>
              </a:spcBef>
              <a:buNone/>
              <a:defRPr sz="2400" baseline="0">
                <a:solidFill>
                  <a:schemeClr val="tx1"/>
                </a:solidFill>
                <a:latin typeface="Arial" pitchFamily="34" charset="0"/>
                <a:cs typeface="Arial" pitchFamily="34" charset="0"/>
              </a:defRPr>
            </a:lvl1pPr>
            <a:lvl2pPr marL="457131" indent="0" algn="l">
              <a:buNone/>
              <a:defRPr sz="1500"/>
            </a:lvl2pPr>
            <a:lvl3pPr marL="914264" indent="0" algn="l">
              <a:buNone/>
              <a:defRPr sz="1500"/>
            </a:lvl3pPr>
            <a:lvl4pPr marL="1371396" indent="0" algn="l">
              <a:buNone/>
              <a:defRPr sz="1500"/>
            </a:lvl4pPr>
            <a:lvl5pPr marL="1828528" indent="0" algn="l">
              <a:buNone/>
              <a:defRPr sz="1500"/>
            </a:lvl5pPr>
          </a:lstStyle>
          <a:p>
            <a:pPr lvl="0"/>
            <a:r>
              <a:rPr lang="en-GB" noProof="0" dirty="0"/>
              <a:t>Click to edit Master text styles</a:t>
            </a:r>
          </a:p>
        </p:txBody>
      </p:sp>
      <p:sp>
        <p:nvSpPr>
          <p:cNvPr id="10"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1"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6237999" y="3634121"/>
            <a:ext cx="5448000" cy="2157984"/>
          </a:xfrm>
          <a:prstGeom prst="rect">
            <a:avLst/>
          </a:prstGeom>
        </p:spPr>
        <p:txBody>
          <a:bodyPr lIns="121904" tIns="60952" rIns="121904" bIns="60952"/>
          <a:lstStyle>
            <a:lvl1pPr marL="239965" indent="-239965">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893" indent="-239965">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6240000" y="1645920"/>
            <a:ext cx="5448000" cy="1828800"/>
          </a:xfrm>
          <a:prstGeom prst="rect">
            <a:avLst/>
          </a:prstGeom>
        </p:spPr>
        <p:txBody>
          <a:bodyPr lIns="121904" tIns="60952" rIns="121904" bIns="60952"/>
          <a:lstStyle>
            <a:lvl1pPr marL="239965" indent="-239965">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893" indent="-239965">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1778194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316081" y="1645920"/>
            <a:ext cx="5448000" cy="2157984"/>
          </a:xfrm>
          <a:prstGeom prst="rect">
            <a:avLst/>
          </a:prstGeom>
        </p:spPr>
        <p:txBody>
          <a:bodyPr lIns="121904" tIns="60952" rIns="121904" bIns="60952"/>
          <a:lstStyle>
            <a:lvl1pPr marL="239965" indent="-239965">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893" indent="-239965">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6240000" y="1645920"/>
            <a:ext cx="5448000" cy="2157984"/>
          </a:xfrm>
          <a:prstGeom prst="rect">
            <a:avLst/>
          </a:prstGeom>
        </p:spPr>
        <p:txBody>
          <a:bodyPr lIns="121904" tIns="60952" rIns="121904" bIns="60952"/>
          <a:lstStyle>
            <a:lvl1pPr marL="239965" indent="-239965">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893" indent="-239965">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1964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2E5C76F4-DBE4-46A4-A564-C7542A73AA1A}" type="datetime1">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dirty="0"/>
          </a:p>
        </p:txBody>
      </p:sp>
      <p:sp>
        <p:nvSpPr>
          <p:cNvPr id="9" name="Text Placeholder 8"/>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4572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0951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772447"/>
            <a:ext cx="3552000" cy="936000"/>
          </a:xfrm>
          <a:prstGeom prst="rect">
            <a:avLst/>
          </a:prstGeom>
        </p:spPr>
        <p:txBody>
          <a:bodyPr vert="horz" lIns="121904" tIns="60952" rIns="121904" bIns="60952"/>
          <a:lstStyle>
            <a:lvl1pPr marL="0" indent="0" algn="l">
              <a:spcBef>
                <a:spcPts val="0"/>
              </a:spcBef>
              <a:buNone/>
              <a:defRPr sz="1600" b="1" baseline="0">
                <a:solidFill>
                  <a:schemeClr val="tx1"/>
                </a:solidFill>
                <a:latin typeface="Arial" pitchFamily="34" charset="0"/>
                <a:cs typeface="Arial" pitchFamily="34" charset="0"/>
              </a:defRPr>
            </a:lvl1pPr>
            <a:lvl2pPr marL="457131" indent="0" algn="l">
              <a:buNone/>
              <a:defRPr sz="1500"/>
            </a:lvl2pPr>
            <a:lvl3pPr marL="914264" indent="0" algn="l">
              <a:buNone/>
              <a:defRPr sz="1500"/>
            </a:lvl3pPr>
            <a:lvl4pPr marL="1371396" indent="0" algn="l">
              <a:buNone/>
              <a:defRPr sz="1500"/>
            </a:lvl4pPr>
            <a:lvl5pPr marL="1828528" indent="0" algn="l">
              <a:buNone/>
              <a:defRPr sz="1500"/>
            </a:lvl5pPr>
          </a:lstStyle>
          <a:p>
            <a:pPr lvl="0"/>
            <a:r>
              <a:rPr lang="en-GB" noProof="0" dirty="0"/>
              <a:t>Click to edit Master text styles</a:t>
            </a:r>
          </a:p>
        </p:txBody>
      </p:sp>
      <p:sp>
        <p:nvSpPr>
          <p:cNvPr id="8" name="Text Placeholder 3"/>
          <p:cNvSpPr>
            <a:spLocks noGrp="1"/>
          </p:cNvSpPr>
          <p:nvPr>
            <p:ph type="body" sz="quarter" idx="12"/>
          </p:nvPr>
        </p:nvSpPr>
        <p:spPr>
          <a:xfrm>
            <a:off x="8352000" y="1783188"/>
            <a:ext cx="3552000" cy="936000"/>
          </a:xfrm>
          <a:prstGeom prst="rect">
            <a:avLst/>
          </a:prstGeom>
        </p:spPr>
        <p:txBody>
          <a:bodyPr vert="horz" lIns="121904" tIns="60952" rIns="121904" bIns="60952"/>
          <a:lstStyle>
            <a:lvl1pPr marL="0" indent="0" algn="l">
              <a:spcBef>
                <a:spcPts val="0"/>
              </a:spcBef>
              <a:buNone/>
              <a:defRPr sz="1600" b="1" baseline="0">
                <a:solidFill>
                  <a:schemeClr val="tx1"/>
                </a:solidFill>
                <a:latin typeface="Arial" pitchFamily="34" charset="0"/>
                <a:cs typeface="Arial" pitchFamily="34" charset="0"/>
              </a:defRPr>
            </a:lvl1pPr>
            <a:lvl2pPr marL="457131" indent="0" algn="l">
              <a:buNone/>
              <a:defRPr sz="1500"/>
            </a:lvl2pPr>
            <a:lvl3pPr marL="914264" indent="0" algn="l">
              <a:buNone/>
              <a:defRPr sz="1500"/>
            </a:lvl3pPr>
            <a:lvl4pPr marL="1371396" indent="0" algn="l">
              <a:buNone/>
              <a:defRPr sz="1500"/>
            </a:lvl4pPr>
            <a:lvl5pPr marL="1828528" indent="0" algn="l">
              <a:buNone/>
              <a:defRPr sz="1500"/>
            </a:lvl5pPr>
          </a:lstStyle>
          <a:p>
            <a:pPr lvl="0"/>
            <a:r>
              <a:rPr lang="en-GB" noProof="0"/>
              <a:t>Click to edit Master text styles</a:t>
            </a:r>
          </a:p>
        </p:txBody>
      </p:sp>
      <p:sp>
        <p:nvSpPr>
          <p:cNvPr id="13" name="Text Placeholder 3"/>
          <p:cNvSpPr>
            <a:spLocks noGrp="1"/>
          </p:cNvSpPr>
          <p:nvPr>
            <p:ph type="body" sz="quarter" idx="13"/>
          </p:nvPr>
        </p:nvSpPr>
        <p:spPr>
          <a:xfrm>
            <a:off x="4320000" y="1772447"/>
            <a:ext cx="3552000" cy="936000"/>
          </a:xfrm>
          <a:prstGeom prst="rect">
            <a:avLst/>
          </a:prstGeom>
        </p:spPr>
        <p:txBody>
          <a:bodyPr vert="horz" lIns="121904" tIns="60952" rIns="121904" bIns="60952"/>
          <a:lstStyle>
            <a:lvl1pPr marL="0" indent="0" algn="l">
              <a:spcBef>
                <a:spcPts val="0"/>
              </a:spcBef>
              <a:buNone/>
              <a:defRPr sz="1600" b="1" baseline="0">
                <a:solidFill>
                  <a:schemeClr val="tx1"/>
                </a:solidFill>
                <a:latin typeface="Arial" pitchFamily="34" charset="0"/>
                <a:cs typeface="Arial" pitchFamily="34" charset="0"/>
              </a:defRPr>
            </a:lvl1pPr>
            <a:lvl2pPr marL="457131" indent="0" algn="l">
              <a:buNone/>
              <a:defRPr sz="1500"/>
            </a:lvl2pPr>
            <a:lvl3pPr marL="914264" indent="0" algn="l">
              <a:buNone/>
              <a:defRPr sz="1500"/>
            </a:lvl3pPr>
            <a:lvl4pPr marL="1371396" indent="0" algn="l">
              <a:buNone/>
              <a:defRPr sz="1500"/>
            </a:lvl4pPr>
            <a:lvl5pPr marL="1828528" indent="0" algn="l">
              <a:buNone/>
              <a:defRPr sz="1500"/>
            </a:lvl5pPr>
          </a:lstStyle>
          <a:p>
            <a:pPr lvl="0"/>
            <a:r>
              <a:rPr lang="en-GB" noProof="0" dirty="0"/>
              <a:t>Click to edit Master text styles</a:t>
            </a:r>
          </a:p>
        </p:txBody>
      </p:sp>
      <p:sp>
        <p:nvSpPr>
          <p:cNvPr id="1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4"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316800" y="2763768"/>
            <a:ext cx="3552000" cy="2687957"/>
          </a:xfrm>
          <a:prstGeom prst="rect">
            <a:avLst/>
          </a:prstGeom>
        </p:spPr>
        <p:txBody>
          <a:bodyPr lIns="121904" tIns="60952" rIns="121904" bIns="60952"/>
          <a:lstStyle>
            <a:lvl1pPr marL="239965" indent="-239965">
              <a:lnSpc>
                <a:spcPct val="100000"/>
              </a:lnSpc>
              <a:spcBef>
                <a:spcPts val="0"/>
              </a:spcBef>
              <a:buClr>
                <a:schemeClr val="tx2"/>
              </a:buClr>
              <a:buFont typeface="Arial" pitchFamily="34" charset="0"/>
              <a:buChar char="•"/>
              <a:defRPr sz="1900">
                <a:solidFill>
                  <a:schemeClr val="tx1"/>
                </a:solidFill>
                <a:latin typeface="Arial" pitchFamily="34" charset="0"/>
                <a:cs typeface="Arial" pitchFamily="34" charset="0"/>
              </a:defRPr>
            </a:lvl1pPr>
            <a:lvl2pPr marL="719893" indent="-239965">
              <a:lnSpc>
                <a:spcPct val="100000"/>
              </a:lnSpc>
              <a:spcBef>
                <a:spcPts val="0"/>
              </a:spcBef>
              <a:defRPr sz="19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4333631" y="2763768"/>
            <a:ext cx="3552000" cy="2687957"/>
          </a:xfrm>
          <a:prstGeom prst="rect">
            <a:avLst/>
          </a:prstGeom>
        </p:spPr>
        <p:txBody>
          <a:bodyPr lIns="121904" tIns="60952" rIns="121904" bIns="60952"/>
          <a:lstStyle>
            <a:lvl1pPr marL="239965" indent="-239965">
              <a:lnSpc>
                <a:spcPct val="100000"/>
              </a:lnSpc>
              <a:spcBef>
                <a:spcPts val="0"/>
              </a:spcBef>
              <a:buClr>
                <a:schemeClr val="tx2"/>
              </a:buClr>
              <a:buFont typeface="Arial" pitchFamily="34" charset="0"/>
              <a:buChar char="•"/>
              <a:defRPr sz="1900">
                <a:solidFill>
                  <a:schemeClr val="tx1"/>
                </a:solidFill>
                <a:latin typeface="Arial" pitchFamily="34" charset="0"/>
                <a:cs typeface="Arial" pitchFamily="34" charset="0"/>
              </a:defRPr>
            </a:lvl1pPr>
            <a:lvl2pPr marL="719893" indent="-239965">
              <a:lnSpc>
                <a:spcPct val="100000"/>
              </a:lnSpc>
              <a:spcBef>
                <a:spcPts val="0"/>
              </a:spcBef>
              <a:defRPr sz="19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8365631" y="2763768"/>
            <a:ext cx="3552000" cy="2687957"/>
          </a:xfrm>
          <a:prstGeom prst="rect">
            <a:avLst/>
          </a:prstGeom>
        </p:spPr>
        <p:txBody>
          <a:bodyPr lIns="121904" tIns="60952" rIns="121904" bIns="60952"/>
          <a:lstStyle>
            <a:lvl1pPr marL="239965" indent="-239965">
              <a:lnSpc>
                <a:spcPct val="100000"/>
              </a:lnSpc>
              <a:spcBef>
                <a:spcPts val="0"/>
              </a:spcBef>
              <a:buClr>
                <a:schemeClr val="tx2"/>
              </a:buClr>
              <a:buFont typeface="Arial" pitchFamily="34" charset="0"/>
              <a:buChar char="•"/>
              <a:defRPr sz="1900">
                <a:solidFill>
                  <a:schemeClr val="tx1"/>
                </a:solidFill>
                <a:latin typeface="Arial" pitchFamily="34" charset="0"/>
                <a:cs typeface="Arial" pitchFamily="34" charset="0"/>
              </a:defRPr>
            </a:lvl1pPr>
            <a:lvl2pPr marL="719893" indent="-239965">
              <a:lnSpc>
                <a:spcPct val="100000"/>
              </a:lnSpc>
              <a:spcBef>
                <a:spcPts val="0"/>
              </a:spcBef>
              <a:defRPr sz="19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30278" indent="-239965">
              <a:defRPr sz="1900">
                <a:latin typeface="Arial" pitchFamily="34" charset="0"/>
                <a:cs typeface="Arial" pitchFamily="34" charset="0"/>
              </a:defRPr>
            </a:lvl4pPr>
            <a:lvl5pPr marL="83027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909577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lIns="121904" tIns="60952" rIns="121904" bIns="60952"/>
          <a:lstStyle>
            <a:lvl1pPr marL="0" indent="0" algn="l">
              <a:spcBef>
                <a:spcPts val="0"/>
              </a:spcBef>
              <a:buNone/>
              <a:defRPr sz="2400" baseline="0">
                <a:solidFill>
                  <a:schemeClr val="tx1"/>
                </a:solidFill>
                <a:latin typeface="Arial" pitchFamily="34" charset="0"/>
                <a:cs typeface="Arial" pitchFamily="34" charset="0"/>
              </a:defRPr>
            </a:lvl1pPr>
            <a:lvl2pPr marL="457131" indent="0" algn="l">
              <a:buNone/>
              <a:defRPr sz="1500"/>
            </a:lvl2pPr>
            <a:lvl3pPr marL="914264" indent="0" algn="l">
              <a:buNone/>
              <a:defRPr sz="1500"/>
            </a:lvl3pPr>
            <a:lvl4pPr marL="1371396" indent="0" algn="l">
              <a:buNone/>
              <a:defRPr sz="1500"/>
            </a:lvl4pPr>
            <a:lvl5pPr marL="1828528" indent="0" algn="l">
              <a:buNone/>
              <a:defRPr sz="150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70400"/>
            <a:ext cx="5448000" cy="3781317"/>
          </a:xfrm>
          <a:prstGeom prst="rect">
            <a:avLst/>
          </a:prstGeom>
        </p:spPr>
        <p:txBody>
          <a:bodyPr vert="horz" lIns="0" tIns="0" rIns="0" bIns="0" anchor="ctr" anchorCtr="0"/>
          <a:lstStyle>
            <a:lvl1pPr marL="0" indent="0" algn="ctr">
              <a:spcBef>
                <a:spcPts val="0"/>
              </a:spcBef>
              <a:buNone/>
              <a:defRPr sz="150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648908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lIns="121904" tIns="60952" rIns="121904" bIns="60952"/>
          <a:lstStyle>
            <a:lvl1pPr marL="0" indent="0" algn="l">
              <a:spcBef>
                <a:spcPts val="0"/>
              </a:spcBef>
              <a:buNone/>
              <a:defRPr sz="2400" baseline="0">
                <a:solidFill>
                  <a:schemeClr val="tx1"/>
                </a:solidFill>
                <a:latin typeface="Arial" pitchFamily="34" charset="0"/>
                <a:cs typeface="Arial" pitchFamily="34" charset="0"/>
              </a:defRPr>
            </a:lvl1pPr>
            <a:lvl2pPr marL="457131" indent="0" algn="l">
              <a:buNone/>
              <a:defRPr sz="1500"/>
            </a:lvl2pPr>
            <a:lvl3pPr marL="914264" indent="0" algn="l">
              <a:buNone/>
              <a:defRPr sz="1500"/>
            </a:lvl3pPr>
            <a:lvl4pPr marL="1371396" indent="0" algn="l">
              <a:buNone/>
              <a:defRPr sz="1500"/>
            </a:lvl4pPr>
            <a:lvl5pPr marL="1828528" indent="0" algn="l">
              <a:buNone/>
              <a:defRPr sz="150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81689"/>
            <a:ext cx="5448000" cy="1980000"/>
          </a:xfrm>
          <a:prstGeom prst="rect">
            <a:avLst/>
          </a:prstGeom>
        </p:spPr>
        <p:txBody>
          <a:bodyPr vert="horz" lIns="0" tIns="0" rIns="0" bIns="0" anchor="ctr" anchorCtr="0"/>
          <a:lstStyle>
            <a:lvl1pPr marL="0" indent="0" algn="ctr">
              <a:spcBef>
                <a:spcPts val="0"/>
              </a:spcBef>
              <a:buNone/>
              <a:defRPr sz="150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6240000" y="3872337"/>
            <a:ext cx="5448000" cy="1980000"/>
          </a:xfrm>
          <a:prstGeom prst="rect">
            <a:avLst/>
          </a:prstGeom>
        </p:spPr>
        <p:txBody>
          <a:bodyPr vert="horz" lIns="0" tIns="0" rIns="0" bIns="0" anchor="ctr" anchorCtr="0"/>
          <a:lstStyle>
            <a:lvl1pPr marL="0" indent="0" algn="ctr">
              <a:spcBef>
                <a:spcPts val="0"/>
              </a:spcBef>
              <a:buNone/>
              <a:defRPr sz="150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2662454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5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315383" y="1649463"/>
            <a:ext cx="9408000" cy="1920000"/>
          </a:xfrm>
          <a:prstGeom prst="rect">
            <a:avLst/>
          </a:prstGeom>
        </p:spPr>
        <p:txBody>
          <a:bodyPr vert="horz" lIns="121904" tIns="60952" rIns="121904" bIns="60952"/>
          <a:lstStyle>
            <a:lvl1pPr marL="0" marR="0" indent="0" algn="l" defTabSz="914264"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073" marR="0" indent="-263485" algn="l" defTabSz="914264" rtl="0" eaLnBrk="1" fontAlgn="base" latinLnBrk="0" hangingPunct="1">
              <a:lnSpc>
                <a:spcPct val="90000"/>
              </a:lnSpc>
              <a:spcBef>
                <a:spcPct val="0"/>
              </a:spcBef>
              <a:spcAft>
                <a:spcPct val="0"/>
              </a:spcAft>
              <a:buClrTx/>
              <a:buSzTx/>
              <a:buFontTx/>
              <a:buChar char="•"/>
              <a:tabLst/>
              <a:defRPr sz="1900"/>
            </a:lvl2pPr>
            <a:lvl3pPr marL="622204" marR="0" indent="-180950" algn="l" defTabSz="914264" rtl="0" eaLnBrk="1" fontAlgn="base" latinLnBrk="0" hangingPunct="1">
              <a:lnSpc>
                <a:spcPct val="90000"/>
              </a:lnSpc>
              <a:spcBef>
                <a:spcPct val="0"/>
              </a:spcBef>
              <a:spcAft>
                <a:spcPct val="0"/>
              </a:spcAft>
              <a:buClrTx/>
              <a:buSzTx/>
              <a:buFont typeface="Arial" charset="0"/>
              <a:buChar char="-"/>
              <a:tabLst/>
              <a:defRPr sz="1900"/>
            </a:lvl3pPr>
            <a:lvl4pPr marL="1657103" indent="-285710">
              <a:buFont typeface="Arial"/>
              <a:buChar char="•"/>
              <a:defRPr sz="1900"/>
            </a:lvl4pPr>
            <a:lvl5pPr marL="2114238" indent="-285710">
              <a:buFont typeface="Arial"/>
              <a:buChar char="•"/>
              <a:defRPr sz="1900"/>
            </a:lvl5pPr>
          </a:lstStyle>
          <a:p>
            <a:pPr lvl="0"/>
            <a:r>
              <a:rPr lang="en-GB" noProof="0" dirty="0"/>
              <a:t>Click to edit Master text styles</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6346174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61584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50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5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315383" y="1649465"/>
            <a:ext cx="9408000" cy="1920000"/>
          </a:xfrm>
          <a:prstGeom prst="rect">
            <a:avLst/>
          </a:prstGeom>
        </p:spPr>
        <p:txBody>
          <a:bodyPr vert="horz" lIns="121904" tIns="60952" rIns="121904" bIns="60952"/>
          <a:lstStyle>
            <a:lvl1pPr marL="0" marR="0" indent="0" algn="l" defTabSz="914264"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073" marR="0" indent="-263485" algn="l" defTabSz="914264" rtl="0" eaLnBrk="1" fontAlgn="base" latinLnBrk="0" hangingPunct="1">
              <a:lnSpc>
                <a:spcPct val="90000"/>
              </a:lnSpc>
              <a:spcBef>
                <a:spcPct val="0"/>
              </a:spcBef>
              <a:spcAft>
                <a:spcPct val="0"/>
              </a:spcAft>
              <a:buClrTx/>
              <a:buSzTx/>
              <a:buFontTx/>
              <a:buChar char="•"/>
              <a:tabLst/>
              <a:defRPr sz="1900"/>
            </a:lvl2pPr>
            <a:lvl3pPr marL="622204" marR="0" indent="-180950" algn="l" defTabSz="914264" rtl="0" eaLnBrk="1" fontAlgn="base" latinLnBrk="0" hangingPunct="1">
              <a:lnSpc>
                <a:spcPct val="90000"/>
              </a:lnSpc>
              <a:spcBef>
                <a:spcPct val="0"/>
              </a:spcBef>
              <a:spcAft>
                <a:spcPct val="0"/>
              </a:spcAft>
              <a:buClrTx/>
              <a:buSzTx/>
              <a:buFont typeface="Arial" charset="0"/>
              <a:buChar char="-"/>
              <a:tabLst/>
              <a:defRPr sz="1900"/>
            </a:lvl3pPr>
            <a:lvl4pPr marL="1657103" indent="-285710">
              <a:buFont typeface="Arial"/>
              <a:buChar char="•"/>
              <a:defRPr sz="1900"/>
            </a:lvl4pPr>
            <a:lvl5pPr marL="2114238" indent="-285710">
              <a:buFont typeface="Arial"/>
              <a:buChar char="•"/>
              <a:defRPr sz="1900"/>
            </a:lvl5pPr>
          </a:lstStyle>
          <a:p>
            <a:pPr lvl="0"/>
            <a:r>
              <a:rPr lang="en-GB" noProof="0" dirty="0"/>
              <a:t>Click to edit Master text styles</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8774543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436800"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50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42680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50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80903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50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315383" y="1649464"/>
            <a:ext cx="9408000" cy="1920000"/>
          </a:xfrm>
          <a:prstGeom prst="rect">
            <a:avLst/>
          </a:prstGeom>
        </p:spPr>
        <p:txBody>
          <a:bodyPr vert="horz" lIns="121904" tIns="60952" rIns="121904" bIns="60952"/>
          <a:lstStyle>
            <a:lvl1pPr marL="0" marR="0" indent="0" algn="l" defTabSz="914264"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073" marR="0" indent="-263485" algn="l" defTabSz="914264" rtl="0" eaLnBrk="1" fontAlgn="base" latinLnBrk="0" hangingPunct="1">
              <a:lnSpc>
                <a:spcPct val="90000"/>
              </a:lnSpc>
              <a:spcBef>
                <a:spcPct val="0"/>
              </a:spcBef>
              <a:spcAft>
                <a:spcPct val="0"/>
              </a:spcAft>
              <a:buClrTx/>
              <a:buSzTx/>
              <a:buFontTx/>
              <a:buChar char="•"/>
              <a:tabLst/>
              <a:defRPr sz="1900"/>
            </a:lvl2pPr>
            <a:lvl3pPr marL="622204" marR="0" indent="-180950" algn="l" defTabSz="914264" rtl="0" eaLnBrk="1" fontAlgn="base" latinLnBrk="0" hangingPunct="1">
              <a:lnSpc>
                <a:spcPct val="90000"/>
              </a:lnSpc>
              <a:spcBef>
                <a:spcPct val="0"/>
              </a:spcBef>
              <a:spcAft>
                <a:spcPct val="0"/>
              </a:spcAft>
              <a:buClrTx/>
              <a:buSzTx/>
              <a:buFont typeface="Arial" charset="0"/>
              <a:buChar char="-"/>
              <a:tabLst/>
              <a:defRPr sz="1900"/>
            </a:lvl3pPr>
            <a:lvl4pPr marL="1657103" indent="-285710">
              <a:buFont typeface="Arial"/>
              <a:buChar char="•"/>
              <a:defRPr sz="1900"/>
            </a:lvl4pPr>
            <a:lvl5pPr marL="2114238" indent="-285710">
              <a:buFont typeface="Arial"/>
              <a:buChar char="•"/>
              <a:defRPr sz="190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3675777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644095"/>
            <a:ext cx="11688232" cy="4230000"/>
          </a:xfrm>
          <a:prstGeom prst="rect">
            <a:avLst/>
          </a:prstGeom>
        </p:spPr>
        <p:txBody>
          <a:bodyPr lIns="121904" tIns="60952" rIns="121904" bIns="60952"/>
          <a:lstStyle>
            <a:lvl1pPr marL="359782" indent="-359782">
              <a:lnSpc>
                <a:spcPct val="100000"/>
              </a:lnSpc>
              <a:spcBef>
                <a:spcPts val="0"/>
              </a:spcBef>
              <a:buClrTx/>
              <a:buFont typeface="+mj-lt"/>
              <a:buAutoNum type="arabicPeriod"/>
              <a:defRPr sz="2400" b="1">
                <a:solidFill>
                  <a:schemeClr val="tx1"/>
                </a:solidFill>
                <a:latin typeface="Arial" pitchFamily="34" charset="0"/>
                <a:cs typeface="Arial" pitchFamily="34" charset="0"/>
              </a:defRPr>
            </a:lvl1pPr>
            <a:lvl2pPr marL="629904" indent="-179976">
              <a:lnSpc>
                <a:spcPct val="100000"/>
              </a:lnSpc>
              <a:spcBef>
                <a:spcPts val="0"/>
              </a:spcBef>
              <a:buClrTx/>
              <a:buFont typeface="Arial" pitchFamily="34" charset="0"/>
              <a:buChar char="•"/>
              <a:defRPr sz="2100" baseline="0">
                <a:solidFill>
                  <a:schemeClr val="tx1"/>
                </a:solidFill>
                <a:latin typeface="Arial" pitchFamily="34" charset="0"/>
                <a:cs typeface="Arial" pitchFamily="34" charset="0"/>
              </a:defRPr>
            </a:lvl2pPr>
            <a:lvl3pPr>
              <a:defRPr sz="1500" baseline="0">
                <a:latin typeface="Arial" pitchFamily="34" charset="0"/>
                <a:cs typeface="Arial" pitchFamily="34" charset="0"/>
              </a:defRPr>
            </a:lvl3pPr>
            <a:lvl4pPr marL="622704" indent="-179976">
              <a:defRPr sz="1500">
                <a:latin typeface="Arial" pitchFamily="34" charset="0"/>
                <a:cs typeface="Arial" pitchFamily="34" charset="0"/>
              </a:defRPr>
            </a:lvl4pPr>
            <a:lvl5pPr marL="622704">
              <a:defRPr sz="15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19950559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316092" y="192000"/>
            <a:ext cx="11687535" cy="672000"/>
          </a:xfrm>
          <a:prstGeom prst="rect">
            <a:avLst/>
          </a:prstGeom>
        </p:spPr>
        <p:txBody>
          <a:bodyPr vert="horz" lIns="121904" tIns="60952" rIns="121904" bIns="60952"/>
          <a:lstStyle>
            <a:lvl1pPr algn="l" defTabSz="609507"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5425221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1879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92000" y="192000"/>
            <a:ext cx="11808000" cy="64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defTabSz="609507"/>
            <a:endParaRPr lang="en-US" sz="2400">
              <a:solidFill>
                <a:srgbClr val="FFFFFF"/>
              </a:solidFill>
            </a:endParaRPr>
          </a:p>
        </p:txBody>
      </p:sp>
      <p:sp>
        <p:nvSpPr>
          <p:cNvPr id="13" name="Title 8"/>
          <p:cNvSpPr>
            <a:spLocks noGrp="1"/>
          </p:cNvSpPr>
          <p:nvPr>
            <p:ph type="title" hasCustomPrompt="1"/>
          </p:nvPr>
        </p:nvSpPr>
        <p:spPr>
          <a:xfrm>
            <a:off x="316800" y="192000"/>
            <a:ext cx="11040000" cy="672000"/>
          </a:xfrm>
          <a:prstGeom prst="rect">
            <a:avLst/>
          </a:prstGeom>
        </p:spPr>
        <p:txBody>
          <a:bodyPr vert="horz" lIns="121904" tIns="60952" rIns="121904" bIns="60952"/>
          <a:lstStyle>
            <a:lvl1pPr algn="l">
              <a:defRPr sz="32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96712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12776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26480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096000" y="126480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4735907-800D-4FFA-8B8C-4D244B1EB62B}" type="datetime1">
              <a:rPr lang="en-US" smtClean="0"/>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7432E5-F8E0-41AE-9A6B-AD730338B005}" type="slidenum">
              <a:rPr lang="en-US" smtClean="0"/>
              <a:t>‹#›</a:t>
            </a:fld>
            <a:endParaRPr lang="en-US" dirty="0"/>
          </a:p>
        </p:txBody>
      </p:sp>
      <p:sp>
        <p:nvSpPr>
          <p:cNvPr id="11" name="Text Placeholder 10"/>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457200" y="1692998"/>
            <a:ext cx="5638800" cy="413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096000" y="1692998"/>
            <a:ext cx="56388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62645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16083" y="1077440"/>
            <a:ext cx="11040001" cy="4804255"/>
          </a:xfrm>
          <a:prstGeom prst="rect">
            <a:avLst/>
          </a:prstGeom>
        </p:spPr>
        <p:txBody>
          <a:bodyPr vert="horz" lIns="121904" tIns="60952" rIns="121904" bIns="60952"/>
          <a:lstStyle>
            <a:lvl1pPr marL="342850" indent="-342850">
              <a:spcBef>
                <a:spcPts val="0"/>
              </a:spcBef>
              <a:buFont typeface="Arial" panose="020B0604020202020204" pitchFamily="34" charset="0"/>
              <a:buChar char="•"/>
              <a:defRPr sz="2000" baseline="0">
                <a:solidFill>
                  <a:schemeClr val="tx1"/>
                </a:solidFill>
                <a:latin typeface="Arial" pitchFamily="34" charset="0"/>
                <a:cs typeface="Arial" pitchFamily="34" charset="0"/>
              </a:defRPr>
            </a:lvl1pPr>
            <a:lvl2pPr marL="799980" indent="-342850">
              <a:buFont typeface="Arial" panose="020B0604020202020204" pitchFamily="34" charset="0"/>
              <a:buChar char="–"/>
              <a:defRPr sz="1900"/>
            </a:lvl2pPr>
            <a:lvl3pPr marL="1257111" indent="-342850">
              <a:buFont typeface="Wingdings" panose="05000000000000000000" pitchFamily="2" charset="2"/>
              <a:buChar char="§"/>
              <a:defRPr sz="1900"/>
            </a:lvl3pPr>
            <a:lvl4pPr marL="1371396" indent="0">
              <a:buNone/>
              <a:defRPr sz="2400"/>
            </a:lvl4pPr>
            <a:lvl5pPr marL="1828528" indent="0">
              <a:buNone/>
              <a:defRPr sz="2400"/>
            </a:lvl5pPr>
          </a:lstStyle>
          <a:p>
            <a:pPr lvl="0"/>
            <a:r>
              <a:rPr lang="en-GB" noProof="0" dirty="0"/>
              <a:t>Click to add text</a:t>
            </a:r>
          </a:p>
          <a:p>
            <a:pPr lvl="1"/>
            <a:endParaRPr lang="en-GB" noProof="0" dirty="0"/>
          </a:p>
          <a:p>
            <a:pPr lvl="2"/>
            <a:endParaRPr lang="en-GB" noProof="0" dirty="0"/>
          </a:p>
        </p:txBody>
      </p:sp>
      <p:sp>
        <p:nvSpPr>
          <p:cNvPr id="8" name="Title 8"/>
          <p:cNvSpPr>
            <a:spLocks noGrp="1"/>
          </p:cNvSpPr>
          <p:nvPr>
            <p:ph type="title" hasCustomPrompt="1"/>
          </p:nvPr>
        </p:nvSpPr>
        <p:spPr>
          <a:xfrm>
            <a:off x="316081" y="193444"/>
            <a:ext cx="11040000" cy="414000"/>
          </a:xfrm>
          <a:prstGeom prst="rect">
            <a:avLst/>
          </a:prstGeom>
        </p:spPr>
        <p:txBody>
          <a:bodyPr vert="horz" lIns="121904" tIns="60952" rIns="121904" bIns="60952"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master title</a:t>
            </a:r>
          </a:p>
        </p:txBody>
      </p:sp>
      <p:sp>
        <p:nvSpPr>
          <p:cNvPr id="3" name="Content Placeholder 2"/>
          <p:cNvSpPr>
            <a:spLocks noGrp="1"/>
          </p:cNvSpPr>
          <p:nvPr>
            <p:ph sz="quarter" idx="12" hasCustomPrompt="1"/>
          </p:nvPr>
        </p:nvSpPr>
        <p:spPr>
          <a:xfrm>
            <a:off x="298451" y="6432919"/>
            <a:ext cx="9956800" cy="307975"/>
          </a:xfrm>
          <a:prstGeom prst="rect">
            <a:avLst/>
          </a:prstGeom>
        </p:spPr>
        <p:txBody>
          <a:bodyPr lIns="121904" tIns="60952" rIns="121904" bIns="60952" anchor="b" anchorCtr="0"/>
          <a:lstStyle>
            <a:lvl1pPr marL="0" indent="0">
              <a:buNone/>
              <a:defRPr sz="1100" b="0"/>
            </a:lvl1pPr>
            <a:lvl2pPr marL="457131" indent="0">
              <a:buNone/>
              <a:defRPr sz="1100" b="0"/>
            </a:lvl2pPr>
            <a:lvl3pPr marL="914264" indent="0">
              <a:buNone/>
              <a:defRPr sz="1100" b="0"/>
            </a:lvl3pPr>
            <a:lvl4pPr marL="1371396" indent="0">
              <a:buNone/>
              <a:defRPr sz="1100" b="0"/>
            </a:lvl4pPr>
            <a:lvl5pPr marL="1828528" indent="0">
              <a:buNone/>
              <a:defRPr sz="1100" b="0"/>
            </a:lvl5pPr>
          </a:lstStyle>
          <a:p>
            <a:pPr lvl="0"/>
            <a:r>
              <a:rPr lang="en-US" dirty="0"/>
              <a:t>Ref</a:t>
            </a:r>
            <a:endParaRPr lang="en-GB" dirty="0"/>
          </a:p>
        </p:txBody>
      </p:sp>
      <p:sp>
        <p:nvSpPr>
          <p:cNvPr id="7" name="Slide Number Placeholder 2"/>
          <p:cNvSpPr>
            <a:spLocks noGrp="1"/>
          </p:cNvSpPr>
          <p:nvPr>
            <p:ph type="sldNum" sz="quarter" idx="4"/>
          </p:nvPr>
        </p:nvSpPr>
        <p:spPr>
          <a:xfrm>
            <a:off x="8320065" y="6425943"/>
            <a:ext cx="2844800" cy="320675"/>
          </a:xfrm>
          <a:prstGeom prst="rect">
            <a:avLst/>
          </a:prstGeom>
        </p:spPr>
        <p:txBody>
          <a:bodyPr vert="horz" lIns="121904" tIns="60952" rIns="121904" bIns="60952" rtlCol="0" anchor="ctr"/>
          <a:lstStyle>
            <a:lvl1pPr algn="r">
              <a:defRPr sz="1200">
                <a:solidFill>
                  <a:schemeClr val="tx1">
                    <a:tint val="75000"/>
                  </a:schemeClr>
                </a:solidFill>
              </a:defRPr>
            </a:lvl1pPr>
          </a:lstStyle>
          <a:p>
            <a:fld id="{1189546B-BE25-4732-9DC4-283704997BAF}"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772039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4:3 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122" name="Rectangle 2"/>
          <p:cNvSpPr>
            <a:spLocks noGrp="1" noChangeArrowheads="1"/>
          </p:cNvSpPr>
          <p:nvPr>
            <p:ph type="ctrTitle"/>
          </p:nvPr>
        </p:nvSpPr>
        <p:spPr bwMode="gray">
          <a:xfrm>
            <a:off x="5486415" y="2197135"/>
            <a:ext cx="6197601" cy="1015663"/>
          </a:xfrm>
        </p:spPr>
        <p:txBody>
          <a:bodyPr/>
          <a:lstStyle>
            <a:lvl1pPr>
              <a:defRPr sz="300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5486415" y="3287712"/>
            <a:ext cx="6197601" cy="369888"/>
          </a:xfrm>
        </p:spPr>
        <p:txBody>
          <a:bodyPr/>
          <a:lstStyle>
            <a:lvl1pPr marL="0" indent="0">
              <a:buFontTx/>
              <a:buNone/>
              <a:defRPr sz="1800" b="0">
                <a:solidFill>
                  <a:schemeClr val="bg1"/>
                </a:solidFill>
              </a:defRPr>
            </a:lvl1pPr>
          </a:lstStyle>
          <a:p>
            <a:r>
              <a:rPr lang="en-US" dirty="0"/>
              <a:t>Click to edit Master subtitle style</a:t>
            </a:r>
          </a:p>
        </p:txBody>
      </p:sp>
      <p:sp>
        <p:nvSpPr>
          <p:cNvPr id="12" name="Text Placeholder 11"/>
          <p:cNvSpPr>
            <a:spLocks noGrp="1"/>
          </p:cNvSpPr>
          <p:nvPr>
            <p:ph type="body" sz="quarter" idx="10"/>
          </p:nvPr>
        </p:nvSpPr>
        <p:spPr>
          <a:xfrm>
            <a:off x="5486415" y="304800"/>
            <a:ext cx="6197601" cy="355600"/>
          </a:xfrm>
        </p:spPr>
        <p:txBody>
          <a:bodyPr/>
          <a:lstStyle>
            <a:lvl1pPr marL="0" indent="0">
              <a:buNone/>
              <a:defRPr sz="1500" i="0">
                <a:solidFill>
                  <a:schemeClr val="bg1"/>
                </a:solidFill>
              </a:defRPr>
            </a:lvl1pPr>
          </a:lstStyle>
          <a:p>
            <a:pPr lvl="0"/>
            <a:r>
              <a:rPr lang="en-US" dirty="0"/>
              <a:t>Click to edit Master text styles</a:t>
            </a:r>
          </a:p>
        </p:txBody>
      </p:sp>
      <p:sp>
        <p:nvSpPr>
          <p:cNvPr id="6" name="Text Placeholder 2"/>
          <p:cNvSpPr>
            <a:spLocks noGrp="1"/>
          </p:cNvSpPr>
          <p:nvPr>
            <p:ph type="body" sz="quarter" idx="11"/>
          </p:nvPr>
        </p:nvSpPr>
        <p:spPr>
          <a:xfrm>
            <a:off x="5486423" y="5527447"/>
            <a:ext cx="6194753" cy="123111"/>
          </a:xfrm>
          <a:noFill/>
          <a:ln>
            <a:noFill/>
          </a:ln>
        </p:spPr>
        <p:txBody>
          <a:bodyPr wrap="square" lIns="91440" tIns="0" rIns="0" bIns="0" anchor="b" anchorCtr="0">
            <a:spAutoFit/>
          </a:bodyPr>
          <a:lstStyle>
            <a:lvl1pPr marL="0" indent="0">
              <a:buNone/>
              <a:defRPr lang="en-US" sz="800" b="1" kern="1200" smtClean="0">
                <a:solidFill>
                  <a:schemeClr val="bg1"/>
                </a:solidFill>
                <a:latin typeface="Verdana" pitchFamily="-105" charset="0"/>
                <a:ea typeface="ＭＳ Ｐゴシック" pitchFamily="34" charset="-128"/>
                <a:cs typeface="ＭＳ Ｐゴシック" pitchFamily="-105" charset="-128"/>
              </a:defRPr>
            </a:lvl1pPr>
            <a:lvl2pPr>
              <a:defRPr lang="en-US" sz="2400" kern="1200" smtClean="0">
                <a:latin typeface="Verdana" pitchFamily="-105" charset="0"/>
                <a:ea typeface="ＭＳ Ｐゴシック" pitchFamily="-105" charset="-128"/>
                <a:cs typeface="ＭＳ Ｐゴシック" pitchFamily="-105" charset="-128"/>
              </a:defRPr>
            </a:lvl2pPr>
            <a:lvl3pPr>
              <a:defRPr lang="en-US" sz="2400" kern="1200" smtClean="0">
                <a:latin typeface="Verdana" pitchFamily="-105" charset="0"/>
                <a:ea typeface="ＭＳ Ｐゴシック" pitchFamily="-105" charset="-128"/>
                <a:cs typeface="ＭＳ Ｐゴシック" pitchFamily="-105" charset="-128"/>
              </a:defRPr>
            </a:lvl3pPr>
            <a:lvl4pPr>
              <a:defRPr lang="en-US" sz="2400" kern="1200" smtClean="0">
                <a:latin typeface="Verdana" pitchFamily="-105" charset="0"/>
                <a:ea typeface="ＭＳ Ｐゴシック" pitchFamily="-105" charset="-128"/>
                <a:cs typeface="ＭＳ Ｐゴシック" pitchFamily="-105" charset="-128"/>
              </a:defRPr>
            </a:lvl4pPr>
            <a:lvl5pPr>
              <a:defRPr lang="en-US" sz="2400" kern="1200">
                <a:latin typeface="Verdana" pitchFamily="-105" charset="0"/>
                <a:ea typeface="ＭＳ Ｐゴシック" pitchFamily="-105" charset="-128"/>
                <a:cs typeface="ＭＳ Ｐゴシック" pitchFamily="-105" charset="-128"/>
              </a:defRPr>
            </a:lvl5pPr>
          </a:lstStyle>
          <a:p>
            <a:pPr lvl="0" defTabSz="457200">
              <a:spcBef>
                <a:spcPct val="0"/>
              </a:spcBef>
            </a:pPr>
            <a:r>
              <a:rPr lang="en-US" dirty="0"/>
              <a:t>Click to edit Master </a:t>
            </a:r>
            <a:r>
              <a:rPr lang="en-US"/>
              <a:t>text styles</a:t>
            </a:r>
            <a:endParaRPr lang="en-US" dirty="0"/>
          </a:p>
        </p:txBody>
      </p:sp>
      <p:sp>
        <p:nvSpPr>
          <p:cNvPr id="7" name="TextBox 6"/>
          <p:cNvSpPr txBox="1"/>
          <p:nvPr userDrawn="1"/>
        </p:nvSpPr>
        <p:spPr>
          <a:xfrm>
            <a:off x="89651" y="6345361"/>
            <a:ext cx="7942729" cy="400110"/>
          </a:xfrm>
          <a:prstGeom prst="rect">
            <a:avLst/>
          </a:prstGeom>
          <a:noFill/>
        </p:spPr>
        <p:txBody>
          <a:bodyPr wrap="square" rtlCol="0">
            <a:spAutoFit/>
          </a:bodyPr>
          <a:lstStyle/>
          <a:p>
            <a:r>
              <a:rPr lang="en-US" sz="1000" dirty="0">
                <a:solidFill>
                  <a:srgbClr val="FFFFFF"/>
                </a:solidFill>
              </a:rPr>
              <a:t>Presented at the 77</a:t>
            </a:r>
            <a:r>
              <a:rPr lang="en-US" sz="1000" baseline="30000" dirty="0">
                <a:solidFill>
                  <a:srgbClr val="FFFFFF"/>
                </a:solidFill>
              </a:rPr>
              <a:t>th</a:t>
            </a:r>
            <a:r>
              <a:rPr lang="en-US" sz="1000" dirty="0">
                <a:solidFill>
                  <a:srgbClr val="FFFFFF"/>
                </a:solidFill>
              </a:rPr>
              <a:t> Scientific Sessions of the American Diabetes Association; </a:t>
            </a:r>
          </a:p>
          <a:p>
            <a:r>
              <a:rPr lang="en-US" sz="1000" dirty="0">
                <a:solidFill>
                  <a:srgbClr val="FFFFFF"/>
                </a:solidFill>
              </a:rPr>
              <a:t>June 12, 2017; San Diego, CA.</a:t>
            </a:r>
          </a:p>
        </p:txBody>
      </p:sp>
    </p:spTree>
    <p:extLst>
      <p:ext uri="{BB962C8B-B14F-4D97-AF65-F5344CB8AC3E}">
        <p14:creationId xmlns:p14="http://schemas.microsoft.com/office/powerpoint/2010/main" val="6774533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4:3 Divider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122" name="Rectangle 2"/>
          <p:cNvSpPr>
            <a:spLocks noGrp="1" noChangeArrowheads="1"/>
          </p:cNvSpPr>
          <p:nvPr>
            <p:ph type="ctrTitle"/>
          </p:nvPr>
        </p:nvSpPr>
        <p:spPr bwMode="gray">
          <a:xfrm>
            <a:off x="505159" y="2197135"/>
            <a:ext cx="6197601" cy="1015663"/>
          </a:xfrm>
        </p:spPr>
        <p:txBody>
          <a:bodyPr/>
          <a:lstStyle>
            <a:lvl1pPr>
              <a:defRPr sz="300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505159" y="3287712"/>
            <a:ext cx="6197601" cy="369888"/>
          </a:xfrm>
        </p:spPr>
        <p:txBody>
          <a:bodyPr/>
          <a:lstStyle>
            <a:lvl1pPr marL="0" indent="0">
              <a:buFontTx/>
              <a:buNone/>
              <a:defRPr sz="1800" b="0">
                <a:solidFill>
                  <a:schemeClr val="bg1"/>
                </a:solidFill>
              </a:defRPr>
            </a:lvl1pPr>
          </a:lstStyle>
          <a:p>
            <a:r>
              <a:rPr lang="en-US" dirty="0"/>
              <a:t>Click to edit Master subtitle style</a:t>
            </a:r>
          </a:p>
        </p:txBody>
      </p:sp>
      <p:sp>
        <p:nvSpPr>
          <p:cNvPr id="3" name="Text Placeholder 2"/>
          <p:cNvSpPr>
            <a:spLocks noGrp="1"/>
          </p:cNvSpPr>
          <p:nvPr>
            <p:ph type="body" sz="quarter" idx="10"/>
          </p:nvPr>
        </p:nvSpPr>
        <p:spPr>
          <a:xfrm>
            <a:off x="508011" y="5527447"/>
            <a:ext cx="6194753" cy="123111"/>
          </a:xfrm>
          <a:noFill/>
          <a:ln>
            <a:noFill/>
          </a:ln>
        </p:spPr>
        <p:txBody>
          <a:bodyPr wrap="square" lIns="91440" tIns="0" rIns="0" bIns="0" anchor="b" anchorCtr="0">
            <a:spAutoFit/>
          </a:bodyPr>
          <a:lstStyle>
            <a:lvl1pPr marL="0" indent="0">
              <a:buNone/>
              <a:defRPr lang="en-US" sz="800" b="1" kern="1200" smtClean="0">
                <a:solidFill>
                  <a:schemeClr val="bg1"/>
                </a:solidFill>
                <a:latin typeface="Verdana" pitchFamily="-105" charset="0"/>
                <a:ea typeface="ＭＳ Ｐゴシック" pitchFamily="34" charset="-128"/>
                <a:cs typeface="ＭＳ Ｐゴシック" pitchFamily="-105" charset="-128"/>
              </a:defRPr>
            </a:lvl1pPr>
            <a:lvl2pPr>
              <a:defRPr lang="en-US" sz="2400" kern="1200" smtClean="0">
                <a:latin typeface="Verdana" pitchFamily="-105" charset="0"/>
                <a:ea typeface="ＭＳ Ｐゴシック" pitchFamily="-105" charset="-128"/>
                <a:cs typeface="ＭＳ Ｐゴシック" pitchFamily="-105" charset="-128"/>
              </a:defRPr>
            </a:lvl2pPr>
            <a:lvl3pPr>
              <a:defRPr lang="en-US" sz="2400" kern="1200" smtClean="0">
                <a:latin typeface="Verdana" pitchFamily="-105" charset="0"/>
                <a:ea typeface="ＭＳ Ｐゴシック" pitchFamily="-105" charset="-128"/>
                <a:cs typeface="ＭＳ Ｐゴシック" pitchFamily="-105" charset="-128"/>
              </a:defRPr>
            </a:lvl3pPr>
            <a:lvl4pPr>
              <a:defRPr lang="en-US" sz="2400" kern="1200" smtClean="0">
                <a:latin typeface="Verdana" pitchFamily="-105" charset="0"/>
                <a:ea typeface="ＭＳ Ｐゴシック" pitchFamily="-105" charset="-128"/>
                <a:cs typeface="ＭＳ Ｐゴシック" pitchFamily="-105" charset="-128"/>
              </a:defRPr>
            </a:lvl4pPr>
            <a:lvl5pPr>
              <a:defRPr lang="en-US" sz="2400" kern="1200">
                <a:latin typeface="Verdana" pitchFamily="-105" charset="0"/>
                <a:ea typeface="ＭＳ Ｐゴシック" pitchFamily="-105" charset="-128"/>
                <a:cs typeface="ＭＳ Ｐゴシック" pitchFamily="-105" charset="-128"/>
              </a:defRPr>
            </a:lvl5pPr>
          </a:lstStyle>
          <a:p>
            <a:pPr lvl="0" defTabSz="457200">
              <a:spcBef>
                <a:spcPct val="0"/>
              </a:spcBef>
            </a:pPr>
            <a:r>
              <a:rPr lang="en-US" dirty="0"/>
              <a:t>Click to edit Master </a:t>
            </a:r>
            <a:r>
              <a:rPr lang="en-US"/>
              <a:t>text styles</a:t>
            </a:r>
            <a:endParaRPr lang="en-US" dirty="0"/>
          </a:p>
        </p:txBody>
      </p:sp>
      <p:sp>
        <p:nvSpPr>
          <p:cNvPr id="6" name="TextBox 5"/>
          <p:cNvSpPr txBox="1"/>
          <p:nvPr userDrawn="1"/>
        </p:nvSpPr>
        <p:spPr>
          <a:xfrm>
            <a:off x="89651" y="6345361"/>
            <a:ext cx="7942729" cy="400110"/>
          </a:xfrm>
          <a:prstGeom prst="rect">
            <a:avLst/>
          </a:prstGeom>
          <a:noFill/>
        </p:spPr>
        <p:txBody>
          <a:bodyPr wrap="square" rtlCol="0">
            <a:spAutoFit/>
          </a:bodyPr>
          <a:lstStyle/>
          <a:p>
            <a:r>
              <a:rPr lang="en-US" sz="1000" dirty="0">
                <a:solidFill>
                  <a:srgbClr val="FFFFFF"/>
                </a:solidFill>
              </a:rPr>
              <a:t>Presented at the 77</a:t>
            </a:r>
            <a:r>
              <a:rPr lang="en-US" sz="1000" baseline="30000" dirty="0">
                <a:solidFill>
                  <a:srgbClr val="FFFFFF"/>
                </a:solidFill>
              </a:rPr>
              <a:t>th</a:t>
            </a:r>
            <a:r>
              <a:rPr lang="en-US" sz="1000" dirty="0">
                <a:solidFill>
                  <a:srgbClr val="FFFFFF"/>
                </a:solidFill>
              </a:rPr>
              <a:t> Scientific Sessions of the American Diabetes Association; </a:t>
            </a:r>
          </a:p>
          <a:p>
            <a:r>
              <a:rPr lang="en-US" sz="1000" dirty="0">
                <a:solidFill>
                  <a:srgbClr val="FFFFFF"/>
                </a:solidFill>
              </a:rPr>
              <a:t>June 12, 2017; San Diego, CA.</a:t>
            </a:r>
          </a:p>
        </p:txBody>
      </p:sp>
    </p:spTree>
    <p:extLst>
      <p:ext uri="{BB962C8B-B14F-4D97-AF65-F5344CB8AC3E}">
        <p14:creationId xmlns:p14="http://schemas.microsoft.com/office/powerpoint/2010/main" val="33008985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4:3 Blank">
    <p:spTree>
      <p:nvGrpSpPr>
        <p:cNvPr id="1" name=""/>
        <p:cNvGrpSpPr/>
        <p:nvPr/>
      </p:nvGrpSpPr>
      <p:grpSpPr>
        <a:xfrm>
          <a:off x="0" y="0"/>
          <a:ext cx="0" cy="0"/>
          <a:chOff x="0" y="0"/>
          <a:chExt cx="0" cy="0"/>
        </a:xfrm>
      </p:grpSpPr>
      <p:sp>
        <p:nvSpPr>
          <p:cNvPr id="5" name="Rectangle 4"/>
          <p:cNvSpPr/>
          <p:nvPr userDrawn="1"/>
        </p:nvSpPr>
        <p:spPr bwMode="auto">
          <a:xfrm>
            <a:off x="0" y="0"/>
            <a:ext cx="12192000" cy="182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427A"/>
              </a:solidFill>
            </a:endParaRPr>
          </a:p>
        </p:txBody>
      </p:sp>
      <p:sp>
        <p:nvSpPr>
          <p:cNvPr id="3" name="Rectangle 6"/>
          <p:cNvSpPr>
            <a:spLocks noGrp="1" noChangeArrowheads="1"/>
          </p:cNvSpPr>
          <p:nvPr>
            <p:ph type="sldNum" sz="quarter" idx="11"/>
          </p:nvPr>
        </p:nvSpPr>
        <p:spPr/>
        <p:txBody>
          <a:bodyPr/>
          <a:lstStyle>
            <a:lvl1pPr>
              <a:defRPr/>
            </a:lvl1pPr>
          </a:lstStyle>
          <a:p>
            <a:fld id="{895F43D4-1217-2B49-82F3-469BD80267EF}" type="slidenum">
              <a:rPr lang="en-US">
                <a:solidFill>
                  <a:srgbClr val="002F6C"/>
                </a:solidFill>
              </a:rPr>
              <a:pPr/>
              <a:t>‹#›</a:t>
            </a:fld>
            <a:endParaRPr lang="en-US" dirty="0">
              <a:solidFill>
                <a:srgbClr val="002F6C"/>
              </a:solidFill>
            </a:endParaRPr>
          </a:p>
        </p:txBody>
      </p:sp>
    </p:spTree>
    <p:extLst>
      <p:ext uri="{BB962C8B-B14F-4D97-AF65-F5344CB8AC3E}">
        <p14:creationId xmlns:p14="http://schemas.microsoft.com/office/powerpoint/2010/main" val="14937846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6626610"/>
            <a:ext cx="9855200" cy="230832"/>
          </a:xfrm>
        </p:spPr>
        <p:txBody>
          <a:bodyPr anchor="b">
            <a:sp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438256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solidFill>
                  <a:srgbClr val="000000"/>
                </a:solidFill>
              </a:rPr>
              <a:pPr/>
              <a:t>2/21/2019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9756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and Content_FINAL">
    <p:spTree>
      <p:nvGrpSpPr>
        <p:cNvPr id="1" name=""/>
        <p:cNvGrpSpPr/>
        <p:nvPr/>
      </p:nvGrpSpPr>
      <p:grpSpPr>
        <a:xfrm>
          <a:off x="0" y="0"/>
          <a:ext cx="0" cy="0"/>
          <a:chOff x="0" y="0"/>
          <a:chExt cx="0" cy="0"/>
        </a:xfrm>
      </p:grpSpPr>
      <p:sp>
        <p:nvSpPr>
          <p:cNvPr id="2" name="Title 1"/>
          <p:cNvSpPr>
            <a:spLocks noGrp="1"/>
          </p:cNvSpPr>
          <p:nvPr>
            <p:ph type="title"/>
          </p:nvPr>
        </p:nvSpPr>
        <p:spPr>
          <a:xfrm>
            <a:off x="316800" y="194400"/>
            <a:ext cx="11040000" cy="414000"/>
          </a:xfrm>
          <a:prstGeom prst="rect">
            <a:avLst/>
          </a:prstGeom>
        </p:spPr>
        <p:txBody>
          <a:bodyPr anchor="t"/>
          <a:lstStyle>
            <a:lvl1pPr algn="l" defTabSz="914377" rtl="0" eaLnBrk="1" latinLnBrk="0" hangingPunct="1">
              <a:lnSpc>
                <a:spcPct val="100000"/>
              </a:lnSpc>
              <a:spcBef>
                <a:spcPct val="0"/>
              </a:spcBef>
              <a:buNone/>
              <a:defRPr lang="en-US" sz="2800" b="1" kern="1200" baseline="0" dirty="0">
                <a:solidFill>
                  <a:schemeClr val="tx2"/>
                </a:solidFill>
                <a:latin typeface="Arial" pitchFamily="34" charset="0"/>
                <a:ea typeface="+mj-ea"/>
                <a:cs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316800" y="1350000"/>
            <a:ext cx="11040000" cy="4425951"/>
          </a:xfrm>
          <a:prstGeom prst="rect">
            <a:avLst/>
          </a:prstGeom>
        </p:spPr>
        <p:txBody>
          <a:bodyPr/>
          <a:lstStyle>
            <a:lvl1pPr marL="284393" indent="-284393">
              <a:spcBef>
                <a:spcPts val="1200"/>
              </a:spcBef>
              <a:buClr>
                <a:schemeClr val="tx2"/>
              </a:buClr>
              <a:defRPr sz="1800">
                <a:solidFill>
                  <a:schemeClr val="tx1"/>
                </a:solidFill>
              </a:defRPr>
            </a:lvl1pPr>
            <a:lvl2pPr marL="568800" indent="-284400">
              <a:spcBef>
                <a:spcPts val="600"/>
              </a:spcBef>
              <a:buClr>
                <a:schemeClr val="tx2"/>
              </a:buClr>
              <a:defRPr sz="1600">
                <a:solidFill>
                  <a:schemeClr val="tx1"/>
                </a:solidFill>
              </a:defRPr>
            </a:lvl2pPr>
            <a:lvl3pPr marL="853200" indent="-284400">
              <a:spcBef>
                <a:spcPts val="300"/>
              </a:spcBef>
              <a:buClr>
                <a:schemeClr val="tx2"/>
              </a:buClr>
              <a:defRPr sz="1400">
                <a:solidFill>
                  <a:schemeClr val="tx1"/>
                </a:solidFill>
              </a:defRPr>
            </a:lvl3pPr>
            <a:lvl4pPr marL="1137600" indent="-284400">
              <a:spcBef>
                <a:spcPts val="300"/>
              </a:spcBef>
              <a:buClr>
                <a:schemeClr val="tx2"/>
              </a:buClr>
              <a:defRPr sz="1200">
                <a:solidFill>
                  <a:schemeClr val="tx1"/>
                </a:solidFill>
              </a:defRPr>
            </a:lvl4pPr>
            <a:lvl5pPr marL="1074712" indent="-180970">
              <a:buClr>
                <a:schemeClr val="accent2"/>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p:cNvSpPr>
            <a:spLocks noGrp="1"/>
          </p:cNvSpPr>
          <p:nvPr>
            <p:ph type="body" sz="quarter" idx="17"/>
          </p:nvPr>
        </p:nvSpPr>
        <p:spPr>
          <a:xfrm>
            <a:off x="151685" y="6507339"/>
            <a:ext cx="11040000" cy="328084"/>
          </a:xfrm>
          <a:prstGeom prst="rect">
            <a:avLst/>
          </a:prstGeom>
        </p:spPr>
        <p:txBody>
          <a:bodyPr anchor="b"/>
          <a:lstStyle>
            <a:lvl1pPr marL="0" indent="0">
              <a:spcBef>
                <a:spcPts val="0"/>
              </a:spcBef>
              <a:buNone/>
              <a:defRPr sz="800">
                <a:solidFill>
                  <a:schemeClr val="tx1"/>
                </a:solidFill>
              </a:defRPr>
            </a:lvl1pPr>
            <a:lvl2pPr marL="457178" indent="0">
              <a:buNone/>
              <a:defRPr sz="1000"/>
            </a:lvl2pPr>
            <a:lvl3pPr marL="914356" indent="0">
              <a:buNone/>
              <a:defRPr sz="1000"/>
            </a:lvl3pPr>
            <a:lvl4pPr marL="1371532" indent="0">
              <a:buNone/>
              <a:defRPr sz="1000"/>
            </a:lvl4pPr>
            <a:lvl5pPr marL="1828709" indent="0">
              <a:buNone/>
              <a:defRPr sz="1000"/>
            </a:lvl5pPr>
          </a:lstStyle>
          <a:p>
            <a:pPr lvl="0"/>
            <a:r>
              <a:rPr lang="en-US" dirty="0"/>
              <a:t>Click to edit Master text styles</a:t>
            </a:r>
          </a:p>
        </p:txBody>
      </p:sp>
      <p:sp>
        <p:nvSpPr>
          <p:cNvPr id="5" name="Slide Number Placeholder 1"/>
          <p:cNvSpPr>
            <a:spLocks noGrp="1"/>
          </p:cNvSpPr>
          <p:nvPr>
            <p:ph type="sldNum" sz="quarter" idx="12"/>
          </p:nvPr>
        </p:nvSpPr>
        <p:spPr>
          <a:xfrm>
            <a:off x="11759357" y="6479340"/>
            <a:ext cx="508000" cy="365125"/>
          </a:xfrm>
          <a:prstGeom prst="rect">
            <a:avLst/>
          </a:prstGeom>
        </p:spPr>
        <p:txBody>
          <a:bodyPr/>
          <a:lstStyle/>
          <a:p>
            <a:fld id="{F22888E5-106D-448D-9650-2B88593DAA9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5924953"/>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9"/>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270449"/>
            <a:ext cx="11277600" cy="535531"/>
          </a:xfrm>
        </p:spPr>
        <p:txBody>
          <a:bodyPr anchor="t">
            <a:spAutoFit/>
          </a:bodyPr>
          <a:lstStyle>
            <a:lvl1pPr>
              <a:defRPr sz="3200">
                <a:solidFill>
                  <a:schemeClr val="bg1"/>
                </a:solidFill>
              </a:defRPr>
            </a:lvl1pPr>
          </a:lstStyle>
          <a:p>
            <a:r>
              <a:rPr lang="en-US" dirty="0"/>
              <a:t>Click to add divider title</a:t>
            </a:r>
          </a:p>
        </p:txBody>
      </p:sp>
      <p:sp>
        <p:nvSpPr>
          <p:cNvPr id="11" name="Text Placeholder 6">
            <a:extLst>
              <a:ext uri="{FF2B5EF4-FFF2-40B4-BE49-F238E27FC236}">
                <a16:creationId xmlns:a16="http://schemas.microsoft.com/office/drawing/2014/main" xmlns=""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42747915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0" y="6626610"/>
            <a:ext cx="9855200" cy="230832"/>
          </a:xfrm>
        </p:spPr>
        <p:txBody>
          <a:bodyPr anchor="b">
            <a:sp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40067255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One-line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12755" y="273600"/>
            <a:ext cx="11220449" cy="510116"/>
          </a:xfrm>
          <a:prstGeom prst="rect">
            <a:avLst/>
          </a:prstGeom>
        </p:spPr>
        <p:txBody>
          <a:bodyPr lIns="90000" tIns="46800" rIns="90000" bIns="46800"/>
          <a:lstStyle>
            <a:lvl1pPr>
              <a:defRPr sz="2800"/>
            </a:lvl1pPr>
          </a:lstStyle>
          <a:p>
            <a:r>
              <a:rPr lang="en-US" dirty="0"/>
              <a:t>Click to edit Master title style</a:t>
            </a:r>
            <a:endParaRPr lang="en-GB" dirty="0"/>
          </a:p>
        </p:txBody>
      </p:sp>
      <p:sp>
        <p:nvSpPr>
          <p:cNvPr id="9" name="Text Placeholder 8"/>
          <p:cNvSpPr>
            <a:spLocks noGrp="1"/>
          </p:cNvSpPr>
          <p:nvPr>
            <p:ph type="body" sz="quarter" idx="13" hasCustomPrompt="1"/>
          </p:nvPr>
        </p:nvSpPr>
        <p:spPr>
          <a:xfrm>
            <a:off x="412799" y="1044000"/>
            <a:ext cx="11252152" cy="4330700"/>
          </a:xfrm>
          <a:prstGeom prst="rect">
            <a:avLst/>
          </a:prstGeom>
        </p:spPr>
        <p:txBody>
          <a:bodyPr lIns="90000" tIns="46800" rIns="90000" bIns="46800"/>
          <a:lstStyle>
            <a:lvl1pPr marL="284400" indent="-284400">
              <a:spcBef>
                <a:spcPts val="1200"/>
              </a:spcBef>
              <a:buFont typeface="Arial" panose="020B0604020202020204" pitchFamily="34" charset="0"/>
              <a:buChar char="•"/>
              <a:defRPr sz="1800" b="0">
                <a:solidFill>
                  <a:schemeClr val="tx1"/>
                </a:solidFill>
                <a:latin typeface="Arial" pitchFamily="34" charset="0"/>
                <a:cs typeface="Arial" pitchFamily="34" charset="0"/>
              </a:defRPr>
            </a:lvl1pPr>
            <a:lvl2pPr marL="568800" indent="-284400">
              <a:spcBef>
                <a:spcPts val="600"/>
              </a:spcBef>
              <a:buClr>
                <a:schemeClr val="tx2"/>
              </a:buClr>
              <a:buFont typeface="Arial" panose="020B0604020202020204" pitchFamily="34" charset="0"/>
              <a:buChar char="–"/>
              <a:defRPr sz="1600">
                <a:solidFill>
                  <a:schemeClr val="tx1"/>
                </a:solidFill>
              </a:defRPr>
            </a:lvl2pPr>
            <a:lvl3pPr marL="853200" indent="-284400">
              <a:spcBef>
                <a:spcPts val="300"/>
              </a:spcBef>
              <a:buClr>
                <a:schemeClr val="tx2"/>
              </a:buClr>
              <a:defRPr sz="1400">
                <a:solidFill>
                  <a:schemeClr val="tx1"/>
                </a:solidFill>
              </a:defRPr>
            </a:lvl3pPr>
            <a:lvl4pPr marL="853200" indent="-284400">
              <a:spcBef>
                <a:spcPts val="300"/>
              </a:spcBef>
              <a:buClr>
                <a:schemeClr val="tx2"/>
              </a:buClr>
              <a:defRPr sz="1400">
                <a:solidFill>
                  <a:schemeClr val="tx1"/>
                </a:solidFill>
              </a:defRPr>
            </a:lvl4pPr>
            <a:lvl5pPr marL="853200" indent="-284400">
              <a:spcBef>
                <a:spcPts val="300"/>
              </a:spcBef>
              <a:buClr>
                <a:schemeClr val="tx2"/>
              </a:buClr>
              <a:defRPr sz="1400">
                <a:solidFill>
                  <a:schemeClr val="tx1"/>
                </a:solidFill>
              </a:defRPr>
            </a:lvl5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 name="Text Placeholder 4"/>
          <p:cNvSpPr>
            <a:spLocks noGrp="1"/>
          </p:cNvSpPr>
          <p:nvPr>
            <p:ph type="body" sz="quarter" idx="10" hasCustomPrompt="1"/>
          </p:nvPr>
        </p:nvSpPr>
        <p:spPr>
          <a:xfrm>
            <a:off x="0" y="6659261"/>
            <a:ext cx="11856640" cy="198000"/>
          </a:xfrm>
          <a:prstGeom prst="rect">
            <a:avLst/>
          </a:prstGeom>
        </p:spPr>
        <p:txBody>
          <a:bodyPr anchor="b"/>
          <a:lstStyle>
            <a:lvl1pPr marL="0" indent="0">
              <a:spcBef>
                <a:spcPts val="0"/>
              </a:spcBef>
              <a:spcAft>
                <a:spcPts val="0"/>
              </a:spcAft>
              <a:buNone/>
              <a:defRPr sz="1000" baseline="0"/>
            </a:lvl1pPr>
          </a:lstStyle>
          <a:p>
            <a:pPr lvl="0"/>
            <a:r>
              <a:rPr lang="en-US" dirty="0"/>
              <a:t>Click to edit footnote</a:t>
            </a:r>
          </a:p>
        </p:txBody>
      </p:sp>
    </p:spTree>
    <p:extLst>
      <p:ext uri="{BB962C8B-B14F-4D97-AF65-F5344CB8AC3E}">
        <p14:creationId xmlns:p14="http://schemas.microsoft.com/office/powerpoint/2010/main" val="2126765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theme" Target="../theme/theme11.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2.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3.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theme" Target="../theme/theme14.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7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5" Type="http://schemas.openxmlformats.org/officeDocument/2006/relationships/theme" Target="../theme/theme15.xml"/><Relationship Id="rId4" Type="http://schemas.openxmlformats.org/officeDocument/2006/relationships/slideLayout" Target="../slideLayouts/slideLayout17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6" Type="http://schemas.openxmlformats.org/officeDocument/2006/relationships/theme" Target="../theme/theme16.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20.wmf"/><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7.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20.wmf"/><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8.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theme" Target="../theme/theme19.xml"/><Relationship Id="rId1" Type="http://schemas.openxmlformats.org/officeDocument/2006/relationships/slideLayout" Target="../slideLayouts/slideLayout2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6" Type="http://schemas.openxmlformats.org/officeDocument/2006/relationships/theme" Target="../theme/theme20.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2.w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1.xml"/><Relationship Id="rId2" Type="http://schemas.openxmlformats.org/officeDocument/2006/relationships/slideLayout" Target="../slideLayouts/slideLayout234.xml"/><Relationship Id="rId16" Type="http://schemas.openxmlformats.org/officeDocument/2006/relationships/image" Target="../media/image25.png"/><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image" Target="../media/image24.wmf"/><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3.wmf"/></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theme" Target="../theme/theme22.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6.png"/><Relationship Id="rId5" Type="http://schemas.openxmlformats.org/officeDocument/2006/relationships/slideLayout" Target="../slideLayouts/slideLayout58.xml"/><Relationship Id="rId10" Type="http://schemas.openxmlformats.org/officeDocument/2006/relationships/image" Target="../media/image5.png"/><Relationship Id="rId4" Type="http://schemas.openxmlformats.org/officeDocument/2006/relationships/slideLayout" Target="../slideLayouts/slideLayout5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image" Target="../media/image10.jpe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5" Type="http://schemas.openxmlformats.org/officeDocument/2006/relationships/image" Target="../media/image1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Z_SYMBOL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06317" y="6214622"/>
            <a:ext cx="374392" cy="453645"/>
          </a:xfrm>
          <a:prstGeom prst="rect">
            <a:avLst/>
          </a:prstGeom>
        </p:spPr>
      </p:pic>
    </p:spTree>
    <p:extLst>
      <p:ext uri="{BB962C8B-B14F-4D97-AF65-F5344CB8AC3E}">
        <p14:creationId xmlns:p14="http://schemas.microsoft.com/office/powerpoint/2010/main" val="201661532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680" cy="266700"/>
          </a:xfrm>
          <a:prstGeom prst="rect">
            <a:avLst/>
          </a:prstGeom>
        </p:spPr>
        <p:txBody>
          <a:bodyPr vert="horz" lIns="91440" tIns="45720" rIns="45720" bIns="45720" rtlCol="0" anchor="b" anchorCtr="0"/>
          <a:lstStyle>
            <a:lvl1pPr algn="ctr">
              <a:defRPr sz="1000">
                <a:solidFill>
                  <a:schemeClr val="tx1"/>
                </a:solidFill>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2" name="Title Placeholder 1"/>
          <p:cNvSpPr>
            <a:spLocks noGrp="1"/>
          </p:cNvSpPr>
          <p:nvPr>
            <p:ph type="title"/>
          </p:nvPr>
        </p:nvSpPr>
        <p:spPr>
          <a:xfrm>
            <a:off x="457200" y="228606"/>
            <a:ext cx="112776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573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16846848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680" cy="266700"/>
          </a:xfrm>
          <a:prstGeom prst="rect">
            <a:avLst/>
          </a:prstGeom>
        </p:spPr>
        <p:txBody>
          <a:bodyPr vert="horz" lIns="91440" tIns="45720" rIns="45720" bIns="45720" rtlCol="0" anchor="b"/>
          <a:lstStyle>
            <a:lvl1pPr algn="r">
              <a:defRPr sz="1000">
                <a:solidFill>
                  <a:schemeClr val="tx1"/>
                </a:solidFill>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2" name="Title Placeholder 1"/>
          <p:cNvSpPr>
            <a:spLocks noGrp="1"/>
          </p:cNvSpPr>
          <p:nvPr>
            <p:ph type="title"/>
          </p:nvPr>
        </p:nvSpPr>
        <p:spPr>
          <a:xfrm>
            <a:off x="457200" y="228606"/>
            <a:ext cx="112776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573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71133" y="6534240"/>
            <a:ext cx="1295400" cy="323851"/>
          </a:xfrm>
          <a:prstGeom prst="rect">
            <a:avLst/>
          </a:prstGeom>
        </p:spPr>
        <p:txBody>
          <a:bodyPr vert="horz" lIns="91440" tIns="45720" rIns="91440" bIns="45720" rtlCol="0" anchor="ctr"/>
          <a:lstStyle>
            <a:lvl1pPr algn="l">
              <a:defRPr sz="1200">
                <a:solidFill>
                  <a:schemeClr val="tx1">
                    <a:tint val="75000"/>
                  </a:schemeClr>
                </a:solidFill>
              </a:defRPr>
            </a:lvl1pPr>
          </a:lstStyle>
          <a:p>
            <a:fld id="{CB7F32F2-BF2B-44A8-9A3C-E615DA763306}" type="datetime1">
              <a:rPr lang="en-US" smtClean="0">
                <a:solidFill>
                  <a:srgbClr val="000000">
                    <a:tint val="75000"/>
                  </a:srgbClr>
                </a:solidFill>
              </a:rPr>
              <a:pPr/>
              <a:t>2/21/2019</a:t>
            </a:fld>
            <a:endParaRPr lang="en-US" dirty="0">
              <a:solidFill>
                <a:srgbClr val="000000">
                  <a:tint val="75000"/>
                </a:srgbClr>
              </a:solidFill>
            </a:endParaRPr>
          </a:p>
        </p:txBody>
      </p:sp>
      <p:sp>
        <p:nvSpPr>
          <p:cNvPr id="5" name="Footer Placeholder 4"/>
          <p:cNvSpPr>
            <a:spLocks noGrp="1"/>
          </p:cNvSpPr>
          <p:nvPr>
            <p:ph type="ftr" sz="quarter" idx="3"/>
          </p:nvPr>
        </p:nvSpPr>
        <p:spPr>
          <a:xfrm>
            <a:off x="-1871133" y="6004605"/>
            <a:ext cx="129540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378065103"/>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9" r:id="rId16"/>
    <p:sldLayoutId id="2147484160" r:id="rId17"/>
    <p:sldLayoutId id="2147484161" r:id="rId18"/>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p15:clr>
            <a:srgbClr val="F26B43"/>
          </p15:clr>
        </p15:guide>
        <p15:guide id="2" orient="horz" pos="2160">
          <p15:clr>
            <a:srgbClr val="F26B43"/>
          </p15:clr>
        </p15:guide>
        <p15:guide id="3" pos="216">
          <p15:clr>
            <a:srgbClr val="F26B43"/>
          </p15:clr>
        </p15:guide>
        <p15:guide id="4" pos="5544">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680" cy="266700"/>
          </a:xfrm>
          <a:prstGeom prst="rect">
            <a:avLst/>
          </a:prstGeom>
        </p:spPr>
        <p:txBody>
          <a:bodyPr vert="horz" lIns="91440" tIns="45720" rIns="45720" bIns="45720" rtlCol="0" anchor="b" anchorCtr="0"/>
          <a:lstStyle>
            <a:lvl1pPr algn="ctr">
              <a:defRPr sz="1000">
                <a:solidFill>
                  <a:schemeClr val="tx1"/>
                </a:solidFill>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2" name="Title Placeholder 1"/>
          <p:cNvSpPr>
            <a:spLocks noGrp="1"/>
          </p:cNvSpPr>
          <p:nvPr>
            <p:ph type="title"/>
          </p:nvPr>
        </p:nvSpPr>
        <p:spPr>
          <a:xfrm>
            <a:off x="457200" y="228606"/>
            <a:ext cx="112776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573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56378377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680" cy="266700"/>
          </a:xfrm>
          <a:prstGeom prst="rect">
            <a:avLst/>
          </a:prstGeom>
        </p:spPr>
        <p:txBody>
          <a:bodyPr vert="horz" lIns="91440" tIns="45720" rIns="45720" bIns="45720" rtlCol="0" anchor="b" anchorCtr="0"/>
          <a:lstStyle>
            <a:lvl1pPr algn="ctr">
              <a:defRPr sz="1000">
                <a:solidFill>
                  <a:schemeClr val="tx1"/>
                </a:solidFill>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2" name="Title Placeholder 1"/>
          <p:cNvSpPr>
            <a:spLocks noGrp="1"/>
          </p:cNvSpPr>
          <p:nvPr>
            <p:ph type="title"/>
          </p:nvPr>
        </p:nvSpPr>
        <p:spPr>
          <a:xfrm>
            <a:off x="457200" y="228606"/>
            <a:ext cx="112776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573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508844140"/>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680" cy="266700"/>
          </a:xfrm>
          <a:prstGeom prst="rect">
            <a:avLst/>
          </a:prstGeom>
        </p:spPr>
        <p:txBody>
          <a:bodyPr vert="horz" lIns="91440" tIns="45720" rIns="45720" bIns="45720" rtlCol="0" anchor="b"/>
          <a:lstStyle>
            <a:lvl1pPr algn="r">
              <a:defRPr sz="1000">
                <a:solidFill>
                  <a:schemeClr val="tx1"/>
                </a:solidFill>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2" name="Title Placeholder 1"/>
          <p:cNvSpPr>
            <a:spLocks noGrp="1"/>
          </p:cNvSpPr>
          <p:nvPr>
            <p:ph type="title"/>
          </p:nvPr>
        </p:nvSpPr>
        <p:spPr>
          <a:xfrm>
            <a:off x="457200" y="228606"/>
            <a:ext cx="112776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573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71133" y="6534240"/>
            <a:ext cx="1295400" cy="323851"/>
          </a:xfrm>
          <a:prstGeom prst="rect">
            <a:avLst/>
          </a:prstGeom>
        </p:spPr>
        <p:txBody>
          <a:bodyPr vert="horz" lIns="91440" tIns="45720" rIns="91440" bIns="45720" rtlCol="0" anchor="ctr"/>
          <a:lstStyle>
            <a:lvl1pPr algn="l">
              <a:defRPr sz="1200">
                <a:solidFill>
                  <a:schemeClr val="tx1">
                    <a:tint val="75000"/>
                  </a:schemeClr>
                </a:solidFill>
              </a:defRPr>
            </a:lvl1pPr>
          </a:lstStyle>
          <a:p>
            <a:fld id="{CB7F32F2-BF2B-44A8-9A3C-E615DA763306}" type="datetime1">
              <a:rPr lang="en-US" smtClean="0">
                <a:solidFill>
                  <a:srgbClr val="000000">
                    <a:tint val="75000"/>
                  </a:srgbClr>
                </a:solidFill>
              </a:rPr>
              <a:pPr/>
              <a:t>2/21/2019</a:t>
            </a:fld>
            <a:endParaRPr lang="en-US" dirty="0">
              <a:solidFill>
                <a:srgbClr val="000000">
                  <a:tint val="75000"/>
                </a:srgbClr>
              </a:solidFill>
            </a:endParaRPr>
          </a:p>
        </p:txBody>
      </p:sp>
      <p:sp>
        <p:nvSpPr>
          <p:cNvPr id="5" name="Footer Placeholder 4"/>
          <p:cNvSpPr>
            <a:spLocks noGrp="1"/>
          </p:cNvSpPr>
          <p:nvPr>
            <p:ph type="ftr" sz="quarter" idx="3"/>
          </p:nvPr>
        </p:nvSpPr>
        <p:spPr>
          <a:xfrm>
            <a:off x="-1871133" y="6004605"/>
            <a:ext cx="129540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054009934"/>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7" r:id="rId14"/>
    <p:sldLayoutId id="2147484208" r:id="rId15"/>
    <p:sldLayoutId id="2147484209" r:id="rId16"/>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p15:clr>
            <a:srgbClr val="F26B43"/>
          </p15:clr>
        </p15:guide>
        <p15:guide id="2" orient="horz" pos="2160">
          <p15:clr>
            <a:srgbClr val="F26B43"/>
          </p15:clr>
        </p15:guide>
        <p15:guide id="3" pos="216">
          <p15:clr>
            <a:srgbClr val="F26B43"/>
          </p15:clr>
        </p15:guide>
        <p15:guide id="4" pos="5544">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102042"/>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spcBef>
          <a:spcPct val="0"/>
        </a:spcBef>
        <a:spcAft>
          <a:spcPct val="0"/>
        </a:spcAft>
        <a:defRPr sz="2800" b="1">
          <a:solidFill>
            <a:schemeClr val="tx2"/>
          </a:solidFill>
          <a:latin typeface="Arial" pitchFamily="34" charset="0"/>
          <a:ea typeface="Arial" charset="0"/>
          <a:cs typeface="Arial" pitchFamily="34" charset="0"/>
        </a:defRPr>
      </a:lvl1pPr>
      <a:lvl2pPr algn="l" rtl="0" eaLnBrk="0" fontAlgn="base" hangingPunct="0">
        <a:spcBef>
          <a:spcPct val="0"/>
        </a:spcBef>
        <a:spcAft>
          <a:spcPct val="0"/>
        </a:spcAft>
        <a:defRPr sz="2800" b="1">
          <a:solidFill>
            <a:schemeClr val="tx2"/>
          </a:solidFill>
          <a:latin typeface="Arial" charset="0"/>
          <a:ea typeface="Arial" charset="0"/>
          <a:cs typeface="Arial" pitchFamily="34" charset="0"/>
        </a:defRPr>
      </a:lvl2pPr>
      <a:lvl3pPr algn="l" rtl="0" eaLnBrk="0" fontAlgn="base" hangingPunct="0">
        <a:spcBef>
          <a:spcPct val="0"/>
        </a:spcBef>
        <a:spcAft>
          <a:spcPct val="0"/>
        </a:spcAft>
        <a:defRPr sz="2800" b="1">
          <a:solidFill>
            <a:schemeClr val="tx2"/>
          </a:solidFill>
          <a:latin typeface="Arial" charset="0"/>
          <a:ea typeface="Arial" charset="0"/>
          <a:cs typeface="Arial" pitchFamily="34" charset="0"/>
        </a:defRPr>
      </a:lvl3pPr>
      <a:lvl4pPr algn="l" rtl="0" eaLnBrk="0" fontAlgn="base" hangingPunct="0">
        <a:spcBef>
          <a:spcPct val="0"/>
        </a:spcBef>
        <a:spcAft>
          <a:spcPct val="0"/>
        </a:spcAft>
        <a:defRPr sz="2800" b="1">
          <a:solidFill>
            <a:schemeClr val="tx2"/>
          </a:solidFill>
          <a:latin typeface="Arial" charset="0"/>
          <a:ea typeface="Arial" charset="0"/>
          <a:cs typeface="Arial" pitchFamily="34" charset="0"/>
        </a:defRPr>
      </a:lvl4pPr>
      <a:lvl5pPr algn="l" rtl="0" eaLnBrk="0" fontAlgn="base" hangingPunct="0">
        <a:spcBef>
          <a:spcPct val="0"/>
        </a:spcBef>
        <a:spcAft>
          <a:spcPct val="0"/>
        </a:spcAft>
        <a:defRPr sz="2800" b="1">
          <a:solidFill>
            <a:schemeClr val="tx2"/>
          </a:solidFill>
          <a:latin typeface="Arial" charset="0"/>
          <a:ea typeface="Arial" charset="0"/>
          <a:cs typeface="Arial" pitchFamily="34" charset="0"/>
        </a:defRPr>
      </a:lvl5pPr>
      <a:lvl6pPr marL="457167" algn="l" rtl="0" eaLnBrk="1" fontAlgn="base" hangingPunct="1">
        <a:spcBef>
          <a:spcPct val="0"/>
        </a:spcBef>
        <a:spcAft>
          <a:spcPct val="0"/>
        </a:spcAft>
        <a:defRPr sz="2800" b="1">
          <a:solidFill>
            <a:schemeClr val="tx2"/>
          </a:solidFill>
          <a:latin typeface="Arial" charset="0"/>
        </a:defRPr>
      </a:lvl6pPr>
      <a:lvl7pPr marL="914332" algn="l" rtl="0" eaLnBrk="1" fontAlgn="base" hangingPunct="1">
        <a:spcBef>
          <a:spcPct val="0"/>
        </a:spcBef>
        <a:spcAft>
          <a:spcPct val="0"/>
        </a:spcAft>
        <a:defRPr sz="2800" b="1">
          <a:solidFill>
            <a:schemeClr val="tx2"/>
          </a:solidFill>
          <a:latin typeface="Arial" charset="0"/>
        </a:defRPr>
      </a:lvl7pPr>
      <a:lvl8pPr marL="1371498" algn="l" rtl="0" eaLnBrk="1" fontAlgn="base" hangingPunct="1">
        <a:spcBef>
          <a:spcPct val="0"/>
        </a:spcBef>
        <a:spcAft>
          <a:spcPct val="0"/>
        </a:spcAft>
        <a:defRPr sz="2800" b="1">
          <a:solidFill>
            <a:schemeClr val="tx2"/>
          </a:solidFill>
          <a:latin typeface="Arial" charset="0"/>
        </a:defRPr>
      </a:lvl8pPr>
      <a:lvl9pPr marL="1828664" algn="l" rtl="0" eaLnBrk="1" fontAlgn="base" hangingPunct="1">
        <a:spcBef>
          <a:spcPct val="0"/>
        </a:spcBef>
        <a:spcAft>
          <a:spcPct val="0"/>
        </a:spcAft>
        <a:defRPr sz="2800" b="1">
          <a:solidFill>
            <a:schemeClr val="tx2"/>
          </a:solidFill>
          <a:latin typeface="Arial" charset="0"/>
        </a:defRPr>
      </a:lvl9pPr>
    </p:titleStyle>
    <p:bodyStyle>
      <a:lvl1pPr marL="179376" indent="-179376" algn="l" rtl="0" eaLnBrk="0" fontAlgn="base" hangingPunct="0">
        <a:spcBef>
          <a:spcPct val="0"/>
        </a:spcBef>
        <a:spcAft>
          <a:spcPct val="0"/>
        </a:spcAft>
        <a:buClr>
          <a:schemeClr val="tx2"/>
        </a:buClr>
        <a:buFont typeface="Arial" charset="0"/>
        <a:buChar char="•"/>
        <a:defRPr>
          <a:solidFill>
            <a:schemeClr val="tx1"/>
          </a:solidFill>
          <a:latin typeface="Arial" pitchFamily="34" charset="0"/>
          <a:ea typeface="Arial" charset="0"/>
          <a:cs typeface="Arial" pitchFamily="34" charset="0"/>
        </a:defRPr>
      </a:lvl1pPr>
      <a:lvl2pPr marL="358750" indent="-179376" algn="l" rtl="0" eaLnBrk="0" fontAlgn="base" hangingPunct="0">
        <a:spcBef>
          <a:spcPct val="0"/>
        </a:spcBef>
        <a:spcAft>
          <a:spcPct val="0"/>
        </a:spcAft>
        <a:buFont typeface="Arial" charset="0"/>
        <a:buChar char="-"/>
        <a:defRPr>
          <a:solidFill>
            <a:schemeClr val="tx1"/>
          </a:solidFill>
          <a:latin typeface="Arial" pitchFamily="34" charset="0"/>
          <a:ea typeface="Arial" charset="0"/>
          <a:cs typeface="Arial" pitchFamily="34" charset="0"/>
        </a:defRPr>
      </a:lvl2pPr>
      <a:lvl3pPr marL="622252" indent="-180962" algn="l" rtl="0" eaLnBrk="0" fontAlgn="base" hangingPunct="0">
        <a:spcBef>
          <a:spcPct val="0"/>
        </a:spcBef>
        <a:spcAft>
          <a:spcPct val="0"/>
        </a:spcAft>
        <a:buFont typeface="Arial" charset="0"/>
        <a:buChar char="•"/>
        <a:defRPr sz="1600">
          <a:solidFill>
            <a:schemeClr val="tx1"/>
          </a:solidFill>
          <a:latin typeface="Arial" pitchFamily="34" charset="0"/>
          <a:ea typeface="Arial" charset="0"/>
          <a:cs typeface="Arial" pitchFamily="34" charset="0"/>
        </a:defRPr>
      </a:lvl3pPr>
      <a:lvl4pPr marL="622252" indent="-179376" algn="l" rtl="0" eaLnBrk="0" fontAlgn="base" hangingPunct="0">
        <a:spcBef>
          <a:spcPct val="0"/>
        </a:spcBef>
        <a:spcAft>
          <a:spcPct val="0"/>
        </a:spcAft>
        <a:buChar char="•"/>
        <a:defRPr sz="1600">
          <a:solidFill>
            <a:schemeClr val="tx1"/>
          </a:solidFill>
          <a:latin typeface="Arial" pitchFamily="34" charset="0"/>
          <a:ea typeface="Arial" charset="0"/>
          <a:cs typeface="Arial" pitchFamily="34" charset="0"/>
        </a:defRPr>
      </a:lvl4pPr>
      <a:lvl5pPr marL="622252" indent="-179376" algn="l" rtl="0" eaLnBrk="0" fontAlgn="base" hangingPunct="0">
        <a:spcBef>
          <a:spcPct val="0"/>
        </a:spcBef>
        <a:spcAft>
          <a:spcPct val="0"/>
        </a:spcAft>
        <a:buChar char="•"/>
        <a:defRPr sz="1600">
          <a:solidFill>
            <a:schemeClr val="tx1"/>
          </a:solidFill>
          <a:latin typeface="Arial" pitchFamily="34" charset="0"/>
          <a:ea typeface="Arial" charset="0"/>
          <a:cs typeface="Arial" pitchFamily="34" charset="0"/>
        </a:defRPr>
      </a:lvl5pPr>
      <a:lvl6pPr marL="1620718" indent="-176201" algn="l" rtl="0" eaLnBrk="1" fontAlgn="base" hangingPunct="1">
        <a:spcBef>
          <a:spcPct val="0"/>
        </a:spcBef>
        <a:spcAft>
          <a:spcPct val="0"/>
        </a:spcAft>
        <a:buChar char="•"/>
        <a:defRPr sz="1500">
          <a:solidFill>
            <a:schemeClr val="tx1"/>
          </a:solidFill>
          <a:latin typeface="+mn-lt"/>
        </a:defRPr>
      </a:lvl6pPr>
      <a:lvl7pPr marL="2077883" indent="-176201" algn="l" rtl="0" eaLnBrk="1" fontAlgn="base" hangingPunct="1">
        <a:spcBef>
          <a:spcPct val="0"/>
        </a:spcBef>
        <a:spcAft>
          <a:spcPct val="0"/>
        </a:spcAft>
        <a:buChar char="•"/>
        <a:defRPr sz="1500">
          <a:solidFill>
            <a:schemeClr val="tx1"/>
          </a:solidFill>
          <a:latin typeface="+mn-lt"/>
        </a:defRPr>
      </a:lvl7pPr>
      <a:lvl8pPr marL="2535047" indent="-176201" algn="l" rtl="0" eaLnBrk="1" fontAlgn="base" hangingPunct="1">
        <a:spcBef>
          <a:spcPct val="0"/>
        </a:spcBef>
        <a:spcAft>
          <a:spcPct val="0"/>
        </a:spcAft>
        <a:buChar char="•"/>
        <a:defRPr sz="1500">
          <a:solidFill>
            <a:schemeClr val="tx1"/>
          </a:solidFill>
          <a:latin typeface="+mn-lt"/>
        </a:defRPr>
      </a:lvl8pPr>
      <a:lvl9pPr marL="2992215" indent="-176201" algn="l" rtl="0" eaLnBrk="1" fontAlgn="base" hangingPunct="1">
        <a:spcBef>
          <a:spcPct val="0"/>
        </a:spcBef>
        <a:spcAft>
          <a:spcPct val="0"/>
        </a:spcAft>
        <a:buChar char="•"/>
        <a:defRPr sz="1500">
          <a:solidFill>
            <a:schemeClr val="tx1"/>
          </a:solidFill>
          <a:latin typeface="+mn-lt"/>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326" tIns="45665" rIns="91326" bIns="4566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326" tIns="45665" rIns="91326" bIns="456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31"/>
            <a:ext cx="2844800" cy="365125"/>
          </a:xfrm>
          <a:prstGeom prst="rect">
            <a:avLst/>
          </a:prstGeom>
        </p:spPr>
        <p:txBody>
          <a:bodyPr vert="horz" lIns="91326" tIns="45665" rIns="91326" bIns="45665" rtlCol="0" anchor="ctr"/>
          <a:lstStyle>
            <a:lvl1pPr algn="l">
              <a:defRPr sz="1200">
                <a:solidFill>
                  <a:schemeClr val="tx1">
                    <a:tint val="75000"/>
                  </a:schemeClr>
                </a:solidFill>
              </a:defRPr>
            </a:lvl1pPr>
          </a:lstStyle>
          <a:p>
            <a:pPr defTabSz="456654"/>
            <a:fld id="{55D9C162-EAAC-7544-B2C6-DEF5C33C3808}" type="datetimeFigureOut">
              <a:rPr lang="en-US" smtClean="0">
                <a:solidFill>
                  <a:prstClr val="black">
                    <a:tint val="75000"/>
                  </a:prstClr>
                </a:solidFill>
              </a:rPr>
              <a:pPr defTabSz="456654"/>
              <a:t>2/21/2019</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431"/>
            <a:ext cx="3860800" cy="365125"/>
          </a:xfrm>
          <a:prstGeom prst="rect">
            <a:avLst/>
          </a:prstGeom>
        </p:spPr>
        <p:txBody>
          <a:bodyPr vert="horz" lIns="91326" tIns="45665" rIns="91326" bIns="45665" rtlCol="0" anchor="ctr"/>
          <a:lstStyle>
            <a:lvl1pPr algn="ctr">
              <a:defRPr sz="1200">
                <a:solidFill>
                  <a:schemeClr val="tx1">
                    <a:tint val="75000"/>
                  </a:schemeClr>
                </a:solidFill>
              </a:defRPr>
            </a:lvl1pPr>
          </a:lstStyle>
          <a:p>
            <a:pPr defTabSz="456654"/>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31"/>
            <a:ext cx="2844800" cy="365125"/>
          </a:xfrm>
          <a:prstGeom prst="rect">
            <a:avLst/>
          </a:prstGeom>
        </p:spPr>
        <p:txBody>
          <a:bodyPr vert="horz" lIns="91326" tIns="45665" rIns="91326" bIns="45665" rtlCol="0" anchor="ctr"/>
          <a:lstStyle>
            <a:lvl1pPr algn="r">
              <a:defRPr sz="1200">
                <a:solidFill>
                  <a:schemeClr val="tx1">
                    <a:tint val="75000"/>
                  </a:schemeClr>
                </a:solidFill>
              </a:defRPr>
            </a:lvl1pPr>
          </a:lstStyle>
          <a:p>
            <a:pPr defTabSz="456654"/>
            <a:fld id="{CB4D3864-D145-B240-B7E3-41864C9E2BBB}" type="slidenum">
              <a:rPr lang="en-US" smtClean="0">
                <a:solidFill>
                  <a:prstClr val="black">
                    <a:tint val="75000"/>
                  </a:prstClr>
                </a:solidFill>
              </a:rPr>
              <a:pPr defTabSz="456654"/>
              <a:t>‹#›</a:t>
            </a:fld>
            <a:endParaRPr lang="en-US">
              <a:solidFill>
                <a:prstClr val="black">
                  <a:tint val="75000"/>
                </a:prstClr>
              </a:solidFill>
            </a:endParaRPr>
          </a:p>
        </p:txBody>
      </p:sp>
    </p:spTree>
    <p:extLst>
      <p:ext uri="{BB962C8B-B14F-4D97-AF65-F5344CB8AC3E}">
        <p14:creationId xmlns:p14="http://schemas.microsoft.com/office/powerpoint/2010/main" val="4148704927"/>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Lst>
  <p:transition spd="slow">
    <p:fade/>
  </p:transition>
  <p:txStyles>
    <p:titleStyle>
      <a:lvl1pPr algn="ctr" defTabSz="456654" rtl="0" eaLnBrk="1" latinLnBrk="0" hangingPunct="1">
        <a:spcBef>
          <a:spcPct val="0"/>
        </a:spcBef>
        <a:buNone/>
        <a:defRPr sz="4400" kern="1200">
          <a:solidFill>
            <a:schemeClr val="tx1"/>
          </a:solidFill>
          <a:latin typeface="+mj-lt"/>
          <a:ea typeface="+mj-ea"/>
          <a:cs typeface="+mj-cs"/>
        </a:defRPr>
      </a:lvl1pPr>
    </p:titleStyle>
    <p:bodyStyle>
      <a:lvl1pPr marL="342491" indent="-342491" algn="l" defTabSz="456654" rtl="0" eaLnBrk="1" latinLnBrk="0" hangingPunct="1">
        <a:spcBef>
          <a:spcPct val="20000"/>
        </a:spcBef>
        <a:buFont typeface="Arial"/>
        <a:buChar char="•"/>
        <a:defRPr sz="3200" kern="1200">
          <a:solidFill>
            <a:schemeClr val="tx1"/>
          </a:solidFill>
          <a:latin typeface="+mn-lt"/>
          <a:ea typeface="+mn-ea"/>
          <a:cs typeface="+mn-cs"/>
        </a:defRPr>
      </a:lvl1pPr>
      <a:lvl2pPr marL="742065" indent="-285409" algn="l" defTabSz="456654" rtl="0" eaLnBrk="1" latinLnBrk="0" hangingPunct="1">
        <a:spcBef>
          <a:spcPct val="20000"/>
        </a:spcBef>
        <a:buFont typeface="Arial"/>
        <a:buChar char="–"/>
        <a:defRPr sz="2800" kern="1200">
          <a:solidFill>
            <a:schemeClr val="tx1"/>
          </a:solidFill>
          <a:latin typeface="+mn-lt"/>
          <a:ea typeface="+mn-ea"/>
          <a:cs typeface="+mn-cs"/>
        </a:defRPr>
      </a:lvl2pPr>
      <a:lvl3pPr marL="1141640" indent="-228328" algn="l" defTabSz="456654" rtl="0" eaLnBrk="1" latinLnBrk="0" hangingPunct="1">
        <a:spcBef>
          <a:spcPct val="20000"/>
        </a:spcBef>
        <a:buFont typeface="Arial"/>
        <a:buChar char="•"/>
        <a:defRPr sz="2400" kern="1200">
          <a:solidFill>
            <a:schemeClr val="tx1"/>
          </a:solidFill>
          <a:latin typeface="+mn-lt"/>
          <a:ea typeface="+mn-ea"/>
          <a:cs typeface="+mn-cs"/>
        </a:defRPr>
      </a:lvl3pPr>
      <a:lvl4pPr marL="1598294" indent="-228328" algn="l" defTabSz="456654" rtl="0" eaLnBrk="1" latinLnBrk="0" hangingPunct="1">
        <a:spcBef>
          <a:spcPct val="20000"/>
        </a:spcBef>
        <a:buFont typeface="Arial"/>
        <a:buChar char="–"/>
        <a:defRPr sz="2000" kern="1200">
          <a:solidFill>
            <a:schemeClr val="tx1"/>
          </a:solidFill>
          <a:latin typeface="+mn-lt"/>
          <a:ea typeface="+mn-ea"/>
          <a:cs typeface="+mn-cs"/>
        </a:defRPr>
      </a:lvl4pPr>
      <a:lvl5pPr marL="2054951" indent="-228328" algn="l" defTabSz="456654" rtl="0" eaLnBrk="1" latinLnBrk="0" hangingPunct="1">
        <a:spcBef>
          <a:spcPct val="20000"/>
        </a:spcBef>
        <a:buFont typeface="Arial"/>
        <a:buChar char="»"/>
        <a:defRPr sz="2000" kern="1200">
          <a:solidFill>
            <a:schemeClr val="tx1"/>
          </a:solidFill>
          <a:latin typeface="+mn-lt"/>
          <a:ea typeface="+mn-ea"/>
          <a:cs typeface="+mn-cs"/>
        </a:defRPr>
      </a:lvl5pPr>
      <a:lvl6pPr marL="2511607" indent="-228328" algn="l" defTabSz="456654" rtl="0" eaLnBrk="1" latinLnBrk="0" hangingPunct="1">
        <a:spcBef>
          <a:spcPct val="20000"/>
        </a:spcBef>
        <a:buFont typeface="Arial"/>
        <a:buChar char="•"/>
        <a:defRPr sz="2000" kern="1200">
          <a:solidFill>
            <a:schemeClr val="tx1"/>
          </a:solidFill>
          <a:latin typeface="+mn-lt"/>
          <a:ea typeface="+mn-ea"/>
          <a:cs typeface="+mn-cs"/>
        </a:defRPr>
      </a:lvl6pPr>
      <a:lvl7pPr marL="2968262" indent="-228328" algn="l" defTabSz="456654" rtl="0" eaLnBrk="1" latinLnBrk="0" hangingPunct="1">
        <a:spcBef>
          <a:spcPct val="20000"/>
        </a:spcBef>
        <a:buFont typeface="Arial"/>
        <a:buChar char="•"/>
        <a:defRPr sz="2000" kern="1200">
          <a:solidFill>
            <a:schemeClr val="tx1"/>
          </a:solidFill>
          <a:latin typeface="+mn-lt"/>
          <a:ea typeface="+mn-ea"/>
          <a:cs typeface="+mn-cs"/>
        </a:defRPr>
      </a:lvl7pPr>
      <a:lvl8pPr marL="3424918" indent="-228328" algn="l" defTabSz="456654" rtl="0" eaLnBrk="1" latinLnBrk="0" hangingPunct="1">
        <a:spcBef>
          <a:spcPct val="20000"/>
        </a:spcBef>
        <a:buFont typeface="Arial"/>
        <a:buChar char="•"/>
        <a:defRPr sz="2000" kern="1200">
          <a:solidFill>
            <a:schemeClr val="tx1"/>
          </a:solidFill>
          <a:latin typeface="+mn-lt"/>
          <a:ea typeface="+mn-ea"/>
          <a:cs typeface="+mn-cs"/>
        </a:defRPr>
      </a:lvl8pPr>
      <a:lvl9pPr marL="3881573" indent="-228328" algn="l" defTabSz="4566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54" rtl="0" eaLnBrk="1" latinLnBrk="0" hangingPunct="1">
        <a:defRPr sz="1800" kern="1200">
          <a:solidFill>
            <a:schemeClr val="tx1"/>
          </a:solidFill>
          <a:latin typeface="+mn-lt"/>
          <a:ea typeface="+mn-ea"/>
          <a:cs typeface="+mn-cs"/>
        </a:defRPr>
      </a:lvl1pPr>
      <a:lvl2pPr marL="456654" algn="l" defTabSz="456654" rtl="0" eaLnBrk="1" latinLnBrk="0" hangingPunct="1">
        <a:defRPr sz="1800" kern="1200">
          <a:solidFill>
            <a:schemeClr val="tx1"/>
          </a:solidFill>
          <a:latin typeface="+mn-lt"/>
          <a:ea typeface="+mn-ea"/>
          <a:cs typeface="+mn-cs"/>
        </a:defRPr>
      </a:lvl2pPr>
      <a:lvl3pPr marL="913311" algn="l" defTabSz="456654" rtl="0" eaLnBrk="1" latinLnBrk="0" hangingPunct="1">
        <a:defRPr sz="1800" kern="1200">
          <a:solidFill>
            <a:schemeClr val="tx1"/>
          </a:solidFill>
          <a:latin typeface="+mn-lt"/>
          <a:ea typeface="+mn-ea"/>
          <a:cs typeface="+mn-cs"/>
        </a:defRPr>
      </a:lvl3pPr>
      <a:lvl4pPr marL="1369968" algn="l" defTabSz="456654" rtl="0" eaLnBrk="1" latinLnBrk="0" hangingPunct="1">
        <a:defRPr sz="1800" kern="1200">
          <a:solidFill>
            <a:schemeClr val="tx1"/>
          </a:solidFill>
          <a:latin typeface="+mn-lt"/>
          <a:ea typeface="+mn-ea"/>
          <a:cs typeface="+mn-cs"/>
        </a:defRPr>
      </a:lvl4pPr>
      <a:lvl5pPr marL="1826621" algn="l" defTabSz="456654" rtl="0" eaLnBrk="1" latinLnBrk="0" hangingPunct="1">
        <a:defRPr sz="1800" kern="1200">
          <a:solidFill>
            <a:schemeClr val="tx1"/>
          </a:solidFill>
          <a:latin typeface="+mn-lt"/>
          <a:ea typeface="+mn-ea"/>
          <a:cs typeface="+mn-cs"/>
        </a:defRPr>
      </a:lvl5pPr>
      <a:lvl6pPr marL="2283279" algn="l" defTabSz="456654" rtl="0" eaLnBrk="1" latinLnBrk="0" hangingPunct="1">
        <a:defRPr sz="1800" kern="1200">
          <a:solidFill>
            <a:schemeClr val="tx1"/>
          </a:solidFill>
          <a:latin typeface="+mn-lt"/>
          <a:ea typeface="+mn-ea"/>
          <a:cs typeface="+mn-cs"/>
        </a:defRPr>
      </a:lvl6pPr>
      <a:lvl7pPr marL="2739934" algn="l" defTabSz="456654" rtl="0" eaLnBrk="1" latinLnBrk="0" hangingPunct="1">
        <a:defRPr sz="1800" kern="1200">
          <a:solidFill>
            <a:schemeClr val="tx1"/>
          </a:solidFill>
          <a:latin typeface="+mn-lt"/>
          <a:ea typeface="+mn-ea"/>
          <a:cs typeface="+mn-cs"/>
        </a:defRPr>
      </a:lvl7pPr>
      <a:lvl8pPr marL="3196584" algn="l" defTabSz="456654" rtl="0" eaLnBrk="1" latinLnBrk="0" hangingPunct="1">
        <a:defRPr sz="1800" kern="1200">
          <a:solidFill>
            <a:schemeClr val="tx1"/>
          </a:solidFill>
          <a:latin typeface="+mn-lt"/>
          <a:ea typeface="+mn-ea"/>
          <a:cs typeface="+mn-cs"/>
        </a:defRPr>
      </a:lvl8pPr>
      <a:lvl9pPr marL="3653244" algn="l" defTabSz="45665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4133" y="350839"/>
            <a:ext cx="1557867" cy="984251"/>
          </a:xfrm>
          <a:prstGeom prst="rect">
            <a:avLst/>
          </a:prstGeom>
          <a:noFill/>
          <a:ln>
            <a:noFill/>
          </a:ln>
          <a:effectLst/>
          <a:extLst>
            <a:ext uri="{909E8E84-426E-40DD-AFC4-6F175D3DCCD1}">
              <a14:hiddenFill xmlns:a14="http://schemas.microsoft.com/office/drawing/2010/main">
                <a:solidFill>
                  <a:srgbClr val="2E247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p:cNvSpPr>
            <a:spLocks noGrp="1" noChangeArrowheads="1"/>
          </p:cNvSpPr>
          <p:nvPr>
            <p:ph type="body" idx="1"/>
          </p:nvPr>
        </p:nvSpPr>
        <p:spPr bwMode="auto">
          <a:xfrm>
            <a:off x="1264356" y="2433106"/>
            <a:ext cx="9509008" cy="3066564"/>
          </a:xfrm>
          <a:prstGeom prst="rect">
            <a:avLst/>
          </a:prstGeom>
          <a:noFill/>
          <a:ln>
            <a:noFill/>
          </a:ln>
          <a:effectLst/>
          <a:extLst>
            <a:ext uri="{909E8E84-426E-40DD-AFC4-6F175D3DCCD1}">
              <a14:hiddenFill xmlns:a14="http://schemas.microsoft.com/office/drawing/2010/main">
                <a:solidFill>
                  <a:srgbClr val="2E247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79" tIns="44396" rIns="90379" bIns="44396" numCol="1" anchor="ctr" anchorCtr="1" compatLnSpc="1">
            <a:prstTxWarp prst="textNoShape">
              <a:avLst/>
            </a:prstTxWarp>
            <a:spAutoFit/>
          </a:bodyPr>
          <a:lstStyle/>
          <a:p>
            <a:pPr lvl="1"/>
            <a:r>
              <a:rPr lang="en-US" altLang="en-US" smtClean="0"/>
              <a:t>Bullet item</a:t>
            </a:r>
          </a:p>
          <a:p>
            <a:pPr lvl="1"/>
            <a:r>
              <a:rPr lang="en-US" altLang="en-US" smtClean="0"/>
              <a:t>Bullet item</a:t>
            </a:r>
          </a:p>
          <a:p>
            <a:pPr lvl="2"/>
            <a:r>
              <a:rPr lang="en-US" altLang="en-US" smtClean="0"/>
              <a:t>Dashed level for more details</a:t>
            </a:r>
          </a:p>
          <a:p>
            <a:pPr lvl="2"/>
            <a:r>
              <a:rPr lang="en-US" altLang="en-US" smtClean="0"/>
              <a:t>List</a:t>
            </a:r>
          </a:p>
          <a:p>
            <a:pPr lvl="2"/>
            <a:r>
              <a:rPr lang="en-US" altLang="en-US" smtClean="0"/>
              <a:t>List</a:t>
            </a:r>
          </a:p>
          <a:p>
            <a:pPr lvl="3"/>
            <a:r>
              <a:rPr lang="en-US" altLang="en-US" smtClean="0"/>
              <a:t>Small bullet</a:t>
            </a:r>
          </a:p>
          <a:p>
            <a:pPr lvl="3"/>
            <a:r>
              <a:rPr lang="en-US" altLang="en-US" smtClean="0"/>
              <a:t>Small bullet</a:t>
            </a:r>
          </a:p>
        </p:txBody>
      </p:sp>
      <p:sp>
        <p:nvSpPr>
          <p:cNvPr id="1028" name="Rectangle 4"/>
          <p:cNvSpPr>
            <a:spLocks noGrp="1" noChangeArrowheads="1"/>
          </p:cNvSpPr>
          <p:nvPr>
            <p:ph type="title"/>
          </p:nvPr>
        </p:nvSpPr>
        <p:spPr bwMode="auto">
          <a:xfrm>
            <a:off x="2016950" y="379686"/>
            <a:ext cx="8161867" cy="569642"/>
          </a:xfrm>
          <a:prstGeom prst="rect">
            <a:avLst/>
          </a:prstGeom>
          <a:noFill/>
          <a:ln>
            <a:noFill/>
          </a:ln>
          <a:effectLst/>
          <a:extLst>
            <a:ext uri="{909E8E84-426E-40DD-AFC4-6F175D3DCCD1}">
              <a14:hiddenFill xmlns:a14="http://schemas.microsoft.com/office/drawing/2010/main">
                <a:solidFill>
                  <a:srgbClr val="2E247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424" tIns="26955" rIns="63424" bIns="26955" numCol="1" anchor="b" anchorCtr="1" compatLnSpc="1">
            <a:prstTxWarp prst="textNoShape">
              <a:avLst/>
            </a:prstTxWarp>
            <a:spAutoFit/>
          </a:bodyPr>
          <a:lstStyle/>
          <a:p>
            <a:pPr lvl="0"/>
            <a:r>
              <a:rPr lang="en-US" altLang="en-US" smtClean="0"/>
              <a:t>This is the Title </a:t>
            </a:r>
          </a:p>
        </p:txBody>
      </p:sp>
      <p:grpSp>
        <p:nvGrpSpPr>
          <p:cNvPr id="1029" name="Group 8"/>
          <p:cNvGrpSpPr>
            <a:grpSpLocks/>
          </p:cNvGrpSpPr>
          <p:nvPr/>
        </p:nvGrpSpPr>
        <p:grpSpPr bwMode="auto">
          <a:xfrm>
            <a:off x="14" y="1374817"/>
            <a:ext cx="12176948" cy="96839"/>
            <a:chOff x="0" y="866"/>
            <a:chExt cx="6472" cy="61"/>
          </a:xfrm>
        </p:grpSpPr>
        <p:sp>
          <p:nvSpPr>
            <p:cNvPr id="1155" name="Rectangle 5"/>
            <p:cNvSpPr>
              <a:spLocks noChangeArrowheads="1"/>
            </p:cNvSpPr>
            <p:nvPr/>
          </p:nvSpPr>
          <p:spPr bwMode="auto">
            <a:xfrm>
              <a:off x="3729" y="866"/>
              <a:ext cx="2743" cy="61"/>
            </a:xfrm>
            <a:prstGeom prst="rect">
              <a:avLst/>
            </a:prstGeom>
            <a:gradFill rotWithShape="0">
              <a:gsLst>
                <a:gs pos="0">
                  <a:srgbClr val="03A7FC"/>
                </a:gs>
                <a:gs pos="100000">
                  <a:srgbClr val="FFFFFF"/>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56" name="Rectangle 6"/>
            <p:cNvSpPr>
              <a:spLocks noChangeArrowheads="1"/>
            </p:cNvSpPr>
            <p:nvPr/>
          </p:nvSpPr>
          <p:spPr bwMode="auto">
            <a:xfrm>
              <a:off x="0" y="866"/>
              <a:ext cx="1405" cy="61"/>
            </a:xfrm>
            <a:prstGeom prst="rect">
              <a:avLst/>
            </a:prstGeom>
            <a:gradFill rotWithShape="0">
              <a:gsLst>
                <a:gs pos="0">
                  <a:srgbClr val="03A7FC"/>
                </a:gs>
                <a:gs pos="100000">
                  <a:srgbClr val="FFFFFF"/>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57" name="Rectangle 7"/>
            <p:cNvSpPr>
              <a:spLocks noChangeArrowheads="1"/>
            </p:cNvSpPr>
            <p:nvPr/>
          </p:nvSpPr>
          <p:spPr bwMode="auto">
            <a:xfrm>
              <a:off x="1383" y="866"/>
              <a:ext cx="2408" cy="61"/>
            </a:xfrm>
            <a:prstGeom prst="rect">
              <a:avLst/>
            </a:prstGeom>
            <a:gradFill rotWithShape="0">
              <a:gsLst>
                <a:gs pos="0">
                  <a:srgbClr val="FFFFFF"/>
                </a:gs>
                <a:gs pos="100000">
                  <a:srgbClr val="03A7FC"/>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grpSp>
      <p:grpSp>
        <p:nvGrpSpPr>
          <p:cNvPr id="1030" name="Group 131"/>
          <p:cNvGrpSpPr>
            <a:grpSpLocks/>
          </p:cNvGrpSpPr>
          <p:nvPr/>
        </p:nvGrpSpPr>
        <p:grpSpPr bwMode="auto">
          <a:xfrm>
            <a:off x="10662367" y="446108"/>
            <a:ext cx="1061156" cy="776287"/>
            <a:chOff x="5667" y="281"/>
            <a:chExt cx="564" cy="489"/>
          </a:xfrm>
        </p:grpSpPr>
        <p:sp>
          <p:nvSpPr>
            <p:cNvPr id="1033" name="Freeform 9"/>
            <p:cNvSpPr>
              <a:spLocks/>
            </p:cNvSpPr>
            <p:nvPr/>
          </p:nvSpPr>
          <p:spPr bwMode="auto">
            <a:xfrm>
              <a:off x="5724" y="313"/>
              <a:ext cx="426" cy="425"/>
            </a:xfrm>
            <a:custGeom>
              <a:avLst/>
              <a:gdLst>
                <a:gd name="T0" fmla="*/ 191 w 426"/>
                <a:gd name="T1" fmla="*/ 1 h 425"/>
                <a:gd name="T2" fmla="*/ 150 w 426"/>
                <a:gd name="T3" fmla="*/ 9 h 425"/>
                <a:gd name="T4" fmla="*/ 111 w 426"/>
                <a:gd name="T5" fmla="*/ 25 h 425"/>
                <a:gd name="T6" fmla="*/ 77 w 426"/>
                <a:gd name="T7" fmla="*/ 48 h 425"/>
                <a:gd name="T8" fmla="*/ 49 w 426"/>
                <a:gd name="T9" fmla="*/ 77 h 425"/>
                <a:gd name="T10" fmla="*/ 26 w 426"/>
                <a:gd name="T11" fmla="*/ 110 h 425"/>
                <a:gd name="T12" fmla="*/ 9 w 426"/>
                <a:gd name="T13" fmla="*/ 149 h 425"/>
                <a:gd name="T14" fmla="*/ 1 w 426"/>
                <a:gd name="T15" fmla="*/ 190 h 425"/>
                <a:gd name="T16" fmla="*/ 0 w 426"/>
                <a:gd name="T17" fmla="*/ 222 h 425"/>
                <a:gd name="T18" fmla="*/ 3 w 426"/>
                <a:gd name="T19" fmla="*/ 244 h 425"/>
                <a:gd name="T20" fmla="*/ 6 w 426"/>
                <a:gd name="T21" fmla="*/ 264 h 425"/>
                <a:gd name="T22" fmla="*/ 13 w 426"/>
                <a:gd name="T23" fmla="*/ 283 h 425"/>
                <a:gd name="T24" fmla="*/ 20 w 426"/>
                <a:gd name="T25" fmla="*/ 302 h 425"/>
                <a:gd name="T26" fmla="*/ 30 w 426"/>
                <a:gd name="T27" fmla="*/ 321 h 425"/>
                <a:gd name="T28" fmla="*/ 42 w 426"/>
                <a:gd name="T29" fmla="*/ 338 h 425"/>
                <a:gd name="T30" fmla="*/ 55 w 426"/>
                <a:gd name="T31" fmla="*/ 355 h 425"/>
                <a:gd name="T32" fmla="*/ 69 w 426"/>
                <a:gd name="T33" fmla="*/ 370 h 425"/>
                <a:gd name="T34" fmla="*/ 87 w 426"/>
                <a:gd name="T35" fmla="*/ 382 h 425"/>
                <a:gd name="T36" fmla="*/ 104 w 426"/>
                <a:gd name="T37" fmla="*/ 394 h 425"/>
                <a:gd name="T38" fmla="*/ 122 w 426"/>
                <a:gd name="T39" fmla="*/ 404 h 425"/>
                <a:gd name="T40" fmla="*/ 141 w 426"/>
                <a:gd name="T41" fmla="*/ 412 h 425"/>
                <a:gd name="T42" fmla="*/ 160 w 426"/>
                <a:gd name="T43" fmla="*/ 418 h 425"/>
                <a:gd name="T44" fmla="*/ 181 w 426"/>
                <a:gd name="T45" fmla="*/ 422 h 425"/>
                <a:gd name="T46" fmla="*/ 202 w 426"/>
                <a:gd name="T47" fmla="*/ 424 h 425"/>
                <a:gd name="T48" fmla="*/ 224 w 426"/>
                <a:gd name="T49" fmla="*/ 424 h 425"/>
                <a:gd name="T50" fmla="*/ 244 w 426"/>
                <a:gd name="T51" fmla="*/ 422 h 425"/>
                <a:gd name="T52" fmla="*/ 265 w 426"/>
                <a:gd name="T53" fmla="*/ 418 h 425"/>
                <a:gd name="T54" fmla="*/ 285 w 426"/>
                <a:gd name="T55" fmla="*/ 412 h 425"/>
                <a:gd name="T56" fmla="*/ 304 w 426"/>
                <a:gd name="T57" fmla="*/ 404 h 425"/>
                <a:gd name="T58" fmla="*/ 321 w 426"/>
                <a:gd name="T59" fmla="*/ 394 h 425"/>
                <a:gd name="T60" fmla="*/ 339 w 426"/>
                <a:gd name="T61" fmla="*/ 382 h 425"/>
                <a:gd name="T62" fmla="*/ 356 w 426"/>
                <a:gd name="T63" fmla="*/ 370 h 425"/>
                <a:gd name="T64" fmla="*/ 370 w 426"/>
                <a:gd name="T65" fmla="*/ 355 h 425"/>
                <a:gd name="T66" fmla="*/ 383 w 426"/>
                <a:gd name="T67" fmla="*/ 338 h 425"/>
                <a:gd name="T68" fmla="*/ 395 w 426"/>
                <a:gd name="T69" fmla="*/ 321 h 425"/>
                <a:gd name="T70" fmla="*/ 405 w 426"/>
                <a:gd name="T71" fmla="*/ 302 h 425"/>
                <a:gd name="T72" fmla="*/ 413 w 426"/>
                <a:gd name="T73" fmla="*/ 283 h 425"/>
                <a:gd name="T74" fmla="*/ 419 w 426"/>
                <a:gd name="T75" fmla="*/ 264 h 425"/>
                <a:gd name="T76" fmla="*/ 423 w 426"/>
                <a:gd name="T77" fmla="*/ 244 h 425"/>
                <a:gd name="T78" fmla="*/ 425 w 426"/>
                <a:gd name="T79" fmla="*/ 222 h 425"/>
                <a:gd name="T80" fmla="*/ 425 w 426"/>
                <a:gd name="T81" fmla="*/ 201 h 425"/>
                <a:gd name="T82" fmla="*/ 423 w 426"/>
                <a:gd name="T83" fmla="*/ 180 h 425"/>
                <a:gd name="T84" fmla="*/ 419 w 426"/>
                <a:gd name="T85" fmla="*/ 160 h 425"/>
                <a:gd name="T86" fmla="*/ 413 w 426"/>
                <a:gd name="T87" fmla="*/ 140 h 425"/>
                <a:gd name="T88" fmla="*/ 405 w 426"/>
                <a:gd name="T89" fmla="*/ 121 h 425"/>
                <a:gd name="T90" fmla="*/ 395 w 426"/>
                <a:gd name="T91" fmla="*/ 103 h 425"/>
                <a:gd name="T92" fmla="*/ 383 w 426"/>
                <a:gd name="T93" fmla="*/ 86 h 425"/>
                <a:gd name="T94" fmla="*/ 370 w 426"/>
                <a:gd name="T95" fmla="*/ 69 h 425"/>
                <a:gd name="T96" fmla="*/ 356 w 426"/>
                <a:gd name="T97" fmla="*/ 54 h 425"/>
                <a:gd name="T98" fmla="*/ 339 w 426"/>
                <a:gd name="T99" fmla="*/ 41 h 425"/>
                <a:gd name="T100" fmla="*/ 321 w 426"/>
                <a:gd name="T101" fmla="*/ 30 h 425"/>
                <a:gd name="T102" fmla="*/ 304 w 426"/>
                <a:gd name="T103" fmla="*/ 20 h 425"/>
                <a:gd name="T104" fmla="*/ 285 w 426"/>
                <a:gd name="T105" fmla="*/ 12 h 425"/>
                <a:gd name="T106" fmla="*/ 265 w 426"/>
                <a:gd name="T107" fmla="*/ 6 h 425"/>
                <a:gd name="T108" fmla="*/ 244 w 426"/>
                <a:gd name="T109" fmla="*/ 2 h 425"/>
                <a:gd name="T110" fmla="*/ 224 w 426"/>
                <a:gd name="T111" fmla="*/ 0 h 4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6" h="425">
                  <a:moveTo>
                    <a:pt x="213" y="0"/>
                  </a:moveTo>
                  <a:lnTo>
                    <a:pt x="191" y="1"/>
                  </a:lnTo>
                  <a:lnTo>
                    <a:pt x="170" y="4"/>
                  </a:lnTo>
                  <a:lnTo>
                    <a:pt x="150" y="9"/>
                  </a:lnTo>
                  <a:lnTo>
                    <a:pt x="130" y="16"/>
                  </a:lnTo>
                  <a:lnTo>
                    <a:pt x="111" y="25"/>
                  </a:lnTo>
                  <a:lnTo>
                    <a:pt x="94" y="36"/>
                  </a:lnTo>
                  <a:lnTo>
                    <a:pt x="77" y="48"/>
                  </a:lnTo>
                  <a:lnTo>
                    <a:pt x="63" y="62"/>
                  </a:lnTo>
                  <a:lnTo>
                    <a:pt x="49" y="77"/>
                  </a:lnTo>
                  <a:lnTo>
                    <a:pt x="37" y="93"/>
                  </a:lnTo>
                  <a:lnTo>
                    <a:pt x="26" y="110"/>
                  </a:lnTo>
                  <a:lnTo>
                    <a:pt x="16" y="129"/>
                  </a:lnTo>
                  <a:lnTo>
                    <a:pt x="9" y="149"/>
                  </a:lnTo>
                  <a:lnTo>
                    <a:pt x="4" y="169"/>
                  </a:lnTo>
                  <a:lnTo>
                    <a:pt x="1" y="190"/>
                  </a:lnTo>
                  <a:lnTo>
                    <a:pt x="0" y="212"/>
                  </a:lnTo>
                  <a:lnTo>
                    <a:pt x="0" y="222"/>
                  </a:lnTo>
                  <a:lnTo>
                    <a:pt x="1" y="233"/>
                  </a:lnTo>
                  <a:lnTo>
                    <a:pt x="3" y="244"/>
                  </a:lnTo>
                  <a:lnTo>
                    <a:pt x="4" y="254"/>
                  </a:lnTo>
                  <a:lnTo>
                    <a:pt x="6" y="264"/>
                  </a:lnTo>
                  <a:lnTo>
                    <a:pt x="9" y="274"/>
                  </a:lnTo>
                  <a:lnTo>
                    <a:pt x="13" y="283"/>
                  </a:lnTo>
                  <a:lnTo>
                    <a:pt x="16" y="293"/>
                  </a:lnTo>
                  <a:lnTo>
                    <a:pt x="20" y="302"/>
                  </a:lnTo>
                  <a:lnTo>
                    <a:pt x="25" y="312"/>
                  </a:lnTo>
                  <a:lnTo>
                    <a:pt x="30" y="321"/>
                  </a:lnTo>
                  <a:lnTo>
                    <a:pt x="35" y="329"/>
                  </a:lnTo>
                  <a:lnTo>
                    <a:pt x="42" y="338"/>
                  </a:lnTo>
                  <a:lnTo>
                    <a:pt x="48" y="346"/>
                  </a:lnTo>
                  <a:lnTo>
                    <a:pt x="55" y="355"/>
                  </a:lnTo>
                  <a:lnTo>
                    <a:pt x="63" y="362"/>
                  </a:lnTo>
                  <a:lnTo>
                    <a:pt x="69" y="370"/>
                  </a:lnTo>
                  <a:lnTo>
                    <a:pt x="78" y="376"/>
                  </a:lnTo>
                  <a:lnTo>
                    <a:pt x="87" y="382"/>
                  </a:lnTo>
                  <a:lnTo>
                    <a:pt x="95" y="389"/>
                  </a:lnTo>
                  <a:lnTo>
                    <a:pt x="104" y="394"/>
                  </a:lnTo>
                  <a:lnTo>
                    <a:pt x="112" y="399"/>
                  </a:lnTo>
                  <a:lnTo>
                    <a:pt x="122" y="404"/>
                  </a:lnTo>
                  <a:lnTo>
                    <a:pt x="131" y="408"/>
                  </a:lnTo>
                  <a:lnTo>
                    <a:pt x="141" y="412"/>
                  </a:lnTo>
                  <a:lnTo>
                    <a:pt x="150" y="415"/>
                  </a:lnTo>
                  <a:lnTo>
                    <a:pt x="160" y="418"/>
                  </a:lnTo>
                  <a:lnTo>
                    <a:pt x="171" y="420"/>
                  </a:lnTo>
                  <a:lnTo>
                    <a:pt x="181" y="422"/>
                  </a:lnTo>
                  <a:lnTo>
                    <a:pt x="192" y="423"/>
                  </a:lnTo>
                  <a:lnTo>
                    <a:pt x="202" y="424"/>
                  </a:lnTo>
                  <a:lnTo>
                    <a:pt x="213" y="424"/>
                  </a:lnTo>
                  <a:lnTo>
                    <a:pt x="224" y="424"/>
                  </a:lnTo>
                  <a:lnTo>
                    <a:pt x="234" y="423"/>
                  </a:lnTo>
                  <a:lnTo>
                    <a:pt x="244" y="422"/>
                  </a:lnTo>
                  <a:lnTo>
                    <a:pt x="254" y="420"/>
                  </a:lnTo>
                  <a:lnTo>
                    <a:pt x="265" y="418"/>
                  </a:lnTo>
                  <a:lnTo>
                    <a:pt x="275" y="415"/>
                  </a:lnTo>
                  <a:lnTo>
                    <a:pt x="285" y="412"/>
                  </a:lnTo>
                  <a:lnTo>
                    <a:pt x="294" y="408"/>
                  </a:lnTo>
                  <a:lnTo>
                    <a:pt x="304" y="404"/>
                  </a:lnTo>
                  <a:lnTo>
                    <a:pt x="313" y="399"/>
                  </a:lnTo>
                  <a:lnTo>
                    <a:pt x="321" y="394"/>
                  </a:lnTo>
                  <a:lnTo>
                    <a:pt x="331" y="389"/>
                  </a:lnTo>
                  <a:lnTo>
                    <a:pt x="339" y="382"/>
                  </a:lnTo>
                  <a:lnTo>
                    <a:pt x="347" y="376"/>
                  </a:lnTo>
                  <a:lnTo>
                    <a:pt x="356" y="370"/>
                  </a:lnTo>
                  <a:lnTo>
                    <a:pt x="362" y="362"/>
                  </a:lnTo>
                  <a:lnTo>
                    <a:pt x="370" y="355"/>
                  </a:lnTo>
                  <a:lnTo>
                    <a:pt x="378" y="346"/>
                  </a:lnTo>
                  <a:lnTo>
                    <a:pt x="383" y="338"/>
                  </a:lnTo>
                  <a:lnTo>
                    <a:pt x="390" y="329"/>
                  </a:lnTo>
                  <a:lnTo>
                    <a:pt x="395" y="321"/>
                  </a:lnTo>
                  <a:lnTo>
                    <a:pt x="400" y="312"/>
                  </a:lnTo>
                  <a:lnTo>
                    <a:pt x="405" y="302"/>
                  </a:lnTo>
                  <a:lnTo>
                    <a:pt x="409" y="293"/>
                  </a:lnTo>
                  <a:lnTo>
                    <a:pt x="413" y="283"/>
                  </a:lnTo>
                  <a:lnTo>
                    <a:pt x="416" y="274"/>
                  </a:lnTo>
                  <a:lnTo>
                    <a:pt x="419" y="264"/>
                  </a:lnTo>
                  <a:lnTo>
                    <a:pt x="421" y="254"/>
                  </a:lnTo>
                  <a:lnTo>
                    <a:pt x="423" y="244"/>
                  </a:lnTo>
                  <a:lnTo>
                    <a:pt x="424" y="233"/>
                  </a:lnTo>
                  <a:lnTo>
                    <a:pt x="425" y="222"/>
                  </a:lnTo>
                  <a:lnTo>
                    <a:pt x="425" y="212"/>
                  </a:lnTo>
                  <a:lnTo>
                    <a:pt x="425" y="201"/>
                  </a:lnTo>
                  <a:lnTo>
                    <a:pt x="424" y="191"/>
                  </a:lnTo>
                  <a:lnTo>
                    <a:pt x="423" y="180"/>
                  </a:lnTo>
                  <a:lnTo>
                    <a:pt x="421" y="170"/>
                  </a:lnTo>
                  <a:lnTo>
                    <a:pt x="419" y="160"/>
                  </a:lnTo>
                  <a:lnTo>
                    <a:pt x="416" y="150"/>
                  </a:lnTo>
                  <a:lnTo>
                    <a:pt x="413" y="140"/>
                  </a:lnTo>
                  <a:lnTo>
                    <a:pt x="409" y="131"/>
                  </a:lnTo>
                  <a:lnTo>
                    <a:pt x="405" y="121"/>
                  </a:lnTo>
                  <a:lnTo>
                    <a:pt x="400" y="112"/>
                  </a:lnTo>
                  <a:lnTo>
                    <a:pt x="395" y="103"/>
                  </a:lnTo>
                  <a:lnTo>
                    <a:pt x="390" y="94"/>
                  </a:lnTo>
                  <a:lnTo>
                    <a:pt x="383" y="86"/>
                  </a:lnTo>
                  <a:lnTo>
                    <a:pt x="378" y="78"/>
                  </a:lnTo>
                  <a:lnTo>
                    <a:pt x="370" y="69"/>
                  </a:lnTo>
                  <a:lnTo>
                    <a:pt x="362" y="62"/>
                  </a:lnTo>
                  <a:lnTo>
                    <a:pt x="356" y="54"/>
                  </a:lnTo>
                  <a:lnTo>
                    <a:pt x="347" y="47"/>
                  </a:lnTo>
                  <a:lnTo>
                    <a:pt x="339" y="41"/>
                  </a:lnTo>
                  <a:lnTo>
                    <a:pt x="331" y="35"/>
                  </a:lnTo>
                  <a:lnTo>
                    <a:pt x="321" y="30"/>
                  </a:lnTo>
                  <a:lnTo>
                    <a:pt x="313" y="25"/>
                  </a:lnTo>
                  <a:lnTo>
                    <a:pt x="304" y="20"/>
                  </a:lnTo>
                  <a:lnTo>
                    <a:pt x="294" y="16"/>
                  </a:lnTo>
                  <a:lnTo>
                    <a:pt x="285" y="12"/>
                  </a:lnTo>
                  <a:lnTo>
                    <a:pt x="275" y="9"/>
                  </a:lnTo>
                  <a:lnTo>
                    <a:pt x="265" y="6"/>
                  </a:lnTo>
                  <a:lnTo>
                    <a:pt x="254" y="4"/>
                  </a:lnTo>
                  <a:lnTo>
                    <a:pt x="244" y="2"/>
                  </a:lnTo>
                  <a:lnTo>
                    <a:pt x="234" y="1"/>
                  </a:lnTo>
                  <a:lnTo>
                    <a:pt x="224" y="0"/>
                  </a:lnTo>
                  <a:lnTo>
                    <a:pt x="213" y="0"/>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34" name="Freeform 10"/>
            <p:cNvSpPr>
              <a:spLocks/>
            </p:cNvSpPr>
            <p:nvPr/>
          </p:nvSpPr>
          <p:spPr bwMode="auto">
            <a:xfrm>
              <a:off x="5941" y="281"/>
              <a:ext cx="25" cy="22"/>
            </a:xfrm>
            <a:custGeom>
              <a:avLst/>
              <a:gdLst>
                <a:gd name="T0" fmla="*/ 0 w 25"/>
                <a:gd name="T1" fmla="*/ 19 h 22"/>
                <a:gd name="T2" fmla="*/ 14 w 25"/>
                <a:gd name="T3" fmla="*/ 0 h 22"/>
                <a:gd name="T4" fmla="*/ 24 w 25"/>
                <a:gd name="T5" fmla="*/ 21 h 22"/>
                <a:gd name="T6" fmla="*/ 0 w 25"/>
                <a:gd name="T7" fmla="*/ 19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2">
                  <a:moveTo>
                    <a:pt x="0" y="19"/>
                  </a:moveTo>
                  <a:lnTo>
                    <a:pt x="14" y="0"/>
                  </a:lnTo>
                  <a:lnTo>
                    <a:pt x="24" y="21"/>
                  </a:lnTo>
                  <a:lnTo>
                    <a:pt x="0" y="19"/>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35" name="Freeform 11"/>
            <p:cNvSpPr>
              <a:spLocks/>
            </p:cNvSpPr>
            <p:nvPr/>
          </p:nvSpPr>
          <p:spPr bwMode="auto">
            <a:xfrm>
              <a:off x="5970" y="286"/>
              <a:ext cx="25" cy="23"/>
            </a:xfrm>
            <a:custGeom>
              <a:avLst/>
              <a:gdLst>
                <a:gd name="T0" fmla="*/ 0 w 25"/>
                <a:gd name="T1" fmla="*/ 17 h 23"/>
                <a:gd name="T2" fmla="*/ 16 w 25"/>
                <a:gd name="T3" fmla="*/ 0 h 23"/>
                <a:gd name="T4" fmla="*/ 24 w 25"/>
                <a:gd name="T5" fmla="*/ 22 h 23"/>
                <a:gd name="T6" fmla="*/ 0 w 25"/>
                <a:gd name="T7" fmla="*/ 17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0" y="17"/>
                  </a:moveTo>
                  <a:lnTo>
                    <a:pt x="16" y="0"/>
                  </a:lnTo>
                  <a:lnTo>
                    <a:pt x="24" y="22"/>
                  </a:lnTo>
                  <a:lnTo>
                    <a:pt x="0" y="17"/>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36" name="Freeform 12"/>
            <p:cNvSpPr>
              <a:spLocks/>
            </p:cNvSpPr>
            <p:nvPr/>
          </p:nvSpPr>
          <p:spPr bwMode="auto">
            <a:xfrm>
              <a:off x="5998" y="295"/>
              <a:ext cx="24" cy="24"/>
            </a:xfrm>
            <a:custGeom>
              <a:avLst/>
              <a:gdLst>
                <a:gd name="T0" fmla="*/ 0 w 24"/>
                <a:gd name="T1" fmla="*/ 15 h 24"/>
                <a:gd name="T2" fmla="*/ 18 w 24"/>
                <a:gd name="T3" fmla="*/ 0 h 24"/>
                <a:gd name="T4" fmla="*/ 23 w 24"/>
                <a:gd name="T5" fmla="*/ 23 h 24"/>
                <a:gd name="T6" fmla="*/ 0 w 24"/>
                <a:gd name="T7" fmla="*/ 15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0" y="15"/>
                  </a:moveTo>
                  <a:lnTo>
                    <a:pt x="18" y="0"/>
                  </a:lnTo>
                  <a:lnTo>
                    <a:pt x="23" y="23"/>
                  </a:lnTo>
                  <a:lnTo>
                    <a:pt x="0" y="15"/>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37" name="Freeform 13"/>
            <p:cNvSpPr>
              <a:spLocks/>
            </p:cNvSpPr>
            <p:nvPr/>
          </p:nvSpPr>
          <p:spPr bwMode="auto">
            <a:xfrm>
              <a:off x="6025" y="306"/>
              <a:ext cx="23" cy="25"/>
            </a:xfrm>
            <a:custGeom>
              <a:avLst/>
              <a:gdLst>
                <a:gd name="T0" fmla="*/ 0 w 23"/>
                <a:gd name="T1" fmla="*/ 13 h 25"/>
                <a:gd name="T2" fmla="*/ 20 w 23"/>
                <a:gd name="T3" fmla="*/ 0 h 25"/>
                <a:gd name="T4" fmla="*/ 22 w 23"/>
                <a:gd name="T5" fmla="*/ 24 h 25"/>
                <a:gd name="T6" fmla="*/ 0 w 23"/>
                <a:gd name="T7" fmla="*/ 13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5">
                  <a:moveTo>
                    <a:pt x="0" y="13"/>
                  </a:moveTo>
                  <a:lnTo>
                    <a:pt x="20" y="0"/>
                  </a:lnTo>
                  <a:lnTo>
                    <a:pt x="22" y="24"/>
                  </a:lnTo>
                  <a:lnTo>
                    <a:pt x="0" y="13"/>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38" name="Freeform 14"/>
            <p:cNvSpPr>
              <a:spLocks/>
            </p:cNvSpPr>
            <p:nvPr/>
          </p:nvSpPr>
          <p:spPr bwMode="auto">
            <a:xfrm>
              <a:off x="6052" y="322"/>
              <a:ext cx="21" cy="26"/>
            </a:xfrm>
            <a:custGeom>
              <a:avLst/>
              <a:gdLst>
                <a:gd name="T0" fmla="*/ 0 w 21"/>
                <a:gd name="T1" fmla="*/ 11 h 26"/>
                <a:gd name="T2" fmla="*/ 20 w 21"/>
                <a:gd name="T3" fmla="*/ 0 h 26"/>
                <a:gd name="T4" fmla="*/ 19 w 21"/>
                <a:gd name="T5" fmla="*/ 25 h 26"/>
                <a:gd name="T6" fmla="*/ 0 w 21"/>
                <a:gd name="T7" fmla="*/ 11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6">
                  <a:moveTo>
                    <a:pt x="0" y="11"/>
                  </a:moveTo>
                  <a:lnTo>
                    <a:pt x="20" y="0"/>
                  </a:lnTo>
                  <a:lnTo>
                    <a:pt x="19" y="25"/>
                  </a:lnTo>
                  <a:lnTo>
                    <a:pt x="0" y="11"/>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39" name="Freeform 15"/>
            <p:cNvSpPr>
              <a:spLocks/>
            </p:cNvSpPr>
            <p:nvPr/>
          </p:nvSpPr>
          <p:spPr bwMode="auto">
            <a:xfrm>
              <a:off x="6145" y="443"/>
              <a:ext cx="24" cy="24"/>
            </a:xfrm>
            <a:custGeom>
              <a:avLst/>
              <a:gdLst>
                <a:gd name="T0" fmla="*/ 0 w 24"/>
                <a:gd name="T1" fmla="*/ 0 h 24"/>
                <a:gd name="T2" fmla="*/ 23 w 24"/>
                <a:gd name="T3" fmla="*/ 6 h 24"/>
                <a:gd name="T4" fmla="*/ 8 w 24"/>
                <a:gd name="T5" fmla="*/ 23 h 24"/>
                <a:gd name="T6" fmla="*/ 0 w 2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0" y="0"/>
                  </a:moveTo>
                  <a:lnTo>
                    <a:pt x="23" y="6"/>
                  </a:lnTo>
                  <a:lnTo>
                    <a:pt x="8" y="23"/>
                  </a:lnTo>
                  <a:lnTo>
                    <a:pt x="0"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40" name="Freeform 16"/>
            <p:cNvSpPr>
              <a:spLocks/>
            </p:cNvSpPr>
            <p:nvPr/>
          </p:nvSpPr>
          <p:spPr bwMode="auto">
            <a:xfrm>
              <a:off x="6154" y="471"/>
              <a:ext cx="23" cy="25"/>
            </a:xfrm>
            <a:custGeom>
              <a:avLst/>
              <a:gdLst>
                <a:gd name="T0" fmla="*/ 0 w 23"/>
                <a:gd name="T1" fmla="*/ 0 h 25"/>
                <a:gd name="T2" fmla="*/ 22 w 23"/>
                <a:gd name="T3" fmla="*/ 8 h 25"/>
                <a:gd name="T4" fmla="*/ 4 w 23"/>
                <a:gd name="T5" fmla="*/ 24 h 25"/>
                <a:gd name="T6" fmla="*/ 0 w 2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5">
                  <a:moveTo>
                    <a:pt x="0" y="0"/>
                  </a:moveTo>
                  <a:lnTo>
                    <a:pt x="22" y="8"/>
                  </a:lnTo>
                  <a:lnTo>
                    <a:pt x="4" y="24"/>
                  </a:lnTo>
                  <a:lnTo>
                    <a:pt x="0"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41" name="Freeform 17"/>
            <p:cNvSpPr>
              <a:spLocks/>
            </p:cNvSpPr>
            <p:nvPr/>
          </p:nvSpPr>
          <p:spPr bwMode="auto">
            <a:xfrm>
              <a:off x="6159" y="500"/>
              <a:ext cx="22" cy="24"/>
            </a:xfrm>
            <a:custGeom>
              <a:avLst/>
              <a:gdLst>
                <a:gd name="T0" fmla="*/ 0 w 22"/>
                <a:gd name="T1" fmla="*/ 0 h 24"/>
                <a:gd name="T2" fmla="*/ 21 w 22"/>
                <a:gd name="T3" fmla="*/ 10 h 24"/>
                <a:gd name="T4" fmla="*/ 1 w 22"/>
                <a:gd name="T5" fmla="*/ 23 h 24"/>
                <a:gd name="T6" fmla="*/ 0 w 22"/>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4">
                  <a:moveTo>
                    <a:pt x="0" y="0"/>
                  </a:moveTo>
                  <a:lnTo>
                    <a:pt x="21" y="10"/>
                  </a:lnTo>
                  <a:lnTo>
                    <a:pt x="1" y="23"/>
                  </a:lnTo>
                  <a:lnTo>
                    <a:pt x="0"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42" name="Freeform 18"/>
            <p:cNvSpPr>
              <a:spLocks/>
            </p:cNvSpPr>
            <p:nvPr/>
          </p:nvSpPr>
          <p:spPr bwMode="auto">
            <a:xfrm>
              <a:off x="6158" y="528"/>
              <a:ext cx="23" cy="26"/>
            </a:xfrm>
            <a:custGeom>
              <a:avLst/>
              <a:gdLst>
                <a:gd name="T0" fmla="*/ 2 w 23"/>
                <a:gd name="T1" fmla="*/ 0 h 26"/>
                <a:gd name="T2" fmla="*/ 22 w 23"/>
                <a:gd name="T3" fmla="*/ 14 h 26"/>
                <a:gd name="T4" fmla="*/ 0 w 23"/>
                <a:gd name="T5" fmla="*/ 25 h 26"/>
                <a:gd name="T6" fmla="*/ 2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2" y="0"/>
                  </a:moveTo>
                  <a:lnTo>
                    <a:pt x="22" y="14"/>
                  </a:lnTo>
                  <a:lnTo>
                    <a:pt x="0" y="25"/>
                  </a:lnTo>
                  <a:lnTo>
                    <a:pt x="2"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43" name="Freeform 19"/>
            <p:cNvSpPr>
              <a:spLocks/>
            </p:cNvSpPr>
            <p:nvPr/>
          </p:nvSpPr>
          <p:spPr bwMode="auto">
            <a:xfrm>
              <a:off x="6153" y="558"/>
              <a:ext cx="24" cy="24"/>
            </a:xfrm>
            <a:custGeom>
              <a:avLst/>
              <a:gdLst>
                <a:gd name="T0" fmla="*/ 5 w 24"/>
                <a:gd name="T1" fmla="*/ 0 h 24"/>
                <a:gd name="T2" fmla="*/ 23 w 24"/>
                <a:gd name="T3" fmla="*/ 16 h 24"/>
                <a:gd name="T4" fmla="*/ 0 w 24"/>
                <a:gd name="T5" fmla="*/ 23 h 24"/>
                <a:gd name="T6" fmla="*/ 5 w 2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5" y="0"/>
                  </a:moveTo>
                  <a:lnTo>
                    <a:pt x="23" y="16"/>
                  </a:lnTo>
                  <a:lnTo>
                    <a:pt x="0" y="23"/>
                  </a:lnTo>
                  <a:lnTo>
                    <a:pt x="5"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44" name="Freeform 20"/>
            <p:cNvSpPr>
              <a:spLocks/>
            </p:cNvSpPr>
            <p:nvPr/>
          </p:nvSpPr>
          <p:spPr bwMode="auto">
            <a:xfrm>
              <a:off x="6144" y="585"/>
              <a:ext cx="25" cy="25"/>
            </a:xfrm>
            <a:custGeom>
              <a:avLst/>
              <a:gdLst>
                <a:gd name="T0" fmla="*/ 8 w 25"/>
                <a:gd name="T1" fmla="*/ 0 h 25"/>
                <a:gd name="T2" fmla="*/ 24 w 25"/>
                <a:gd name="T3" fmla="*/ 19 h 25"/>
                <a:gd name="T4" fmla="*/ 0 w 25"/>
                <a:gd name="T5" fmla="*/ 24 h 25"/>
                <a:gd name="T6" fmla="*/ 8 w 25"/>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5">
                  <a:moveTo>
                    <a:pt x="8" y="0"/>
                  </a:moveTo>
                  <a:lnTo>
                    <a:pt x="24" y="19"/>
                  </a:lnTo>
                  <a:lnTo>
                    <a:pt x="0" y="24"/>
                  </a:lnTo>
                  <a:lnTo>
                    <a:pt x="8"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45" name="Freeform 21"/>
            <p:cNvSpPr>
              <a:spLocks/>
            </p:cNvSpPr>
            <p:nvPr/>
          </p:nvSpPr>
          <p:spPr bwMode="auto">
            <a:xfrm>
              <a:off x="6131" y="613"/>
              <a:ext cx="25" cy="23"/>
            </a:xfrm>
            <a:custGeom>
              <a:avLst/>
              <a:gdLst>
                <a:gd name="T0" fmla="*/ 10 w 25"/>
                <a:gd name="T1" fmla="*/ 0 h 23"/>
                <a:gd name="T2" fmla="*/ 24 w 25"/>
                <a:gd name="T3" fmla="*/ 21 h 23"/>
                <a:gd name="T4" fmla="*/ 0 w 25"/>
                <a:gd name="T5" fmla="*/ 22 h 23"/>
                <a:gd name="T6" fmla="*/ 10 w 2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10" y="0"/>
                  </a:moveTo>
                  <a:lnTo>
                    <a:pt x="24" y="21"/>
                  </a:lnTo>
                  <a:lnTo>
                    <a:pt x="0" y="22"/>
                  </a:lnTo>
                  <a:lnTo>
                    <a:pt x="10"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46" name="Freeform 22"/>
            <p:cNvSpPr>
              <a:spLocks/>
            </p:cNvSpPr>
            <p:nvPr/>
          </p:nvSpPr>
          <p:spPr bwMode="auto">
            <a:xfrm>
              <a:off x="6115" y="639"/>
              <a:ext cx="25" cy="23"/>
            </a:xfrm>
            <a:custGeom>
              <a:avLst/>
              <a:gdLst>
                <a:gd name="T0" fmla="*/ 13 w 25"/>
                <a:gd name="T1" fmla="*/ 0 h 23"/>
                <a:gd name="T2" fmla="*/ 24 w 25"/>
                <a:gd name="T3" fmla="*/ 22 h 23"/>
                <a:gd name="T4" fmla="*/ 0 w 25"/>
                <a:gd name="T5" fmla="*/ 21 h 23"/>
                <a:gd name="T6" fmla="*/ 13 w 2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13" y="0"/>
                  </a:moveTo>
                  <a:lnTo>
                    <a:pt x="24" y="22"/>
                  </a:lnTo>
                  <a:lnTo>
                    <a:pt x="0" y="21"/>
                  </a:lnTo>
                  <a:lnTo>
                    <a:pt x="13"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47" name="Freeform 23"/>
            <p:cNvSpPr>
              <a:spLocks/>
            </p:cNvSpPr>
            <p:nvPr/>
          </p:nvSpPr>
          <p:spPr bwMode="auto">
            <a:xfrm>
              <a:off x="6095" y="664"/>
              <a:ext cx="26" cy="24"/>
            </a:xfrm>
            <a:custGeom>
              <a:avLst/>
              <a:gdLst>
                <a:gd name="T0" fmla="*/ 17 w 26"/>
                <a:gd name="T1" fmla="*/ 0 h 24"/>
                <a:gd name="T2" fmla="*/ 25 w 26"/>
                <a:gd name="T3" fmla="*/ 23 h 24"/>
                <a:gd name="T4" fmla="*/ 0 w 26"/>
                <a:gd name="T5" fmla="*/ 18 h 24"/>
                <a:gd name="T6" fmla="*/ 17 w 26"/>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4">
                  <a:moveTo>
                    <a:pt x="17" y="0"/>
                  </a:moveTo>
                  <a:lnTo>
                    <a:pt x="25" y="23"/>
                  </a:lnTo>
                  <a:lnTo>
                    <a:pt x="0" y="18"/>
                  </a:lnTo>
                  <a:lnTo>
                    <a:pt x="17"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48" name="Freeform 24"/>
            <p:cNvSpPr>
              <a:spLocks/>
            </p:cNvSpPr>
            <p:nvPr/>
          </p:nvSpPr>
          <p:spPr bwMode="auto">
            <a:xfrm>
              <a:off x="6074" y="685"/>
              <a:ext cx="24" cy="25"/>
            </a:xfrm>
            <a:custGeom>
              <a:avLst/>
              <a:gdLst>
                <a:gd name="T0" fmla="*/ 19 w 24"/>
                <a:gd name="T1" fmla="*/ 0 h 25"/>
                <a:gd name="T2" fmla="*/ 23 w 24"/>
                <a:gd name="T3" fmla="*/ 24 h 25"/>
                <a:gd name="T4" fmla="*/ 0 w 24"/>
                <a:gd name="T5" fmla="*/ 16 h 25"/>
                <a:gd name="T6" fmla="*/ 19 w 2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5">
                  <a:moveTo>
                    <a:pt x="19" y="0"/>
                  </a:moveTo>
                  <a:lnTo>
                    <a:pt x="23" y="24"/>
                  </a:lnTo>
                  <a:lnTo>
                    <a:pt x="0" y="16"/>
                  </a:lnTo>
                  <a:lnTo>
                    <a:pt x="19"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49" name="Freeform 25"/>
            <p:cNvSpPr>
              <a:spLocks/>
            </p:cNvSpPr>
            <p:nvPr/>
          </p:nvSpPr>
          <p:spPr bwMode="auto">
            <a:xfrm>
              <a:off x="6049" y="705"/>
              <a:ext cx="23" cy="24"/>
            </a:xfrm>
            <a:custGeom>
              <a:avLst/>
              <a:gdLst>
                <a:gd name="T0" fmla="*/ 21 w 23"/>
                <a:gd name="T1" fmla="*/ 0 h 24"/>
                <a:gd name="T2" fmla="*/ 22 w 23"/>
                <a:gd name="T3" fmla="*/ 23 h 24"/>
                <a:gd name="T4" fmla="*/ 0 w 23"/>
                <a:gd name="T5" fmla="*/ 13 h 24"/>
                <a:gd name="T6" fmla="*/ 21 w 23"/>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4">
                  <a:moveTo>
                    <a:pt x="21" y="0"/>
                  </a:moveTo>
                  <a:lnTo>
                    <a:pt x="22" y="23"/>
                  </a:lnTo>
                  <a:lnTo>
                    <a:pt x="0" y="13"/>
                  </a:lnTo>
                  <a:lnTo>
                    <a:pt x="21"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50" name="Freeform 26"/>
            <p:cNvSpPr>
              <a:spLocks/>
            </p:cNvSpPr>
            <p:nvPr/>
          </p:nvSpPr>
          <p:spPr bwMode="auto">
            <a:xfrm>
              <a:off x="6024" y="721"/>
              <a:ext cx="22" cy="25"/>
            </a:xfrm>
            <a:custGeom>
              <a:avLst/>
              <a:gdLst>
                <a:gd name="T0" fmla="*/ 21 w 22"/>
                <a:gd name="T1" fmla="*/ 0 h 25"/>
                <a:gd name="T2" fmla="*/ 19 w 22"/>
                <a:gd name="T3" fmla="*/ 24 h 25"/>
                <a:gd name="T4" fmla="*/ 0 w 22"/>
                <a:gd name="T5" fmla="*/ 10 h 25"/>
                <a:gd name="T6" fmla="*/ 21 w 22"/>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5">
                  <a:moveTo>
                    <a:pt x="21" y="0"/>
                  </a:moveTo>
                  <a:lnTo>
                    <a:pt x="19" y="24"/>
                  </a:lnTo>
                  <a:lnTo>
                    <a:pt x="0" y="10"/>
                  </a:lnTo>
                  <a:lnTo>
                    <a:pt x="21"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51" name="Freeform 27"/>
            <p:cNvSpPr>
              <a:spLocks/>
            </p:cNvSpPr>
            <p:nvPr/>
          </p:nvSpPr>
          <p:spPr bwMode="auto">
            <a:xfrm>
              <a:off x="5996" y="733"/>
              <a:ext cx="24" cy="24"/>
            </a:xfrm>
            <a:custGeom>
              <a:avLst/>
              <a:gdLst>
                <a:gd name="T0" fmla="*/ 23 w 24"/>
                <a:gd name="T1" fmla="*/ 0 h 24"/>
                <a:gd name="T2" fmla="*/ 18 w 24"/>
                <a:gd name="T3" fmla="*/ 23 h 24"/>
                <a:gd name="T4" fmla="*/ 0 w 24"/>
                <a:gd name="T5" fmla="*/ 7 h 24"/>
                <a:gd name="T6" fmla="*/ 23 w 2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23" y="0"/>
                  </a:moveTo>
                  <a:lnTo>
                    <a:pt x="18" y="23"/>
                  </a:lnTo>
                  <a:lnTo>
                    <a:pt x="0" y="7"/>
                  </a:lnTo>
                  <a:lnTo>
                    <a:pt x="23"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52" name="Freeform 28"/>
            <p:cNvSpPr>
              <a:spLocks/>
            </p:cNvSpPr>
            <p:nvPr/>
          </p:nvSpPr>
          <p:spPr bwMode="auto">
            <a:xfrm>
              <a:off x="5967" y="743"/>
              <a:ext cx="25" cy="23"/>
            </a:xfrm>
            <a:custGeom>
              <a:avLst/>
              <a:gdLst>
                <a:gd name="T0" fmla="*/ 24 w 25"/>
                <a:gd name="T1" fmla="*/ 0 h 23"/>
                <a:gd name="T2" fmla="*/ 16 w 25"/>
                <a:gd name="T3" fmla="*/ 22 h 23"/>
                <a:gd name="T4" fmla="*/ 0 w 25"/>
                <a:gd name="T5" fmla="*/ 4 h 23"/>
                <a:gd name="T6" fmla="*/ 24 w 2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24" y="0"/>
                  </a:moveTo>
                  <a:lnTo>
                    <a:pt x="16" y="22"/>
                  </a:lnTo>
                  <a:lnTo>
                    <a:pt x="0" y="4"/>
                  </a:lnTo>
                  <a:lnTo>
                    <a:pt x="24"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53" name="Freeform 29"/>
            <p:cNvSpPr>
              <a:spLocks/>
            </p:cNvSpPr>
            <p:nvPr/>
          </p:nvSpPr>
          <p:spPr bwMode="auto">
            <a:xfrm>
              <a:off x="5939" y="748"/>
              <a:ext cx="25" cy="22"/>
            </a:xfrm>
            <a:custGeom>
              <a:avLst/>
              <a:gdLst>
                <a:gd name="T0" fmla="*/ 24 w 25"/>
                <a:gd name="T1" fmla="*/ 0 h 22"/>
                <a:gd name="T2" fmla="*/ 13 w 25"/>
                <a:gd name="T3" fmla="*/ 21 h 22"/>
                <a:gd name="T4" fmla="*/ 0 w 25"/>
                <a:gd name="T5" fmla="*/ 1 h 22"/>
                <a:gd name="T6" fmla="*/ 24 w 25"/>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2">
                  <a:moveTo>
                    <a:pt x="24" y="0"/>
                  </a:moveTo>
                  <a:lnTo>
                    <a:pt x="13" y="21"/>
                  </a:lnTo>
                  <a:lnTo>
                    <a:pt x="0" y="1"/>
                  </a:lnTo>
                  <a:lnTo>
                    <a:pt x="24" y="0"/>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54" name="Freeform 30"/>
            <p:cNvSpPr>
              <a:spLocks/>
            </p:cNvSpPr>
            <p:nvPr/>
          </p:nvSpPr>
          <p:spPr bwMode="auto">
            <a:xfrm>
              <a:off x="5909" y="748"/>
              <a:ext cx="25" cy="21"/>
            </a:xfrm>
            <a:custGeom>
              <a:avLst/>
              <a:gdLst>
                <a:gd name="T0" fmla="*/ 24 w 25"/>
                <a:gd name="T1" fmla="*/ 2 h 21"/>
                <a:gd name="T2" fmla="*/ 10 w 25"/>
                <a:gd name="T3" fmla="*/ 20 h 21"/>
                <a:gd name="T4" fmla="*/ 0 w 25"/>
                <a:gd name="T5" fmla="*/ 0 h 21"/>
                <a:gd name="T6" fmla="*/ 24 w 25"/>
                <a:gd name="T7" fmla="*/ 2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1">
                  <a:moveTo>
                    <a:pt x="24" y="2"/>
                  </a:moveTo>
                  <a:lnTo>
                    <a:pt x="10" y="20"/>
                  </a:lnTo>
                  <a:lnTo>
                    <a:pt x="0" y="0"/>
                  </a:lnTo>
                  <a:lnTo>
                    <a:pt x="24" y="2"/>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55" name="Freeform 31"/>
            <p:cNvSpPr>
              <a:spLocks/>
            </p:cNvSpPr>
            <p:nvPr/>
          </p:nvSpPr>
          <p:spPr bwMode="auto">
            <a:xfrm>
              <a:off x="5881" y="742"/>
              <a:ext cx="24" cy="23"/>
            </a:xfrm>
            <a:custGeom>
              <a:avLst/>
              <a:gdLst>
                <a:gd name="T0" fmla="*/ 23 w 24"/>
                <a:gd name="T1" fmla="*/ 5 h 23"/>
                <a:gd name="T2" fmla="*/ 7 w 24"/>
                <a:gd name="T3" fmla="*/ 22 h 23"/>
                <a:gd name="T4" fmla="*/ 0 w 24"/>
                <a:gd name="T5" fmla="*/ 0 h 23"/>
                <a:gd name="T6" fmla="*/ 23 w 24"/>
                <a:gd name="T7" fmla="*/ 5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3">
                  <a:moveTo>
                    <a:pt x="23" y="5"/>
                  </a:moveTo>
                  <a:lnTo>
                    <a:pt x="7" y="22"/>
                  </a:lnTo>
                  <a:lnTo>
                    <a:pt x="0" y="0"/>
                  </a:lnTo>
                  <a:lnTo>
                    <a:pt x="23" y="5"/>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56" name="Freeform 32"/>
            <p:cNvSpPr>
              <a:spLocks/>
            </p:cNvSpPr>
            <p:nvPr/>
          </p:nvSpPr>
          <p:spPr bwMode="auto">
            <a:xfrm>
              <a:off x="5853" y="732"/>
              <a:ext cx="24" cy="24"/>
            </a:xfrm>
            <a:custGeom>
              <a:avLst/>
              <a:gdLst>
                <a:gd name="T0" fmla="*/ 23 w 24"/>
                <a:gd name="T1" fmla="*/ 7 h 24"/>
                <a:gd name="T2" fmla="*/ 5 w 24"/>
                <a:gd name="T3" fmla="*/ 23 h 24"/>
                <a:gd name="T4" fmla="*/ 0 w 24"/>
                <a:gd name="T5" fmla="*/ 0 h 24"/>
                <a:gd name="T6" fmla="*/ 23 w 24"/>
                <a:gd name="T7" fmla="*/ 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23" y="7"/>
                  </a:moveTo>
                  <a:lnTo>
                    <a:pt x="5" y="23"/>
                  </a:lnTo>
                  <a:lnTo>
                    <a:pt x="0" y="0"/>
                  </a:lnTo>
                  <a:lnTo>
                    <a:pt x="23" y="7"/>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57" name="Freeform 33"/>
            <p:cNvSpPr>
              <a:spLocks/>
            </p:cNvSpPr>
            <p:nvPr/>
          </p:nvSpPr>
          <p:spPr bwMode="auto">
            <a:xfrm>
              <a:off x="5828" y="720"/>
              <a:ext cx="21" cy="25"/>
            </a:xfrm>
            <a:custGeom>
              <a:avLst/>
              <a:gdLst>
                <a:gd name="T0" fmla="*/ 20 w 21"/>
                <a:gd name="T1" fmla="*/ 11 h 25"/>
                <a:gd name="T2" fmla="*/ 1 w 21"/>
                <a:gd name="T3" fmla="*/ 24 h 25"/>
                <a:gd name="T4" fmla="*/ 0 w 21"/>
                <a:gd name="T5" fmla="*/ 0 h 25"/>
                <a:gd name="T6" fmla="*/ 20 w 21"/>
                <a:gd name="T7" fmla="*/ 11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5">
                  <a:moveTo>
                    <a:pt x="20" y="11"/>
                  </a:moveTo>
                  <a:lnTo>
                    <a:pt x="1" y="24"/>
                  </a:lnTo>
                  <a:lnTo>
                    <a:pt x="0" y="0"/>
                  </a:lnTo>
                  <a:lnTo>
                    <a:pt x="20" y="11"/>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58" name="Freeform 34"/>
            <p:cNvSpPr>
              <a:spLocks/>
            </p:cNvSpPr>
            <p:nvPr/>
          </p:nvSpPr>
          <p:spPr bwMode="auto">
            <a:xfrm>
              <a:off x="5801" y="703"/>
              <a:ext cx="22" cy="26"/>
            </a:xfrm>
            <a:custGeom>
              <a:avLst/>
              <a:gdLst>
                <a:gd name="T0" fmla="*/ 21 w 22"/>
                <a:gd name="T1" fmla="*/ 14 h 26"/>
                <a:gd name="T2" fmla="*/ 0 w 22"/>
                <a:gd name="T3" fmla="*/ 25 h 26"/>
                <a:gd name="T4" fmla="*/ 2 w 22"/>
                <a:gd name="T5" fmla="*/ 0 h 26"/>
                <a:gd name="T6" fmla="*/ 21 w 22"/>
                <a:gd name="T7" fmla="*/ 14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6">
                  <a:moveTo>
                    <a:pt x="21" y="14"/>
                  </a:moveTo>
                  <a:lnTo>
                    <a:pt x="0" y="25"/>
                  </a:lnTo>
                  <a:lnTo>
                    <a:pt x="2" y="0"/>
                  </a:lnTo>
                  <a:lnTo>
                    <a:pt x="21" y="14"/>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59" name="Freeform 35"/>
            <p:cNvSpPr>
              <a:spLocks/>
            </p:cNvSpPr>
            <p:nvPr/>
          </p:nvSpPr>
          <p:spPr bwMode="auto">
            <a:xfrm>
              <a:off x="5776" y="684"/>
              <a:ext cx="24" cy="25"/>
            </a:xfrm>
            <a:custGeom>
              <a:avLst/>
              <a:gdLst>
                <a:gd name="T0" fmla="*/ 23 w 24"/>
                <a:gd name="T1" fmla="*/ 16 h 25"/>
                <a:gd name="T2" fmla="*/ 0 w 24"/>
                <a:gd name="T3" fmla="*/ 24 h 25"/>
                <a:gd name="T4" fmla="*/ 4 w 24"/>
                <a:gd name="T5" fmla="*/ 0 h 25"/>
                <a:gd name="T6" fmla="*/ 23 w 24"/>
                <a:gd name="T7" fmla="*/ 16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5">
                  <a:moveTo>
                    <a:pt x="23" y="16"/>
                  </a:moveTo>
                  <a:lnTo>
                    <a:pt x="0" y="24"/>
                  </a:lnTo>
                  <a:lnTo>
                    <a:pt x="4" y="0"/>
                  </a:lnTo>
                  <a:lnTo>
                    <a:pt x="23" y="16"/>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60" name="Freeform 36"/>
            <p:cNvSpPr>
              <a:spLocks/>
            </p:cNvSpPr>
            <p:nvPr/>
          </p:nvSpPr>
          <p:spPr bwMode="auto">
            <a:xfrm>
              <a:off x="5697" y="555"/>
              <a:ext cx="24" cy="26"/>
            </a:xfrm>
            <a:custGeom>
              <a:avLst/>
              <a:gdLst>
                <a:gd name="T0" fmla="*/ 23 w 24"/>
                <a:gd name="T1" fmla="*/ 25 h 26"/>
                <a:gd name="T2" fmla="*/ 0 w 24"/>
                <a:gd name="T3" fmla="*/ 17 h 26"/>
                <a:gd name="T4" fmla="*/ 18 w 24"/>
                <a:gd name="T5" fmla="*/ 0 h 26"/>
                <a:gd name="T6" fmla="*/ 23 w 24"/>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6">
                  <a:moveTo>
                    <a:pt x="23" y="25"/>
                  </a:moveTo>
                  <a:lnTo>
                    <a:pt x="0" y="17"/>
                  </a:lnTo>
                  <a:lnTo>
                    <a:pt x="18" y="0"/>
                  </a:lnTo>
                  <a:lnTo>
                    <a:pt x="23" y="25"/>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61" name="Freeform 37"/>
            <p:cNvSpPr>
              <a:spLocks/>
            </p:cNvSpPr>
            <p:nvPr/>
          </p:nvSpPr>
          <p:spPr bwMode="auto">
            <a:xfrm>
              <a:off x="5694" y="527"/>
              <a:ext cx="21" cy="25"/>
            </a:xfrm>
            <a:custGeom>
              <a:avLst/>
              <a:gdLst>
                <a:gd name="T0" fmla="*/ 20 w 21"/>
                <a:gd name="T1" fmla="*/ 24 h 25"/>
                <a:gd name="T2" fmla="*/ 0 w 21"/>
                <a:gd name="T3" fmla="*/ 13 h 25"/>
                <a:gd name="T4" fmla="*/ 18 w 21"/>
                <a:gd name="T5" fmla="*/ 0 h 25"/>
                <a:gd name="T6" fmla="*/ 20 w 21"/>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5">
                  <a:moveTo>
                    <a:pt x="20" y="24"/>
                  </a:moveTo>
                  <a:lnTo>
                    <a:pt x="0" y="13"/>
                  </a:lnTo>
                  <a:lnTo>
                    <a:pt x="18" y="0"/>
                  </a:lnTo>
                  <a:lnTo>
                    <a:pt x="20" y="24"/>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62" name="Freeform 38"/>
            <p:cNvSpPr>
              <a:spLocks/>
            </p:cNvSpPr>
            <p:nvPr/>
          </p:nvSpPr>
          <p:spPr bwMode="auto">
            <a:xfrm>
              <a:off x="5694" y="497"/>
              <a:ext cx="21" cy="27"/>
            </a:xfrm>
            <a:custGeom>
              <a:avLst/>
              <a:gdLst>
                <a:gd name="T0" fmla="*/ 18 w 21"/>
                <a:gd name="T1" fmla="*/ 26 h 27"/>
                <a:gd name="T2" fmla="*/ 0 w 21"/>
                <a:gd name="T3" fmla="*/ 12 h 27"/>
                <a:gd name="T4" fmla="*/ 20 w 21"/>
                <a:gd name="T5" fmla="*/ 0 h 27"/>
                <a:gd name="T6" fmla="*/ 18 w 21"/>
                <a:gd name="T7" fmla="*/ 2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7">
                  <a:moveTo>
                    <a:pt x="18" y="26"/>
                  </a:moveTo>
                  <a:lnTo>
                    <a:pt x="0" y="12"/>
                  </a:lnTo>
                  <a:lnTo>
                    <a:pt x="20" y="0"/>
                  </a:lnTo>
                  <a:lnTo>
                    <a:pt x="18" y="26"/>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63" name="Freeform 39"/>
            <p:cNvSpPr>
              <a:spLocks/>
            </p:cNvSpPr>
            <p:nvPr/>
          </p:nvSpPr>
          <p:spPr bwMode="auto">
            <a:xfrm>
              <a:off x="5697" y="469"/>
              <a:ext cx="24" cy="24"/>
            </a:xfrm>
            <a:custGeom>
              <a:avLst/>
              <a:gdLst>
                <a:gd name="T0" fmla="*/ 18 w 24"/>
                <a:gd name="T1" fmla="*/ 23 h 24"/>
                <a:gd name="T2" fmla="*/ 0 w 24"/>
                <a:gd name="T3" fmla="*/ 8 h 24"/>
                <a:gd name="T4" fmla="*/ 23 w 24"/>
                <a:gd name="T5" fmla="*/ 0 h 24"/>
                <a:gd name="T6" fmla="*/ 18 w 24"/>
                <a:gd name="T7" fmla="*/ 2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18" y="23"/>
                  </a:moveTo>
                  <a:lnTo>
                    <a:pt x="0" y="8"/>
                  </a:lnTo>
                  <a:lnTo>
                    <a:pt x="23" y="0"/>
                  </a:lnTo>
                  <a:lnTo>
                    <a:pt x="18" y="23"/>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64" name="Freeform 40"/>
            <p:cNvSpPr>
              <a:spLocks/>
            </p:cNvSpPr>
            <p:nvPr/>
          </p:nvSpPr>
          <p:spPr bwMode="auto">
            <a:xfrm>
              <a:off x="5705" y="442"/>
              <a:ext cx="25" cy="24"/>
            </a:xfrm>
            <a:custGeom>
              <a:avLst/>
              <a:gdLst>
                <a:gd name="T0" fmla="*/ 16 w 25"/>
                <a:gd name="T1" fmla="*/ 23 h 24"/>
                <a:gd name="T2" fmla="*/ 0 w 25"/>
                <a:gd name="T3" fmla="*/ 4 h 24"/>
                <a:gd name="T4" fmla="*/ 24 w 25"/>
                <a:gd name="T5" fmla="*/ 0 h 24"/>
                <a:gd name="T6" fmla="*/ 16 w 25"/>
                <a:gd name="T7" fmla="*/ 2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4">
                  <a:moveTo>
                    <a:pt x="16" y="23"/>
                  </a:moveTo>
                  <a:lnTo>
                    <a:pt x="0" y="4"/>
                  </a:lnTo>
                  <a:lnTo>
                    <a:pt x="24" y="0"/>
                  </a:lnTo>
                  <a:lnTo>
                    <a:pt x="16" y="23"/>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65" name="Freeform 41"/>
            <p:cNvSpPr>
              <a:spLocks/>
            </p:cNvSpPr>
            <p:nvPr/>
          </p:nvSpPr>
          <p:spPr bwMode="auto">
            <a:xfrm>
              <a:off x="5718" y="415"/>
              <a:ext cx="25" cy="23"/>
            </a:xfrm>
            <a:custGeom>
              <a:avLst/>
              <a:gdLst>
                <a:gd name="T0" fmla="*/ 13 w 25"/>
                <a:gd name="T1" fmla="*/ 22 h 23"/>
                <a:gd name="T2" fmla="*/ 0 w 25"/>
                <a:gd name="T3" fmla="*/ 1 h 23"/>
                <a:gd name="T4" fmla="*/ 24 w 25"/>
                <a:gd name="T5" fmla="*/ 0 h 23"/>
                <a:gd name="T6" fmla="*/ 13 w 25"/>
                <a:gd name="T7" fmla="*/ 22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13" y="22"/>
                  </a:moveTo>
                  <a:lnTo>
                    <a:pt x="0" y="1"/>
                  </a:lnTo>
                  <a:lnTo>
                    <a:pt x="24" y="0"/>
                  </a:lnTo>
                  <a:lnTo>
                    <a:pt x="13" y="22"/>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66" name="Freeform 42"/>
            <p:cNvSpPr>
              <a:spLocks/>
            </p:cNvSpPr>
            <p:nvPr/>
          </p:nvSpPr>
          <p:spPr bwMode="auto">
            <a:xfrm>
              <a:off x="5734" y="389"/>
              <a:ext cx="26" cy="23"/>
            </a:xfrm>
            <a:custGeom>
              <a:avLst/>
              <a:gdLst>
                <a:gd name="T0" fmla="*/ 11 w 26"/>
                <a:gd name="T1" fmla="*/ 22 h 23"/>
                <a:gd name="T2" fmla="*/ 0 w 26"/>
                <a:gd name="T3" fmla="*/ 0 h 23"/>
                <a:gd name="T4" fmla="*/ 25 w 26"/>
                <a:gd name="T5" fmla="*/ 2 h 23"/>
                <a:gd name="T6" fmla="*/ 11 w 26"/>
                <a:gd name="T7" fmla="*/ 22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3">
                  <a:moveTo>
                    <a:pt x="11" y="22"/>
                  </a:moveTo>
                  <a:lnTo>
                    <a:pt x="0" y="0"/>
                  </a:lnTo>
                  <a:lnTo>
                    <a:pt x="25" y="2"/>
                  </a:lnTo>
                  <a:lnTo>
                    <a:pt x="11" y="22"/>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67" name="Freeform 43"/>
            <p:cNvSpPr>
              <a:spLocks/>
            </p:cNvSpPr>
            <p:nvPr/>
          </p:nvSpPr>
          <p:spPr bwMode="auto">
            <a:xfrm>
              <a:off x="5754" y="364"/>
              <a:ext cx="24" cy="24"/>
            </a:xfrm>
            <a:custGeom>
              <a:avLst/>
              <a:gdLst>
                <a:gd name="T0" fmla="*/ 7 w 24"/>
                <a:gd name="T1" fmla="*/ 23 h 24"/>
                <a:gd name="T2" fmla="*/ 0 w 24"/>
                <a:gd name="T3" fmla="*/ 0 h 24"/>
                <a:gd name="T4" fmla="*/ 23 w 24"/>
                <a:gd name="T5" fmla="*/ 4 h 24"/>
                <a:gd name="T6" fmla="*/ 7 w 24"/>
                <a:gd name="T7" fmla="*/ 2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7" y="23"/>
                  </a:moveTo>
                  <a:lnTo>
                    <a:pt x="0" y="0"/>
                  </a:lnTo>
                  <a:lnTo>
                    <a:pt x="23" y="4"/>
                  </a:lnTo>
                  <a:lnTo>
                    <a:pt x="7" y="23"/>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68" name="Freeform 44"/>
            <p:cNvSpPr>
              <a:spLocks/>
            </p:cNvSpPr>
            <p:nvPr/>
          </p:nvSpPr>
          <p:spPr bwMode="auto">
            <a:xfrm>
              <a:off x="5777" y="341"/>
              <a:ext cx="23" cy="25"/>
            </a:xfrm>
            <a:custGeom>
              <a:avLst/>
              <a:gdLst>
                <a:gd name="T0" fmla="*/ 4 w 23"/>
                <a:gd name="T1" fmla="*/ 24 h 25"/>
                <a:gd name="T2" fmla="*/ 0 w 23"/>
                <a:gd name="T3" fmla="*/ 0 h 25"/>
                <a:gd name="T4" fmla="*/ 22 w 23"/>
                <a:gd name="T5" fmla="*/ 8 h 25"/>
                <a:gd name="T6" fmla="*/ 4 w 23"/>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5">
                  <a:moveTo>
                    <a:pt x="4" y="24"/>
                  </a:moveTo>
                  <a:lnTo>
                    <a:pt x="0" y="0"/>
                  </a:lnTo>
                  <a:lnTo>
                    <a:pt x="22" y="8"/>
                  </a:lnTo>
                  <a:lnTo>
                    <a:pt x="4" y="24"/>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69" name="Freeform 45"/>
            <p:cNvSpPr>
              <a:spLocks/>
            </p:cNvSpPr>
            <p:nvPr/>
          </p:nvSpPr>
          <p:spPr bwMode="auto">
            <a:xfrm>
              <a:off x="5802" y="322"/>
              <a:ext cx="23" cy="24"/>
            </a:xfrm>
            <a:custGeom>
              <a:avLst/>
              <a:gdLst>
                <a:gd name="T0" fmla="*/ 2 w 23"/>
                <a:gd name="T1" fmla="*/ 23 h 24"/>
                <a:gd name="T2" fmla="*/ 0 w 23"/>
                <a:gd name="T3" fmla="*/ 0 h 24"/>
                <a:gd name="T4" fmla="*/ 22 w 23"/>
                <a:gd name="T5" fmla="*/ 10 h 24"/>
                <a:gd name="T6" fmla="*/ 2 w 23"/>
                <a:gd name="T7" fmla="*/ 2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4">
                  <a:moveTo>
                    <a:pt x="2" y="23"/>
                  </a:moveTo>
                  <a:lnTo>
                    <a:pt x="0" y="0"/>
                  </a:lnTo>
                  <a:lnTo>
                    <a:pt x="22" y="10"/>
                  </a:lnTo>
                  <a:lnTo>
                    <a:pt x="2" y="23"/>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70" name="Freeform 46"/>
            <p:cNvSpPr>
              <a:spLocks/>
            </p:cNvSpPr>
            <p:nvPr/>
          </p:nvSpPr>
          <p:spPr bwMode="auto">
            <a:xfrm>
              <a:off x="5828" y="306"/>
              <a:ext cx="23" cy="25"/>
            </a:xfrm>
            <a:custGeom>
              <a:avLst/>
              <a:gdLst>
                <a:gd name="T0" fmla="*/ 0 w 23"/>
                <a:gd name="T1" fmla="*/ 24 h 25"/>
                <a:gd name="T2" fmla="*/ 2 w 23"/>
                <a:gd name="T3" fmla="*/ 0 h 25"/>
                <a:gd name="T4" fmla="*/ 22 w 23"/>
                <a:gd name="T5" fmla="*/ 14 h 25"/>
                <a:gd name="T6" fmla="*/ 0 w 23"/>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5">
                  <a:moveTo>
                    <a:pt x="0" y="24"/>
                  </a:moveTo>
                  <a:lnTo>
                    <a:pt x="2" y="0"/>
                  </a:lnTo>
                  <a:lnTo>
                    <a:pt x="22" y="14"/>
                  </a:lnTo>
                  <a:lnTo>
                    <a:pt x="0" y="24"/>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71" name="Freeform 47"/>
            <p:cNvSpPr>
              <a:spLocks/>
            </p:cNvSpPr>
            <p:nvPr/>
          </p:nvSpPr>
          <p:spPr bwMode="auto">
            <a:xfrm>
              <a:off x="5854" y="293"/>
              <a:ext cx="24" cy="25"/>
            </a:xfrm>
            <a:custGeom>
              <a:avLst/>
              <a:gdLst>
                <a:gd name="T0" fmla="*/ 0 w 24"/>
                <a:gd name="T1" fmla="*/ 24 h 25"/>
                <a:gd name="T2" fmla="*/ 5 w 24"/>
                <a:gd name="T3" fmla="*/ 0 h 25"/>
                <a:gd name="T4" fmla="*/ 23 w 24"/>
                <a:gd name="T5" fmla="*/ 16 h 25"/>
                <a:gd name="T6" fmla="*/ 0 w 24"/>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5">
                  <a:moveTo>
                    <a:pt x="0" y="24"/>
                  </a:moveTo>
                  <a:lnTo>
                    <a:pt x="5" y="0"/>
                  </a:lnTo>
                  <a:lnTo>
                    <a:pt x="23" y="16"/>
                  </a:lnTo>
                  <a:lnTo>
                    <a:pt x="0" y="24"/>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72" name="Freeform 48"/>
            <p:cNvSpPr>
              <a:spLocks/>
            </p:cNvSpPr>
            <p:nvPr/>
          </p:nvSpPr>
          <p:spPr bwMode="auto">
            <a:xfrm>
              <a:off x="5882" y="285"/>
              <a:ext cx="25" cy="23"/>
            </a:xfrm>
            <a:custGeom>
              <a:avLst/>
              <a:gdLst>
                <a:gd name="T0" fmla="*/ 0 w 25"/>
                <a:gd name="T1" fmla="*/ 22 h 23"/>
                <a:gd name="T2" fmla="*/ 8 w 25"/>
                <a:gd name="T3" fmla="*/ 0 h 23"/>
                <a:gd name="T4" fmla="*/ 24 w 25"/>
                <a:gd name="T5" fmla="*/ 18 h 23"/>
                <a:gd name="T6" fmla="*/ 0 w 25"/>
                <a:gd name="T7" fmla="*/ 22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0" y="22"/>
                  </a:moveTo>
                  <a:lnTo>
                    <a:pt x="8" y="0"/>
                  </a:lnTo>
                  <a:lnTo>
                    <a:pt x="24" y="18"/>
                  </a:lnTo>
                  <a:lnTo>
                    <a:pt x="0" y="22"/>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73" name="Freeform 49"/>
            <p:cNvSpPr>
              <a:spLocks/>
            </p:cNvSpPr>
            <p:nvPr/>
          </p:nvSpPr>
          <p:spPr bwMode="auto">
            <a:xfrm>
              <a:off x="5910" y="281"/>
              <a:ext cx="26" cy="22"/>
            </a:xfrm>
            <a:custGeom>
              <a:avLst/>
              <a:gdLst>
                <a:gd name="T0" fmla="*/ 0 w 26"/>
                <a:gd name="T1" fmla="*/ 21 h 22"/>
                <a:gd name="T2" fmla="*/ 11 w 26"/>
                <a:gd name="T3" fmla="*/ 0 h 22"/>
                <a:gd name="T4" fmla="*/ 25 w 26"/>
                <a:gd name="T5" fmla="*/ 20 h 22"/>
                <a:gd name="T6" fmla="*/ 0 w 26"/>
                <a:gd name="T7" fmla="*/ 21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0" y="21"/>
                  </a:moveTo>
                  <a:lnTo>
                    <a:pt x="11" y="0"/>
                  </a:lnTo>
                  <a:lnTo>
                    <a:pt x="25" y="20"/>
                  </a:lnTo>
                  <a:lnTo>
                    <a:pt x="0" y="21"/>
                  </a:lnTo>
                </a:path>
              </a:pathLst>
            </a:custGeom>
            <a:solidFill>
              <a:srgbClr val="CCC4D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74" name="Freeform 50"/>
            <p:cNvSpPr>
              <a:spLocks/>
            </p:cNvSpPr>
            <p:nvPr/>
          </p:nvSpPr>
          <p:spPr bwMode="auto">
            <a:xfrm>
              <a:off x="5732" y="526"/>
              <a:ext cx="64" cy="149"/>
            </a:xfrm>
            <a:custGeom>
              <a:avLst/>
              <a:gdLst>
                <a:gd name="T0" fmla="*/ 0 w 64"/>
                <a:gd name="T1" fmla="*/ 0 h 149"/>
                <a:gd name="T2" fmla="*/ 0 w 64"/>
                <a:gd name="T3" fmla="*/ 1 h 149"/>
                <a:gd name="T4" fmla="*/ 0 w 64"/>
                <a:gd name="T5" fmla="*/ 11 h 149"/>
                <a:gd name="T6" fmla="*/ 1 w 64"/>
                <a:gd name="T7" fmla="*/ 22 h 149"/>
                <a:gd name="T8" fmla="*/ 3 w 64"/>
                <a:gd name="T9" fmla="*/ 33 h 149"/>
                <a:gd name="T10" fmla="*/ 4 w 64"/>
                <a:gd name="T11" fmla="*/ 43 h 149"/>
                <a:gd name="T12" fmla="*/ 7 w 64"/>
                <a:gd name="T13" fmla="*/ 53 h 149"/>
                <a:gd name="T14" fmla="*/ 10 w 64"/>
                <a:gd name="T15" fmla="*/ 63 h 149"/>
                <a:gd name="T16" fmla="*/ 13 w 64"/>
                <a:gd name="T17" fmla="*/ 73 h 149"/>
                <a:gd name="T18" fmla="*/ 17 w 64"/>
                <a:gd name="T19" fmla="*/ 83 h 149"/>
                <a:gd name="T20" fmla="*/ 22 w 64"/>
                <a:gd name="T21" fmla="*/ 92 h 149"/>
                <a:gd name="T22" fmla="*/ 26 w 64"/>
                <a:gd name="T23" fmla="*/ 101 h 149"/>
                <a:gd name="T24" fmla="*/ 31 w 64"/>
                <a:gd name="T25" fmla="*/ 109 h 149"/>
                <a:gd name="T26" fmla="*/ 37 w 64"/>
                <a:gd name="T27" fmla="*/ 117 h 149"/>
                <a:gd name="T28" fmla="*/ 43 w 64"/>
                <a:gd name="T29" fmla="*/ 126 h 149"/>
                <a:gd name="T30" fmla="*/ 50 w 64"/>
                <a:gd name="T31" fmla="*/ 134 h 149"/>
                <a:gd name="T32" fmla="*/ 56 w 64"/>
                <a:gd name="T33" fmla="*/ 141 h 149"/>
                <a:gd name="T34" fmla="*/ 63 w 64"/>
                <a:gd name="T35" fmla="*/ 148 h 149"/>
                <a:gd name="T36" fmla="*/ 57 w 64"/>
                <a:gd name="T37" fmla="*/ 140 h 149"/>
                <a:gd name="T38" fmla="*/ 51 w 64"/>
                <a:gd name="T39" fmla="*/ 132 h 149"/>
                <a:gd name="T40" fmla="*/ 45 w 64"/>
                <a:gd name="T41" fmla="*/ 124 h 149"/>
                <a:gd name="T42" fmla="*/ 40 w 64"/>
                <a:gd name="T43" fmla="*/ 115 h 149"/>
                <a:gd name="T44" fmla="*/ 34 w 64"/>
                <a:gd name="T45" fmla="*/ 107 h 149"/>
                <a:gd name="T46" fmla="*/ 30 w 64"/>
                <a:gd name="T47" fmla="*/ 98 h 149"/>
                <a:gd name="T48" fmla="*/ 25 w 64"/>
                <a:gd name="T49" fmla="*/ 89 h 149"/>
                <a:gd name="T50" fmla="*/ 22 w 64"/>
                <a:gd name="T51" fmla="*/ 80 h 149"/>
                <a:gd name="T52" fmla="*/ 18 w 64"/>
                <a:gd name="T53" fmla="*/ 70 h 149"/>
                <a:gd name="T54" fmla="*/ 14 w 64"/>
                <a:gd name="T55" fmla="*/ 60 h 149"/>
                <a:gd name="T56" fmla="*/ 11 w 64"/>
                <a:gd name="T57" fmla="*/ 51 h 149"/>
                <a:gd name="T58" fmla="*/ 8 w 64"/>
                <a:gd name="T59" fmla="*/ 41 h 149"/>
                <a:gd name="T60" fmla="*/ 5 w 64"/>
                <a:gd name="T61" fmla="*/ 31 h 149"/>
                <a:gd name="T62" fmla="*/ 3 w 64"/>
                <a:gd name="T63" fmla="*/ 21 h 149"/>
                <a:gd name="T64" fmla="*/ 1 w 64"/>
                <a:gd name="T65" fmla="*/ 10 h 149"/>
                <a:gd name="T66" fmla="*/ 0 w 64"/>
                <a:gd name="T67" fmla="*/ 0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 h="149">
                  <a:moveTo>
                    <a:pt x="0" y="0"/>
                  </a:moveTo>
                  <a:lnTo>
                    <a:pt x="0" y="1"/>
                  </a:lnTo>
                  <a:lnTo>
                    <a:pt x="0" y="11"/>
                  </a:lnTo>
                  <a:lnTo>
                    <a:pt x="1" y="22"/>
                  </a:lnTo>
                  <a:lnTo>
                    <a:pt x="3" y="33"/>
                  </a:lnTo>
                  <a:lnTo>
                    <a:pt x="4" y="43"/>
                  </a:lnTo>
                  <a:lnTo>
                    <a:pt x="7" y="53"/>
                  </a:lnTo>
                  <a:lnTo>
                    <a:pt x="10" y="63"/>
                  </a:lnTo>
                  <a:lnTo>
                    <a:pt x="13" y="73"/>
                  </a:lnTo>
                  <a:lnTo>
                    <a:pt x="17" y="83"/>
                  </a:lnTo>
                  <a:lnTo>
                    <a:pt x="22" y="92"/>
                  </a:lnTo>
                  <a:lnTo>
                    <a:pt x="26" y="101"/>
                  </a:lnTo>
                  <a:lnTo>
                    <a:pt x="31" y="109"/>
                  </a:lnTo>
                  <a:lnTo>
                    <a:pt x="37" y="117"/>
                  </a:lnTo>
                  <a:lnTo>
                    <a:pt x="43" y="126"/>
                  </a:lnTo>
                  <a:lnTo>
                    <a:pt x="50" y="134"/>
                  </a:lnTo>
                  <a:lnTo>
                    <a:pt x="56" y="141"/>
                  </a:lnTo>
                  <a:lnTo>
                    <a:pt x="63" y="148"/>
                  </a:lnTo>
                  <a:lnTo>
                    <a:pt x="57" y="140"/>
                  </a:lnTo>
                  <a:lnTo>
                    <a:pt x="51" y="132"/>
                  </a:lnTo>
                  <a:lnTo>
                    <a:pt x="45" y="124"/>
                  </a:lnTo>
                  <a:lnTo>
                    <a:pt x="40" y="115"/>
                  </a:lnTo>
                  <a:lnTo>
                    <a:pt x="34" y="107"/>
                  </a:lnTo>
                  <a:lnTo>
                    <a:pt x="30" y="98"/>
                  </a:lnTo>
                  <a:lnTo>
                    <a:pt x="25" y="89"/>
                  </a:lnTo>
                  <a:lnTo>
                    <a:pt x="22" y="80"/>
                  </a:lnTo>
                  <a:lnTo>
                    <a:pt x="18" y="70"/>
                  </a:lnTo>
                  <a:lnTo>
                    <a:pt x="14" y="60"/>
                  </a:lnTo>
                  <a:lnTo>
                    <a:pt x="11" y="51"/>
                  </a:lnTo>
                  <a:lnTo>
                    <a:pt x="8" y="41"/>
                  </a:lnTo>
                  <a:lnTo>
                    <a:pt x="5" y="31"/>
                  </a:lnTo>
                  <a:lnTo>
                    <a:pt x="3" y="21"/>
                  </a:lnTo>
                  <a:lnTo>
                    <a:pt x="1" y="10"/>
                  </a:lnTo>
                  <a:lnTo>
                    <a:pt x="0" y="0"/>
                  </a:lnTo>
                </a:path>
              </a:pathLst>
            </a:custGeom>
            <a:solidFill>
              <a:srgbClr val="7A7BAE"/>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75" name="Freeform 51"/>
            <p:cNvSpPr>
              <a:spLocks/>
            </p:cNvSpPr>
            <p:nvPr/>
          </p:nvSpPr>
          <p:spPr bwMode="auto">
            <a:xfrm>
              <a:off x="5732" y="468"/>
              <a:ext cx="111" cy="242"/>
            </a:xfrm>
            <a:custGeom>
              <a:avLst/>
              <a:gdLst>
                <a:gd name="T0" fmla="*/ 98 w 111"/>
                <a:gd name="T1" fmla="*/ 231 h 242"/>
                <a:gd name="T2" fmla="*/ 77 w 111"/>
                <a:gd name="T3" fmla="*/ 209 h 242"/>
                <a:gd name="T4" fmla="*/ 58 w 111"/>
                <a:gd name="T5" fmla="*/ 185 h 242"/>
                <a:gd name="T6" fmla="*/ 42 w 111"/>
                <a:gd name="T7" fmla="*/ 159 h 242"/>
                <a:gd name="T8" fmla="*/ 29 w 111"/>
                <a:gd name="T9" fmla="*/ 131 h 242"/>
                <a:gd name="T10" fmla="*/ 19 w 111"/>
                <a:gd name="T11" fmla="*/ 102 h 242"/>
                <a:gd name="T12" fmla="*/ 11 w 111"/>
                <a:gd name="T13" fmla="*/ 71 h 242"/>
                <a:gd name="T14" fmla="*/ 8 w 111"/>
                <a:gd name="T15" fmla="*/ 38 h 242"/>
                <a:gd name="T16" fmla="*/ 8 w 111"/>
                <a:gd name="T17" fmla="*/ 21 h 242"/>
                <a:gd name="T18" fmla="*/ 8 w 111"/>
                <a:gd name="T19" fmla="*/ 18 h 242"/>
                <a:gd name="T20" fmla="*/ 8 w 111"/>
                <a:gd name="T21" fmla="*/ 14 h 242"/>
                <a:gd name="T22" fmla="*/ 8 w 111"/>
                <a:gd name="T23" fmla="*/ 11 h 242"/>
                <a:gd name="T24" fmla="*/ 8 w 111"/>
                <a:gd name="T25" fmla="*/ 8 h 242"/>
                <a:gd name="T26" fmla="*/ 8 w 111"/>
                <a:gd name="T27" fmla="*/ 6 h 242"/>
                <a:gd name="T28" fmla="*/ 8 w 111"/>
                <a:gd name="T29" fmla="*/ 3 h 242"/>
                <a:gd name="T30" fmla="*/ 8 w 111"/>
                <a:gd name="T31" fmla="*/ 0 h 242"/>
                <a:gd name="T32" fmla="*/ 6 w 111"/>
                <a:gd name="T33" fmla="*/ 7 h 242"/>
                <a:gd name="T34" fmla="*/ 4 w 111"/>
                <a:gd name="T35" fmla="*/ 14 h 242"/>
                <a:gd name="T36" fmla="*/ 3 w 111"/>
                <a:gd name="T37" fmla="*/ 21 h 242"/>
                <a:gd name="T38" fmla="*/ 2 w 111"/>
                <a:gd name="T39" fmla="*/ 28 h 242"/>
                <a:gd name="T40" fmla="*/ 1 w 111"/>
                <a:gd name="T41" fmla="*/ 35 h 242"/>
                <a:gd name="T42" fmla="*/ 1 w 111"/>
                <a:gd name="T43" fmla="*/ 42 h 242"/>
                <a:gd name="T44" fmla="*/ 0 w 111"/>
                <a:gd name="T45" fmla="*/ 50 h 242"/>
                <a:gd name="T46" fmla="*/ 0 w 111"/>
                <a:gd name="T47" fmla="*/ 57 h 242"/>
                <a:gd name="T48" fmla="*/ 3 w 111"/>
                <a:gd name="T49" fmla="*/ 78 h 242"/>
                <a:gd name="T50" fmla="*/ 8 w 111"/>
                <a:gd name="T51" fmla="*/ 99 h 242"/>
                <a:gd name="T52" fmla="*/ 14 w 111"/>
                <a:gd name="T53" fmla="*/ 119 h 242"/>
                <a:gd name="T54" fmla="*/ 21 w 111"/>
                <a:gd name="T55" fmla="*/ 138 h 242"/>
                <a:gd name="T56" fmla="*/ 30 w 111"/>
                <a:gd name="T57" fmla="*/ 156 h 242"/>
                <a:gd name="T58" fmla="*/ 40 w 111"/>
                <a:gd name="T59" fmla="*/ 175 h 242"/>
                <a:gd name="T60" fmla="*/ 51 w 111"/>
                <a:gd name="T61" fmla="*/ 192 h 242"/>
                <a:gd name="T62" fmla="*/ 63 w 111"/>
                <a:gd name="T63" fmla="*/ 208 h 242"/>
                <a:gd name="T64" fmla="*/ 69 w 111"/>
                <a:gd name="T65" fmla="*/ 213 h 242"/>
                <a:gd name="T66" fmla="*/ 74 w 111"/>
                <a:gd name="T67" fmla="*/ 217 h 242"/>
                <a:gd name="T68" fmla="*/ 80 w 111"/>
                <a:gd name="T69" fmla="*/ 221 h 242"/>
                <a:gd name="T70" fmla="*/ 85 w 111"/>
                <a:gd name="T71" fmla="*/ 226 h 242"/>
                <a:gd name="T72" fmla="*/ 91 w 111"/>
                <a:gd name="T73" fmla="*/ 230 h 242"/>
                <a:gd name="T74" fmla="*/ 97 w 111"/>
                <a:gd name="T75" fmla="*/ 234 h 242"/>
                <a:gd name="T76" fmla="*/ 104 w 111"/>
                <a:gd name="T77" fmla="*/ 237 h 242"/>
                <a:gd name="T78" fmla="*/ 110 w 111"/>
                <a:gd name="T79" fmla="*/ 241 h 2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1" h="242">
                  <a:moveTo>
                    <a:pt x="110" y="241"/>
                  </a:moveTo>
                  <a:lnTo>
                    <a:pt x="98" y="231"/>
                  </a:lnTo>
                  <a:lnTo>
                    <a:pt x="87" y="221"/>
                  </a:lnTo>
                  <a:lnTo>
                    <a:pt x="77" y="209"/>
                  </a:lnTo>
                  <a:lnTo>
                    <a:pt x="67" y="197"/>
                  </a:lnTo>
                  <a:lnTo>
                    <a:pt x="58" y="185"/>
                  </a:lnTo>
                  <a:lnTo>
                    <a:pt x="50" y="172"/>
                  </a:lnTo>
                  <a:lnTo>
                    <a:pt x="42" y="159"/>
                  </a:lnTo>
                  <a:lnTo>
                    <a:pt x="35" y="145"/>
                  </a:lnTo>
                  <a:lnTo>
                    <a:pt x="29" y="131"/>
                  </a:lnTo>
                  <a:lnTo>
                    <a:pt x="23" y="117"/>
                  </a:lnTo>
                  <a:lnTo>
                    <a:pt x="19" y="102"/>
                  </a:lnTo>
                  <a:lnTo>
                    <a:pt x="14" y="86"/>
                  </a:lnTo>
                  <a:lnTo>
                    <a:pt x="11" y="71"/>
                  </a:lnTo>
                  <a:lnTo>
                    <a:pt x="9" y="55"/>
                  </a:lnTo>
                  <a:lnTo>
                    <a:pt x="8" y="38"/>
                  </a:lnTo>
                  <a:lnTo>
                    <a:pt x="8" y="22"/>
                  </a:lnTo>
                  <a:lnTo>
                    <a:pt x="8" y="21"/>
                  </a:lnTo>
                  <a:lnTo>
                    <a:pt x="8" y="20"/>
                  </a:lnTo>
                  <a:lnTo>
                    <a:pt x="8" y="18"/>
                  </a:lnTo>
                  <a:lnTo>
                    <a:pt x="8" y="16"/>
                  </a:lnTo>
                  <a:lnTo>
                    <a:pt x="8" y="14"/>
                  </a:lnTo>
                  <a:lnTo>
                    <a:pt x="8" y="13"/>
                  </a:lnTo>
                  <a:lnTo>
                    <a:pt x="8" y="11"/>
                  </a:lnTo>
                  <a:lnTo>
                    <a:pt x="8" y="10"/>
                  </a:lnTo>
                  <a:lnTo>
                    <a:pt x="8" y="8"/>
                  </a:lnTo>
                  <a:lnTo>
                    <a:pt x="8" y="7"/>
                  </a:lnTo>
                  <a:lnTo>
                    <a:pt x="8" y="6"/>
                  </a:lnTo>
                  <a:lnTo>
                    <a:pt x="8" y="4"/>
                  </a:lnTo>
                  <a:lnTo>
                    <a:pt x="8" y="3"/>
                  </a:lnTo>
                  <a:lnTo>
                    <a:pt x="8" y="1"/>
                  </a:lnTo>
                  <a:lnTo>
                    <a:pt x="8" y="0"/>
                  </a:lnTo>
                  <a:lnTo>
                    <a:pt x="7" y="4"/>
                  </a:lnTo>
                  <a:lnTo>
                    <a:pt x="6" y="7"/>
                  </a:lnTo>
                  <a:lnTo>
                    <a:pt x="6" y="11"/>
                  </a:lnTo>
                  <a:lnTo>
                    <a:pt x="4" y="14"/>
                  </a:lnTo>
                  <a:lnTo>
                    <a:pt x="4" y="18"/>
                  </a:lnTo>
                  <a:lnTo>
                    <a:pt x="3" y="21"/>
                  </a:lnTo>
                  <a:lnTo>
                    <a:pt x="3" y="25"/>
                  </a:lnTo>
                  <a:lnTo>
                    <a:pt x="2" y="28"/>
                  </a:lnTo>
                  <a:lnTo>
                    <a:pt x="1" y="32"/>
                  </a:lnTo>
                  <a:lnTo>
                    <a:pt x="1" y="35"/>
                  </a:lnTo>
                  <a:lnTo>
                    <a:pt x="1" y="39"/>
                  </a:lnTo>
                  <a:lnTo>
                    <a:pt x="1" y="42"/>
                  </a:lnTo>
                  <a:lnTo>
                    <a:pt x="1" y="47"/>
                  </a:lnTo>
                  <a:lnTo>
                    <a:pt x="0" y="50"/>
                  </a:lnTo>
                  <a:lnTo>
                    <a:pt x="0" y="54"/>
                  </a:lnTo>
                  <a:lnTo>
                    <a:pt x="0" y="57"/>
                  </a:lnTo>
                  <a:lnTo>
                    <a:pt x="1" y="68"/>
                  </a:lnTo>
                  <a:lnTo>
                    <a:pt x="3" y="78"/>
                  </a:lnTo>
                  <a:lnTo>
                    <a:pt x="6" y="89"/>
                  </a:lnTo>
                  <a:lnTo>
                    <a:pt x="8" y="99"/>
                  </a:lnTo>
                  <a:lnTo>
                    <a:pt x="11" y="109"/>
                  </a:lnTo>
                  <a:lnTo>
                    <a:pt x="14" y="119"/>
                  </a:lnTo>
                  <a:lnTo>
                    <a:pt x="18" y="128"/>
                  </a:lnTo>
                  <a:lnTo>
                    <a:pt x="21" y="138"/>
                  </a:lnTo>
                  <a:lnTo>
                    <a:pt x="26" y="148"/>
                  </a:lnTo>
                  <a:lnTo>
                    <a:pt x="30" y="156"/>
                  </a:lnTo>
                  <a:lnTo>
                    <a:pt x="35" y="166"/>
                  </a:lnTo>
                  <a:lnTo>
                    <a:pt x="40" y="175"/>
                  </a:lnTo>
                  <a:lnTo>
                    <a:pt x="46" y="183"/>
                  </a:lnTo>
                  <a:lnTo>
                    <a:pt x="51" y="192"/>
                  </a:lnTo>
                  <a:lnTo>
                    <a:pt x="57" y="199"/>
                  </a:lnTo>
                  <a:lnTo>
                    <a:pt x="63" y="208"/>
                  </a:lnTo>
                  <a:lnTo>
                    <a:pt x="66" y="210"/>
                  </a:lnTo>
                  <a:lnTo>
                    <a:pt x="69" y="213"/>
                  </a:lnTo>
                  <a:lnTo>
                    <a:pt x="72" y="215"/>
                  </a:lnTo>
                  <a:lnTo>
                    <a:pt x="74" y="217"/>
                  </a:lnTo>
                  <a:lnTo>
                    <a:pt x="77" y="220"/>
                  </a:lnTo>
                  <a:lnTo>
                    <a:pt x="80" y="221"/>
                  </a:lnTo>
                  <a:lnTo>
                    <a:pt x="82" y="224"/>
                  </a:lnTo>
                  <a:lnTo>
                    <a:pt x="85" y="226"/>
                  </a:lnTo>
                  <a:lnTo>
                    <a:pt x="89" y="228"/>
                  </a:lnTo>
                  <a:lnTo>
                    <a:pt x="91" y="230"/>
                  </a:lnTo>
                  <a:lnTo>
                    <a:pt x="94" y="232"/>
                  </a:lnTo>
                  <a:lnTo>
                    <a:pt x="97" y="234"/>
                  </a:lnTo>
                  <a:lnTo>
                    <a:pt x="101" y="235"/>
                  </a:lnTo>
                  <a:lnTo>
                    <a:pt x="104" y="237"/>
                  </a:lnTo>
                  <a:lnTo>
                    <a:pt x="107" y="240"/>
                  </a:lnTo>
                  <a:lnTo>
                    <a:pt x="110" y="241"/>
                  </a:lnTo>
                </a:path>
              </a:pathLst>
            </a:custGeom>
            <a:solidFill>
              <a:srgbClr val="8080B2"/>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76" name="Freeform 52"/>
            <p:cNvSpPr>
              <a:spLocks/>
            </p:cNvSpPr>
            <p:nvPr/>
          </p:nvSpPr>
          <p:spPr bwMode="auto">
            <a:xfrm>
              <a:off x="5740" y="430"/>
              <a:ext cx="142" cy="295"/>
            </a:xfrm>
            <a:custGeom>
              <a:avLst/>
              <a:gdLst>
                <a:gd name="T0" fmla="*/ 106 w 142"/>
                <a:gd name="T1" fmla="*/ 280 h 295"/>
                <a:gd name="T2" fmla="*/ 110 w 142"/>
                <a:gd name="T3" fmla="*/ 283 h 295"/>
                <a:gd name="T4" fmla="*/ 115 w 142"/>
                <a:gd name="T5" fmla="*/ 285 h 295"/>
                <a:gd name="T6" fmla="*/ 120 w 142"/>
                <a:gd name="T7" fmla="*/ 286 h 295"/>
                <a:gd name="T8" fmla="*/ 124 w 142"/>
                <a:gd name="T9" fmla="*/ 288 h 295"/>
                <a:gd name="T10" fmla="*/ 128 w 142"/>
                <a:gd name="T11" fmla="*/ 290 h 295"/>
                <a:gd name="T12" fmla="*/ 133 w 142"/>
                <a:gd name="T13" fmla="*/ 291 h 295"/>
                <a:gd name="T14" fmla="*/ 138 w 142"/>
                <a:gd name="T15" fmla="*/ 293 h 295"/>
                <a:gd name="T16" fmla="*/ 126 w 142"/>
                <a:gd name="T17" fmla="*/ 285 h 295"/>
                <a:gd name="T18" fmla="*/ 99 w 142"/>
                <a:gd name="T19" fmla="*/ 263 h 295"/>
                <a:gd name="T20" fmla="*/ 75 w 142"/>
                <a:gd name="T21" fmla="*/ 238 h 295"/>
                <a:gd name="T22" fmla="*/ 54 w 142"/>
                <a:gd name="T23" fmla="*/ 211 h 295"/>
                <a:gd name="T24" fmla="*/ 37 w 142"/>
                <a:gd name="T25" fmla="*/ 181 h 295"/>
                <a:gd name="T26" fmla="*/ 24 w 142"/>
                <a:gd name="T27" fmla="*/ 148 h 295"/>
                <a:gd name="T28" fmla="*/ 15 w 142"/>
                <a:gd name="T29" fmla="*/ 114 h 295"/>
                <a:gd name="T30" fmla="*/ 10 w 142"/>
                <a:gd name="T31" fmla="*/ 78 h 295"/>
                <a:gd name="T32" fmla="*/ 9 w 142"/>
                <a:gd name="T33" fmla="*/ 56 h 295"/>
                <a:gd name="T34" fmla="*/ 9 w 142"/>
                <a:gd name="T35" fmla="*/ 48 h 295"/>
                <a:gd name="T36" fmla="*/ 10 w 142"/>
                <a:gd name="T37" fmla="*/ 40 h 295"/>
                <a:gd name="T38" fmla="*/ 10 w 142"/>
                <a:gd name="T39" fmla="*/ 33 h 295"/>
                <a:gd name="T40" fmla="*/ 11 w 142"/>
                <a:gd name="T41" fmla="*/ 25 h 295"/>
                <a:gd name="T42" fmla="*/ 13 w 142"/>
                <a:gd name="T43" fmla="*/ 18 h 295"/>
                <a:gd name="T44" fmla="*/ 13 w 142"/>
                <a:gd name="T45" fmla="*/ 11 h 295"/>
                <a:gd name="T46" fmla="*/ 15 w 142"/>
                <a:gd name="T47" fmla="*/ 4 h 295"/>
                <a:gd name="T48" fmla="*/ 15 w 142"/>
                <a:gd name="T49" fmla="*/ 3 h 295"/>
                <a:gd name="T50" fmla="*/ 13 w 142"/>
                <a:gd name="T51" fmla="*/ 7 h 295"/>
                <a:gd name="T52" fmla="*/ 10 w 142"/>
                <a:gd name="T53" fmla="*/ 11 h 295"/>
                <a:gd name="T54" fmla="*/ 8 w 142"/>
                <a:gd name="T55" fmla="*/ 16 h 295"/>
                <a:gd name="T56" fmla="*/ 6 w 142"/>
                <a:gd name="T57" fmla="*/ 21 h 295"/>
                <a:gd name="T58" fmla="*/ 4 w 142"/>
                <a:gd name="T59" fmla="*/ 25 h 295"/>
                <a:gd name="T60" fmla="*/ 3 w 142"/>
                <a:gd name="T61" fmla="*/ 30 h 295"/>
                <a:gd name="T62" fmla="*/ 1 w 142"/>
                <a:gd name="T63" fmla="*/ 35 h 295"/>
                <a:gd name="T64" fmla="*/ 1 w 142"/>
                <a:gd name="T65" fmla="*/ 39 h 295"/>
                <a:gd name="T66" fmla="*/ 1 w 142"/>
                <a:gd name="T67" fmla="*/ 42 h 295"/>
                <a:gd name="T68" fmla="*/ 1 w 142"/>
                <a:gd name="T69" fmla="*/ 45 h 295"/>
                <a:gd name="T70" fmla="*/ 0 w 142"/>
                <a:gd name="T71" fmla="*/ 47 h 295"/>
                <a:gd name="T72" fmla="*/ 0 w 142"/>
                <a:gd name="T73" fmla="*/ 50 h 295"/>
                <a:gd name="T74" fmla="*/ 0 w 142"/>
                <a:gd name="T75" fmla="*/ 53 h 295"/>
                <a:gd name="T76" fmla="*/ 0 w 142"/>
                <a:gd name="T77" fmla="*/ 56 h 295"/>
                <a:gd name="T78" fmla="*/ 0 w 142"/>
                <a:gd name="T79" fmla="*/ 59 h 295"/>
                <a:gd name="T80" fmla="*/ 1 w 142"/>
                <a:gd name="T81" fmla="*/ 93 h 295"/>
                <a:gd name="T82" fmla="*/ 7 w 142"/>
                <a:gd name="T83" fmla="*/ 124 h 295"/>
                <a:gd name="T84" fmla="*/ 16 w 142"/>
                <a:gd name="T85" fmla="*/ 155 h 295"/>
                <a:gd name="T86" fmla="*/ 28 w 142"/>
                <a:gd name="T87" fmla="*/ 183 h 295"/>
                <a:gd name="T88" fmla="*/ 43 w 142"/>
                <a:gd name="T89" fmla="*/ 210 h 295"/>
                <a:gd name="T90" fmla="*/ 60 w 142"/>
                <a:gd name="T91" fmla="*/ 235 h 295"/>
                <a:gd name="T92" fmla="*/ 81 w 142"/>
                <a:gd name="T93" fmla="*/ 259 h 295"/>
                <a:gd name="T94" fmla="*/ 104 w 142"/>
                <a:gd name="T95" fmla="*/ 279 h 2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2" h="295">
                  <a:moveTo>
                    <a:pt x="104" y="279"/>
                  </a:moveTo>
                  <a:lnTo>
                    <a:pt x="106" y="280"/>
                  </a:lnTo>
                  <a:lnTo>
                    <a:pt x="108" y="281"/>
                  </a:lnTo>
                  <a:lnTo>
                    <a:pt x="110" y="283"/>
                  </a:lnTo>
                  <a:lnTo>
                    <a:pt x="113" y="283"/>
                  </a:lnTo>
                  <a:lnTo>
                    <a:pt x="115" y="285"/>
                  </a:lnTo>
                  <a:lnTo>
                    <a:pt x="117" y="286"/>
                  </a:lnTo>
                  <a:lnTo>
                    <a:pt x="120" y="286"/>
                  </a:lnTo>
                  <a:lnTo>
                    <a:pt x="121" y="288"/>
                  </a:lnTo>
                  <a:lnTo>
                    <a:pt x="124" y="288"/>
                  </a:lnTo>
                  <a:lnTo>
                    <a:pt x="126" y="289"/>
                  </a:lnTo>
                  <a:lnTo>
                    <a:pt x="128" y="290"/>
                  </a:lnTo>
                  <a:lnTo>
                    <a:pt x="131" y="291"/>
                  </a:lnTo>
                  <a:lnTo>
                    <a:pt x="133" y="291"/>
                  </a:lnTo>
                  <a:lnTo>
                    <a:pt x="136" y="293"/>
                  </a:lnTo>
                  <a:lnTo>
                    <a:pt x="138" y="293"/>
                  </a:lnTo>
                  <a:lnTo>
                    <a:pt x="141" y="294"/>
                  </a:lnTo>
                  <a:lnTo>
                    <a:pt x="126" y="285"/>
                  </a:lnTo>
                  <a:lnTo>
                    <a:pt x="113" y="274"/>
                  </a:lnTo>
                  <a:lnTo>
                    <a:pt x="99" y="263"/>
                  </a:lnTo>
                  <a:lnTo>
                    <a:pt x="87" y="251"/>
                  </a:lnTo>
                  <a:lnTo>
                    <a:pt x="75" y="238"/>
                  </a:lnTo>
                  <a:lnTo>
                    <a:pt x="65" y="225"/>
                  </a:lnTo>
                  <a:lnTo>
                    <a:pt x="54" y="211"/>
                  </a:lnTo>
                  <a:lnTo>
                    <a:pt x="46" y="196"/>
                  </a:lnTo>
                  <a:lnTo>
                    <a:pt x="37" y="181"/>
                  </a:lnTo>
                  <a:lnTo>
                    <a:pt x="30" y="165"/>
                  </a:lnTo>
                  <a:lnTo>
                    <a:pt x="24" y="148"/>
                  </a:lnTo>
                  <a:lnTo>
                    <a:pt x="19" y="131"/>
                  </a:lnTo>
                  <a:lnTo>
                    <a:pt x="15" y="114"/>
                  </a:lnTo>
                  <a:lnTo>
                    <a:pt x="12" y="97"/>
                  </a:lnTo>
                  <a:lnTo>
                    <a:pt x="10" y="78"/>
                  </a:lnTo>
                  <a:lnTo>
                    <a:pt x="9" y="59"/>
                  </a:lnTo>
                  <a:lnTo>
                    <a:pt x="9" y="56"/>
                  </a:lnTo>
                  <a:lnTo>
                    <a:pt x="9" y="52"/>
                  </a:lnTo>
                  <a:lnTo>
                    <a:pt x="9" y="48"/>
                  </a:lnTo>
                  <a:lnTo>
                    <a:pt x="10" y="45"/>
                  </a:lnTo>
                  <a:lnTo>
                    <a:pt x="10" y="40"/>
                  </a:lnTo>
                  <a:lnTo>
                    <a:pt x="10" y="37"/>
                  </a:lnTo>
                  <a:lnTo>
                    <a:pt x="10" y="33"/>
                  </a:lnTo>
                  <a:lnTo>
                    <a:pt x="11" y="30"/>
                  </a:lnTo>
                  <a:lnTo>
                    <a:pt x="11" y="25"/>
                  </a:lnTo>
                  <a:lnTo>
                    <a:pt x="12" y="22"/>
                  </a:lnTo>
                  <a:lnTo>
                    <a:pt x="13" y="18"/>
                  </a:lnTo>
                  <a:lnTo>
                    <a:pt x="13" y="15"/>
                  </a:lnTo>
                  <a:lnTo>
                    <a:pt x="13" y="11"/>
                  </a:lnTo>
                  <a:lnTo>
                    <a:pt x="15" y="8"/>
                  </a:lnTo>
                  <a:lnTo>
                    <a:pt x="15" y="4"/>
                  </a:lnTo>
                  <a:lnTo>
                    <a:pt x="16" y="0"/>
                  </a:lnTo>
                  <a:lnTo>
                    <a:pt x="15" y="3"/>
                  </a:lnTo>
                  <a:lnTo>
                    <a:pt x="13" y="4"/>
                  </a:lnTo>
                  <a:lnTo>
                    <a:pt x="13" y="7"/>
                  </a:lnTo>
                  <a:lnTo>
                    <a:pt x="11" y="9"/>
                  </a:lnTo>
                  <a:lnTo>
                    <a:pt x="10" y="11"/>
                  </a:lnTo>
                  <a:lnTo>
                    <a:pt x="9" y="14"/>
                  </a:lnTo>
                  <a:lnTo>
                    <a:pt x="8" y="16"/>
                  </a:lnTo>
                  <a:lnTo>
                    <a:pt x="8" y="18"/>
                  </a:lnTo>
                  <a:lnTo>
                    <a:pt x="6" y="21"/>
                  </a:lnTo>
                  <a:lnTo>
                    <a:pt x="6" y="23"/>
                  </a:lnTo>
                  <a:lnTo>
                    <a:pt x="4" y="25"/>
                  </a:lnTo>
                  <a:lnTo>
                    <a:pt x="4" y="28"/>
                  </a:lnTo>
                  <a:lnTo>
                    <a:pt x="3" y="30"/>
                  </a:lnTo>
                  <a:lnTo>
                    <a:pt x="2" y="33"/>
                  </a:lnTo>
                  <a:lnTo>
                    <a:pt x="1" y="35"/>
                  </a:lnTo>
                  <a:lnTo>
                    <a:pt x="1" y="37"/>
                  </a:lnTo>
                  <a:lnTo>
                    <a:pt x="1" y="39"/>
                  </a:lnTo>
                  <a:lnTo>
                    <a:pt x="1" y="40"/>
                  </a:lnTo>
                  <a:lnTo>
                    <a:pt x="1" y="42"/>
                  </a:lnTo>
                  <a:lnTo>
                    <a:pt x="1" y="43"/>
                  </a:lnTo>
                  <a:lnTo>
                    <a:pt x="1" y="45"/>
                  </a:lnTo>
                  <a:lnTo>
                    <a:pt x="0" y="46"/>
                  </a:lnTo>
                  <a:lnTo>
                    <a:pt x="0" y="47"/>
                  </a:lnTo>
                  <a:lnTo>
                    <a:pt x="0" y="49"/>
                  </a:lnTo>
                  <a:lnTo>
                    <a:pt x="0" y="50"/>
                  </a:lnTo>
                  <a:lnTo>
                    <a:pt x="0" y="52"/>
                  </a:lnTo>
                  <a:lnTo>
                    <a:pt x="0" y="53"/>
                  </a:lnTo>
                  <a:lnTo>
                    <a:pt x="0" y="54"/>
                  </a:lnTo>
                  <a:lnTo>
                    <a:pt x="0" y="56"/>
                  </a:lnTo>
                  <a:lnTo>
                    <a:pt x="0" y="57"/>
                  </a:lnTo>
                  <a:lnTo>
                    <a:pt x="0" y="59"/>
                  </a:lnTo>
                  <a:lnTo>
                    <a:pt x="1" y="76"/>
                  </a:lnTo>
                  <a:lnTo>
                    <a:pt x="1" y="93"/>
                  </a:lnTo>
                  <a:lnTo>
                    <a:pt x="4" y="109"/>
                  </a:lnTo>
                  <a:lnTo>
                    <a:pt x="7" y="124"/>
                  </a:lnTo>
                  <a:lnTo>
                    <a:pt x="11" y="139"/>
                  </a:lnTo>
                  <a:lnTo>
                    <a:pt x="16" y="155"/>
                  </a:lnTo>
                  <a:lnTo>
                    <a:pt x="21" y="169"/>
                  </a:lnTo>
                  <a:lnTo>
                    <a:pt x="28" y="183"/>
                  </a:lnTo>
                  <a:lnTo>
                    <a:pt x="35" y="197"/>
                  </a:lnTo>
                  <a:lnTo>
                    <a:pt x="43" y="210"/>
                  </a:lnTo>
                  <a:lnTo>
                    <a:pt x="51" y="223"/>
                  </a:lnTo>
                  <a:lnTo>
                    <a:pt x="60" y="235"/>
                  </a:lnTo>
                  <a:lnTo>
                    <a:pt x="70" y="247"/>
                  </a:lnTo>
                  <a:lnTo>
                    <a:pt x="81" y="259"/>
                  </a:lnTo>
                  <a:lnTo>
                    <a:pt x="92" y="269"/>
                  </a:lnTo>
                  <a:lnTo>
                    <a:pt x="104" y="279"/>
                  </a:lnTo>
                </a:path>
              </a:pathLst>
            </a:custGeom>
            <a:solidFill>
              <a:srgbClr val="8282B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77" name="Freeform 53"/>
            <p:cNvSpPr>
              <a:spLocks/>
            </p:cNvSpPr>
            <p:nvPr/>
          </p:nvSpPr>
          <p:spPr bwMode="auto">
            <a:xfrm>
              <a:off x="5749" y="401"/>
              <a:ext cx="166" cy="330"/>
            </a:xfrm>
            <a:custGeom>
              <a:avLst/>
              <a:gdLst>
                <a:gd name="T0" fmla="*/ 134 w 166"/>
                <a:gd name="T1" fmla="*/ 323 h 330"/>
                <a:gd name="T2" fmla="*/ 138 w 166"/>
                <a:gd name="T3" fmla="*/ 324 h 330"/>
                <a:gd name="T4" fmla="*/ 142 w 166"/>
                <a:gd name="T5" fmla="*/ 325 h 330"/>
                <a:gd name="T6" fmla="*/ 146 w 166"/>
                <a:gd name="T7" fmla="*/ 326 h 330"/>
                <a:gd name="T8" fmla="*/ 150 w 166"/>
                <a:gd name="T9" fmla="*/ 326 h 330"/>
                <a:gd name="T10" fmla="*/ 154 w 166"/>
                <a:gd name="T11" fmla="*/ 328 h 330"/>
                <a:gd name="T12" fmla="*/ 159 w 166"/>
                <a:gd name="T13" fmla="*/ 328 h 330"/>
                <a:gd name="T14" fmla="*/ 162 w 166"/>
                <a:gd name="T15" fmla="*/ 328 h 330"/>
                <a:gd name="T16" fmla="*/ 148 w 166"/>
                <a:gd name="T17" fmla="*/ 321 h 330"/>
                <a:gd name="T18" fmla="*/ 116 w 166"/>
                <a:gd name="T19" fmla="*/ 301 h 330"/>
                <a:gd name="T20" fmla="*/ 88 w 166"/>
                <a:gd name="T21" fmla="*/ 277 h 330"/>
                <a:gd name="T22" fmla="*/ 64 w 166"/>
                <a:gd name="T23" fmla="*/ 249 h 330"/>
                <a:gd name="T24" fmla="*/ 43 w 166"/>
                <a:gd name="T25" fmla="*/ 217 h 330"/>
                <a:gd name="T26" fmla="*/ 27 w 166"/>
                <a:gd name="T27" fmla="*/ 184 h 330"/>
                <a:gd name="T28" fmla="*/ 16 w 166"/>
                <a:gd name="T29" fmla="*/ 147 h 330"/>
                <a:gd name="T30" fmla="*/ 10 w 166"/>
                <a:gd name="T31" fmla="*/ 108 h 330"/>
                <a:gd name="T32" fmla="*/ 9 w 166"/>
                <a:gd name="T33" fmla="*/ 83 h 330"/>
                <a:gd name="T34" fmla="*/ 10 w 166"/>
                <a:gd name="T35" fmla="*/ 71 h 330"/>
                <a:gd name="T36" fmla="*/ 11 w 166"/>
                <a:gd name="T37" fmla="*/ 59 h 330"/>
                <a:gd name="T38" fmla="*/ 13 w 166"/>
                <a:gd name="T39" fmla="*/ 49 h 330"/>
                <a:gd name="T40" fmla="*/ 14 w 166"/>
                <a:gd name="T41" fmla="*/ 37 h 330"/>
                <a:gd name="T42" fmla="*/ 16 w 166"/>
                <a:gd name="T43" fmla="*/ 27 h 330"/>
                <a:gd name="T44" fmla="*/ 20 w 166"/>
                <a:gd name="T45" fmla="*/ 16 h 330"/>
                <a:gd name="T46" fmla="*/ 22 w 166"/>
                <a:gd name="T47" fmla="*/ 5 h 330"/>
                <a:gd name="T48" fmla="*/ 23 w 166"/>
                <a:gd name="T49" fmla="*/ 1 h 330"/>
                <a:gd name="T50" fmla="*/ 20 w 166"/>
                <a:gd name="T51" fmla="*/ 5 h 330"/>
                <a:gd name="T52" fmla="*/ 18 w 166"/>
                <a:gd name="T53" fmla="*/ 8 h 330"/>
                <a:gd name="T54" fmla="*/ 16 w 166"/>
                <a:gd name="T55" fmla="*/ 12 h 330"/>
                <a:gd name="T56" fmla="*/ 13 w 166"/>
                <a:gd name="T57" fmla="*/ 16 h 330"/>
                <a:gd name="T58" fmla="*/ 11 w 166"/>
                <a:gd name="T59" fmla="*/ 20 h 330"/>
                <a:gd name="T60" fmla="*/ 9 w 166"/>
                <a:gd name="T61" fmla="*/ 23 h 330"/>
                <a:gd name="T62" fmla="*/ 8 w 166"/>
                <a:gd name="T63" fmla="*/ 27 h 330"/>
                <a:gd name="T64" fmla="*/ 6 w 166"/>
                <a:gd name="T65" fmla="*/ 32 h 330"/>
                <a:gd name="T66" fmla="*/ 4 w 166"/>
                <a:gd name="T67" fmla="*/ 40 h 330"/>
                <a:gd name="T68" fmla="*/ 3 w 166"/>
                <a:gd name="T69" fmla="*/ 47 h 330"/>
                <a:gd name="T70" fmla="*/ 2 w 166"/>
                <a:gd name="T71" fmla="*/ 54 h 330"/>
                <a:gd name="T72" fmla="*/ 1 w 166"/>
                <a:gd name="T73" fmla="*/ 61 h 330"/>
                <a:gd name="T74" fmla="*/ 1 w 166"/>
                <a:gd name="T75" fmla="*/ 69 h 330"/>
                <a:gd name="T76" fmla="*/ 0 w 166"/>
                <a:gd name="T77" fmla="*/ 76 h 330"/>
                <a:gd name="T78" fmla="*/ 0 w 166"/>
                <a:gd name="T79" fmla="*/ 85 h 330"/>
                <a:gd name="T80" fmla="*/ 1 w 166"/>
                <a:gd name="T81" fmla="*/ 107 h 330"/>
                <a:gd name="T82" fmla="*/ 6 w 166"/>
                <a:gd name="T83" fmla="*/ 143 h 330"/>
                <a:gd name="T84" fmla="*/ 15 w 166"/>
                <a:gd name="T85" fmla="*/ 177 h 330"/>
                <a:gd name="T86" fmla="*/ 28 w 166"/>
                <a:gd name="T87" fmla="*/ 210 h 330"/>
                <a:gd name="T88" fmla="*/ 46 w 166"/>
                <a:gd name="T89" fmla="*/ 239 h 330"/>
                <a:gd name="T90" fmla="*/ 66 w 166"/>
                <a:gd name="T91" fmla="*/ 267 h 330"/>
                <a:gd name="T92" fmla="*/ 90 w 166"/>
                <a:gd name="T93" fmla="*/ 292 h 330"/>
                <a:gd name="T94" fmla="*/ 118 w 166"/>
                <a:gd name="T95" fmla="*/ 313 h 3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6" h="330">
                  <a:moveTo>
                    <a:pt x="132" y="323"/>
                  </a:moveTo>
                  <a:lnTo>
                    <a:pt x="134" y="323"/>
                  </a:lnTo>
                  <a:lnTo>
                    <a:pt x="136" y="323"/>
                  </a:lnTo>
                  <a:lnTo>
                    <a:pt x="138" y="324"/>
                  </a:lnTo>
                  <a:lnTo>
                    <a:pt x="140" y="325"/>
                  </a:lnTo>
                  <a:lnTo>
                    <a:pt x="142" y="325"/>
                  </a:lnTo>
                  <a:lnTo>
                    <a:pt x="144" y="325"/>
                  </a:lnTo>
                  <a:lnTo>
                    <a:pt x="146" y="326"/>
                  </a:lnTo>
                  <a:lnTo>
                    <a:pt x="148" y="326"/>
                  </a:lnTo>
                  <a:lnTo>
                    <a:pt x="150" y="326"/>
                  </a:lnTo>
                  <a:lnTo>
                    <a:pt x="152" y="327"/>
                  </a:lnTo>
                  <a:lnTo>
                    <a:pt x="154" y="328"/>
                  </a:lnTo>
                  <a:lnTo>
                    <a:pt x="157" y="328"/>
                  </a:lnTo>
                  <a:lnTo>
                    <a:pt x="159" y="328"/>
                  </a:lnTo>
                  <a:lnTo>
                    <a:pt x="161" y="328"/>
                  </a:lnTo>
                  <a:lnTo>
                    <a:pt x="162" y="328"/>
                  </a:lnTo>
                  <a:lnTo>
                    <a:pt x="165" y="329"/>
                  </a:lnTo>
                  <a:lnTo>
                    <a:pt x="148" y="321"/>
                  </a:lnTo>
                  <a:lnTo>
                    <a:pt x="131" y="311"/>
                  </a:lnTo>
                  <a:lnTo>
                    <a:pt x="116" y="301"/>
                  </a:lnTo>
                  <a:lnTo>
                    <a:pt x="102" y="289"/>
                  </a:lnTo>
                  <a:lnTo>
                    <a:pt x="88" y="277"/>
                  </a:lnTo>
                  <a:lnTo>
                    <a:pt x="75" y="263"/>
                  </a:lnTo>
                  <a:lnTo>
                    <a:pt x="64" y="249"/>
                  </a:lnTo>
                  <a:lnTo>
                    <a:pt x="52" y="234"/>
                  </a:lnTo>
                  <a:lnTo>
                    <a:pt x="43" y="217"/>
                  </a:lnTo>
                  <a:lnTo>
                    <a:pt x="34" y="201"/>
                  </a:lnTo>
                  <a:lnTo>
                    <a:pt x="27" y="184"/>
                  </a:lnTo>
                  <a:lnTo>
                    <a:pt x="21" y="165"/>
                  </a:lnTo>
                  <a:lnTo>
                    <a:pt x="16" y="147"/>
                  </a:lnTo>
                  <a:lnTo>
                    <a:pt x="13" y="128"/>
                  </a:lnTo>
                  <a:lnTo>
                    <a:pt x="10" y="108"/>
                  </a:lnTo>
                  <a:lnTo>
                    <a:pt x="9" y="88"/>
                  </a:lnTo>
                  <a:lnTo>
                    <a:pt x="9" y="83"/>
                  </a:lnTo>
                  <a:lnTo>
                    <a:pt x="9" y="76"/>
                  </a:lnTo>
                  <a:lnTo>
                    <a:pt x="10" y="71"/>
                  </a:lnTo>
                  <a:lnTo>
                    <a:pt x="11" y="65"/>
                  </a:lnTo>
                  <a:lnTo>
                    <a:pt x="11" y="59"/>
                  </a:lnTo>
                  <a:lnTo>
                    <a:pt x="11" y="54"/>
                  </a:lnTo>
                  <a:lnTo>
                    <a:pt x="13" y="49"/>
                  </a:lnTo>
                  <a:lnTo>
                    <a:pt x="13" y="42"/>
                  </a:lnTo>
                  <a:lnTo>
                    <a:pt x="14" y="37"/>
                  </a:lnTo>
                  <a:lnTo>
                    <a:pt x="15" y="32"/>
                  </a:lnTo>
                  <a:lnTo>
                    <a:pt x="16" y="27"/>
                  </a:lnTo>
                  <a:lnTo>
                    <a:pt x="18" y="21"/>
                  </a:lnTo>
                  <a:lnTo>
                    <a:pt x="20" y="16"/>
                  </a:lnTo>
                  <a:lnTo>
                    <a:pt x="21" y="11"/>
                  </a:lnTo>
                  <a:lnTo>
                    <a:pt x="22" y="5"/>
                  </a:lnTo>
                  <a:lnTo>
                    <a:pt x="25" y="0"/>
                  </a:lnTo>
                  <a:lnTo>
                    <a:pt x="23" y="1"/>
                  </a:lnTo>
                  <a:lnTo>
                    <a:pt x="22" y="4"/>
                  </a:lnTo>
                  <a:lnTo>
                    <a:pt x="20" y="5"/>
                  </a:lnTo>
                  <a:lnTo>
                    <a:pt x="20" y="7"/>
                  </a:lnTo>
                  <a:lnTo>
                    <a:pt x="18" y="8"/>
                  </a:lnTo>
                  <a:lnTo>
                    <a:pt x="17" y="11"/>
                  </a:lnTo>
                  <a:lnTo>
                    <a:pt x="16" y="12"/>
                  </a:lnTo>
                  <a:lnTo>
                    <a:pt x="15" y="14"/>
                  </a:lnTo>
                  <a:lnTo>
                    <a:pt x="13" y="16"/>
                  </a:lnTo>
                  <a:lnTo>
                    <a:pt x="13" y="18"/>
                  </a:lnTo>
                  <a:lnTo>
                    <a:pt x="11" y="20"/>
                  </a:lnTo>
                  <a:lnTo>
                    <a:pt x="11" y="21"/>
                  </a:lnTo>
                  <a:lnTo>
                    <a:pt x="9" y="23"/>
                  </a:lnTo>
                  <a:lnTo>
                    <a:pt x="8" y="25"/>
                  </a:lnTo>
                  <a:lnTo>
                    <a:pt x="8" y="27"/>
                  </a:lnTo>
                  <a:lnTo>
                    <a:pt x="6" y="28"/>
                  </a:lnTo>
                  <a:lnTo>
                    <a:pt x="6" y="32"/>
                  </a:lnTo>
                  <a:lnTo>
                    <a:pt x="5" y="36"/>
                  </a:lnTo>
                  <a:lnTo>
                    <a:pt x="4" y="40"/>
                  </a:lnTo>
                  <a:lnTo>
                    <a:pt x="4" y="43"/>
                  </a:lnTo>
                  <a:lnTo>
                    <a:pt x="3" y="47"/>
                  </a:lnTo>
                  <a:lnTo>
                    <a:pt x="3" y="51"/>
                  </a:lnTo>
                  <a:lnTo>
                    <a:pt x="2" y="54"/>
                  </a:lnTo>
                  <a:lnTo>
                    <a:pt x="1" y="58"/>
                  </a:lnTo>
                  <a:lnTo>
                    <a:pt x="1" y="61"/>
                  </a:lnTo>
                  <a:lnTo>
                    <a:pt x="1" y="66"/>
                  </a:lnTo>
                  <a:lnTo>
                    <a:pt x="1" y="69"/>
                  </a:lnTo>
                  <a:lnTo>
                    <a:pt x="1" y="73"/>
                  </a:lnTo>
                  <a:lnTo>
                    <a:pt x="0" y="76"/>
                  </a:lnTo>
                  <a:lnTo>
                    <a:pt x="0" y="80"/>
                  </a:lnTo>
                  <a:lnTo>
                    <a:pt x="0" y="85"/>
                  </a:lnTo>
                  <a:lnTo>
                    <a:pt x="0" y="88"/>
                  </a:lnTo>
                  <a:lnTo>
                    <a:pt x="1" y="107"/>
                  </a:lnTo>
                  <a:lnTo>
                    <a:pt x="3" y="125"/>
                  </a:lnTo>
                  <a:lnTo>
                    <a:pt x="6" y="143"/>
                  </a:lnTo>
                  <a:lnTo>
                    <a:pt x="9" y="160"/>
                  </a:lnTo>
                  <a:lnTo>
                    <a:pt x="15" y="177"/>
                  </a:lnTo>
                  <a:lnTo>
                    <a:pt x="21" y="193"/>
                  </a:lnTo>
                  <a:lnTo>
                    <a:pt x="28" y="210"/>
                  </a:lnTo>
                  <a:lnTo>
                    <a:pt x="36" y="225"/>
                  </a:lnTo>
                  <a:lnTo>
                    <a:pt x="46" y="239"/>
                  </a:lnTo>
                  <a:lnTo>
                    <a:pt x="56" y="253"/>
                  </a:lnTo>
                  <a:lnTo>
                    <a:pt x="66" y="267"/>
                  </a:lnTo>
                  <a:lnTo>
                    <a:pt x="78" y="280"/>
                  </a:lnTo>
                  <a:lnTo>
                    <a:pt x="90" y="292"/>
                  </a:lnTo>
                  <a:lnTo>
                    <a:pt x="104" y="302"/>
                  </a:lnTo>
                  <a:lnTo>
                    <a:pt x="118" y="313"/>
                  </a:lnTo>
                  <a:lnTo>
                    <a:pt x="132" y="323"/>
                  </a:lnTo>
                </a:path>
              </a:pathLst>
            </a:custGeom>
            <a:solidFill>
              <a:srgbClr val="8685B5"/>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78" name="Freeform 54"/>
            <p:cNvSpPr>
              <a:spLocks/>
            </p:cNvSpPr>
            <p:nvPr/>
          </p:nvSpPr>
          <p:spPr bwMode="auto">
            <a:xfrm>
              <a:off x="5759" y="378"/>
              <a:ext cx="186" cy="355"/>
            </a:xfrm>
            <a:custGeom>
              <a:avLst/>
              <a:gdLst>
                <a:gd name="T0" fmla="*/ 156 w 186"/>
                <a:gd name="T1" fmla="*/ 353 h 355"/>
                <a:gd name="T2" fmla="*/ 159 w 186"/>
                <a:gd name="T3" fmla="*/ 353 h 355"/>
                <a:gd name="T4" fmla="*/ 162 w 186"/>
                <a:gd name="T5" fmla="*/ 353 h 355"/>
                <a:gd name="T6" fmla="*/ 165 w 186"/>
                <a:gd name="T7" fmla="*/ 353 h 355"/>
                <a:gd name="T8" fmla="*/ 168 w 186"/>
                <a:gd name="T9" fmla="*/ 354 h 355"/>
                <a:gd name="T10" fmla="*/ 170 w 186"/>
                <a:gd name="T11" fmla="*/ 354 h 355"/>
                <a:gd name="T12" fmla="*/ 174 w 186"/>
                <a:gd name="T13" fmla="*/ 354 h 355"/>
                <a:gd name="T14" fmla="*/ 176 w 186"/>
                <a:gd name="T15" fmla="*/ 354 h 355"/>
                <a:gd name="T16" fmla="*/ 178 w 186"/>
                <a:gd name="T17" fmla="*/ 354 h 355"/>
                <a:gd name="T18" fmla="*/ 180 w 186"/>
                <a:gd name="T19" fmla="*/ 354 h 355"/>
                <a:gd name="T20" fmla="*/ 182 w 186"/>
                <a:gd name="T21" fmla="*/ 354 h 355"/>
                <a:gd name="T22" fmla="*/ 184 w 186"/>
                <a:gd name="T23" fmla="*/ 354 h 355"/>
                <a:gd name="T24" fmla="*/ 166 w 186"/>
                <a:gd name="T25" fmla="*/ 347 h 355"/>
                <a:gd name="T26" fmla="*/ 131 w 186"/>
                <a:gd name="T27" fmla="*/ 329 h 355"/>
                <a:gd name="T28" fmla="*/ 98 w 186"/>
                <a:gd name="T29" fmla="*/ 307 h 355"/>
                <a:gd name="T30" fmla="*/ 71 w 186"/>
                <a:gd name="T31" fmla="*/ 278 h 355"/>
                <a:gd name="T32" fmla="*/ 47 w 186"/>
                <a:gd name="T33" fmla="*/ 246 h 355"/>
                <a:gd name="T34" fmla="*/ 29 w 186"/>
                <a:gd name="T35" fmla="*/ 212 h 355"/>
                <a:gd name="T36" fmla="*/ 17 w 186"/>
                <a:gd name="T37" fmla="*/ 173 h 355"/>
                <a:gd name="T38" fmla="*/ 10 w 186"/>
                <a:gd name="T39" fmla="*/ 132 h 355"/>
                <a:gd name="T40" fmla="*/ 9 w 186"/>
                <a:gd name="T41" fmla="*/ 103 h 355"/>
                <a:gd name="T42" fmla="*/ 10 w 186"/>
                <a:gd name="T43" fmla="*/ 89 h 355"/>
                <a:gd name="T44" fmla="*/ 12 w 186"/>
                <a:gd name="T45" fmla="*/ 74 h 355"/>
                <a:gd name="T46" fmla="*/ 15 w 186"/>
                <a:gd name="T47" fmla="*/ 60 h 355"/>
                <a:gd name="T48" fmla="*/ 17 w 186"/>
                <a:gd name="T49" fmla="*/ 46 h 355"/>
                <a:gd name="T50" fmla="*/ 21 w 186"/>
                <a:gd name="T51" fmla="*/ 33 h 355"/>
                <a:gd name="T52" fmla="*/ 27 w 186"/>
                <a:gd name="T53" fmla="*/ 19 h 355"/>
                <a:gd name="T54" fmla="*/ 31 w 186"/>
                <a:gd name="T55" fmla="*/ 6 h 355"/>
                <a:gd name="T56" fmla="*/ 33 w 186"/>
                <a:gd name="T57" fmla="*/ 1 h 355"/>
                <a:gd name="T58" fmla="*/ 30 w 186"/>
                <a:gd name="T59" fmla="*/ 4 h 355"/>
                <a:gd name="T60" fmla="*/ 28 w 186"/>
                <a:gd name="T61" fmla="*/ 6 h 355"/>
                <a:gd name="T62" fmla="*/ 25 w 186"/>
                <a:gd name="T63" fmla="*/ 9 h 355"/>
                <a:gd name="T64" fmla="*/ 23 w 186"/>
                <a:gd name="T65" fmla="*/ 13 h 355"/>
                <a:gd name="T66" fmla="*/ 21 w 186"/>
                <a:gd name="T67" fmla="*/ 15 h 355"/>
                <a:gd name="T68" fmla="*/ 18 w 186"/>
                <a:gd name="T69" fmla="*/ 18 h 355"/>
                <a:gd name="T70" fmla="*/ 16 w 186"/>
                <a:gd name="T71" fmla="*/ 21 h 355"/>
                <a:gd name="T72" fmla="*/ 13 w 186"/>
                <a:gd name="T73" fmla="*/ 28 h 355"/>
                <a:gd name="T74" fmla="*/ 10 w 186"/>
                <a:gd name="T75" fmla="*/ 38 h 355"/>
                <a:gd name="T76" fmla="*/ 7 w 186"/>
                <a:gd name="T77" fmla="*/ 49 h 355"/>
                <a:gd name="T78" fmla="*/ 4 w 186"/>
                <a:gd name="T79" fmla="*/ 60 h 355"/>
                <a:gd name="T80" fmla="*/ 3 w 186"/>
                <a:gd name="T81" fmla="*/ 72 h 355"/>
                <a:gd name="T82" fmla="*/ 1 w 186"/>
                <a:gd name="T83" fmla="*/ 82 h 355"/>
                <a:gd name="T84" fmla="*/ 1 w 186"/>
                <a:gd name="T85" fmla="*/ 94 h 355"/>
                <a:gd name="T86" fmla="*/ 0 w 186"/>
                <a:gd name="T87" fmla="*/ 106 h 355"/>
                <a:gd name="T88" fmla="*/ 1 w 186"/>
                <a:gd name="T89" fmla="*/ 131 h 355"/>
                <a:gd name="T90" fmla="*/ 6 w 186"/>
                <a:gd name="T91" fmla="*/ 170 h 355"/>
                <a:gd name="T92" fmla="*/ 17 w 186"/>
                <a:gd name="T93" fmla="*/ 207 h 355"/>
                <a:gd name="T94" fmla="*/ 33 w 186"/>
                <a:gd name="T95" fmla="*/ 241 h 355"/>
                <a:gd name="T96" fmla="*/ 54 w 186"/>
                <a:gd name="T97" fmla="*/ 272 h 355"/>
                <a:gd name="T98" fmla="*/ 78 w 186"/>
                <a:gd name="T99" fmla="*/ 300 h 355"/>
                <a:gd name="T100" fmla="*/ 107 w 186"/>
                <a:gd name="T101" fmla="*/ 324 h 355"/>
                <a:gd name="T102" fmla="*/ 138 w 186"/>
                <a:gd name="T103" fmla="*/ 345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6" h="355">
                  <a:moveTo>
                    <a:pt x="155" y="353"/>
                  </a:moveTo>
                  <a:lnTo>
                    <a:pt x="156" y="353"/>
                  </a:lnTo>
                  <a:lnTo>
                    <a:pt x="158" y="353"/>
                  </a:lnTo>
                  <a:lnTo>
                    <a:pt x="159" y="353"/>
                  </a:lnTo>
                  <a:lnTo>
                    <a:pt x="161" y="353"/>
                  </a:lnTo>
                  <a:lnTo>
                    <a:pt x="162" y="353"/>
                  </a:lnTo>
                  <a:lnTo>
                    <a:pt x="164" y="353"/>
                  </a:lnTo>
                  <a:lnTo>
                    <a:pt x="165" y="353"/>
                  </a:lnTo>
                  <a:lnTo>
                    <a:pt x="166" y="354"/>
                  </a:lnTo>
                  <a:lnTo>
                    <a:pt x="168" y="354"/>
                  </a:lnTo>
                  <a:lnTo>
                    <a:pt x="169" y="354"/>
                  </a:lnTo>
                  <a:lnTo>
                    <a:pt x="170" y="354"/>
                  </a:lnTo>
                  <a:lnTo>
                    <a:pt x="172" y="354"/>
                  </a:lnTo>
                  <a:lnTo>
                    <a:pt x="174" y="354"/>
                  </a:lnTo>
                  <a:lnTo>
                    <a:pt x="175" y="354"/>
                  </a:lnTo>
                  <a:lnTo>
                    <a:pt x="176" y="354"/>
                  </a:lnTo>
                  <a:lnTo>
                    <a:pt x="177" y="354"/>
                  </a:lnTo>
                  <a:lnTo>
                    <a:pt x="178" y="354"/>
                  </a:lnTo>
                  <a:lnTo>
                    <a:pt x="179" y="354"/>
                  </a:lnTo>
                  <a:lnTo>
                    <a:pt x="180" y="354"/>
                  </a:lnTo>
                  <a:lnTo>
                    <a:pt x="181" y="354"/>
                  </a:lnTo>
                  <a:lnTo>
                    <a:pt x="182" y="354"/>
                  </a:lnTo>
                  <a:lnTo>
                    <a:pt x="183" y="354"/>
                  </a:lnTo>
                  <a:lnTo>
                    <a:pt x="184" y="354"/>
                  </a:lnTo>
                  <a:lnTo>
                    <a:pt x="185" y="354"/>
                  </a:lnTo>
                  <a:lnTo>
                    <a:pt x="166" y="347"/>
                  </a:lnTo>
                  <a:lnTo>
                    <a:pt x="148" y="339"/>
                  </a:lnTo>
                  <a:lnTo>
                    <a:pt x="131" y="329"/>
                  </a:lnTo>
                  <a:lnTo>
                    <a:pt x="114" y="319"/>
                  </a:lnTo>
                  <a:lnTo>
                    <a:pt x="98" y="307"/>
                  </a:lnTo>
                  <a:lnTo>
                    <a:pt x="85" y="293"/>
                  </a:lnTo>
                  <a:lnTo>
                    <a:pt x="71" y="278"/>
                  </a:lnTo>
                  <a:lnTo>
                    <a:pt x="59" y="263"/>
                  </a:lnTo>
                  <a:lnTo>
                    <a:pt x="47" y="246"/>
                  </a:lnTo>
                  <a:lnTo>
                    <a:pt x="38" y="229"/>
                  </a:lnTo>
                  <a:lnTo>
                    <a:pt x="29" y="212"/>
                  </a:lnTo>
                  <a:lnTo>
                    <a:pt x="22" y="193"/>
                  </a:lnTo>
                  <a:lnTo>
                    <a:pt x="17" y="173"/>
                  </a:lnTo>
                  <a:lnTo>
                    <a:pt x="13" y="153"/>
                  </a:lnTo>
                  <a:lnTo>
                    <a:pt x="10" y="132"/>
                  </a:lnTo>
                  <a:lnTo>
                    <a:pt x="9" y="111"/>
                  </a:lnTo>
                  <a:lnTo>
                    <a:pt x="9" y="103"/>
                  </a:lnTo>
                  <a:lnTo>
                    <a:pt x="10" y="96"/>
                  </a:lnTo>
                  <a:lnTo>
                    <a:pt x="10" y="89"/>
                  </a:lnTo>
                  <a:lnTo>
                    <a:pt x="11" y="82"/>
                  </a:lnTo>
                  <a:lnTo>
                    <a:pt x="12" y="74"/>
                  </a:lnTo>
                  <a:lnTo>
                    <a:pt x="13" y="67"/>
                  </a:lnTo>
                  <a:lnTo>
                    <a:pt x="15" y="60"/>
                  </a:lnTo>
                  <a:lnTo>
                    <a:pt x="16" y="53"/>
                  </a:lnTo>
                  <a:lnTo>
                    <a:pt x="17" y="46"/>
                  </a:lnTo>
                  <a:lnTo>
                    <a:pt x="20" y="39"/>
                  </a:lnTo>
                  <a:lnTo>
                    <a:pt x="21" y="33"/>
                  </a:lnTo>
                  <a:lnTo>
                    <a:pt x="24" y="26"/>
                  </a:lnTo>
                  <a:lnTo>
                    <a:pt x="27" y="19"/>
                  </a:lnTo>
                  <a:lnTo>
                    <a:pt x="29" y="13"/>
                  </a:lnTo>
                  <a:lnTo>
                    <a:pt x="31" y="6"/>
                  </a:lnTo>
                  <a:lnTo>
                    <a:pt x="34" y="0"/>
                  </a:lnTo>
                  <a:lnTo>
                    <a:pt x="33" y="1"/>
                  </a:lnTo>
                  <a:lnTo>
                    <a:pt x="32" y="3"/>
                  </a:lnTo>
                  <a:lnTo>
                    <a:pt x="30" y="4"/>
                  </a:lnTo>
                  <a:lnTo>
                    <a:pt x="29" y="6"/>
                  </a:lnTo>
                  <a:lnTo>
                    <a:pt x="28" y="6"/>
                  </a:lnTo>
                  <a:lnTo>
                    <a:pt x="27" y="8"/>
                  </a:lnTo>
                  <a:lnTo>
                    <a:pt x="25" y="9"/>
                  </a:lnTo>
                  <a:lnTo>
                    <a:pt x="24" y="11"/>
                  </a:lnTo>
                  <a:lnTo>
                    <a:pt x="23" y="13"/>
                  </a:lnTo>
                  <a:lnTo>
                    <a:pt x="22" y="13"/>
                  </a:lnTo>
                  <a:lnTo>
                    <a:pt x="21" y="15"/>
                  </a:lnTo>
                  <a:lnTo>
                    <a:pt x="20" y="16"/>
                  </a:lnTo>
                  <a:lnTo>
                    <a:pt x="18" y="18"/>
                  </a:lnTo>
                  <a:lnTo>
                    <a:pt x="17" y="20"/>
                  </a:lnTo>
                  <a:lnTo>
                    <a:pt x="16" y="21"/>
                  </a:lnTo>
                  <a:lnTo>
                    <a:pt x="15" y="23"/>
                  </a:lnTo>
                  <a:lnTo>
                    <a:pt x="13" y="28"/>
                  </a:lnTo>
                  <a:lnTo>
                    <a:pt x="11" y="33"/>
                  </a:lnTo>
                  <a:lnTo>
                    <a:pt x="10" y="38"/>
                  </a:lnTo>
                  <a:lnTo>
                    <a:pt x="8" y="44"/>
                  </a:lnTo>
                  <a:lnTo>
                    <a:pt x="7" y="49"/>
                  </a:lnTo>
                  <a:lnTo>
                    <a:pt x="6" y="54"/>
                  </a:lnTo>
                  <a:lnTo>
                    <a:pt x="4" y="60"/>
                  </a:lnTo>
                  <a:lnTo>
                    <a:pt x="3" y="65"/>
                  </a:lnTo>
                  <a:lnTo>
                    <a:pt x="3" y="72"/>
                  </a:lnTo>
                  <a:lnTo>
                    <a:pt x="2" y="77"/>
                  </a:lnTo>
                  <a:lnTo>
                    <a:pt x="1" y="82"/>
                  </a:lnTo>
                  <a:lnTo>
                    <a:pt x="1" y="88"/>
                  </a:lnTo>
                  <a:lnTo>
                    <a:pt x="1" y="94"/>
                  </a:lnTo>
                  <a:lnTo>
                    <a:pt x="0" y="99"/>
                  </a:lnTo>
                  <a:lnTo>
                    <a:pt x="0" y="106"/>
                  </a:lnTo>
                  <a:lnTo>
                    <a:pt x="0" y="111"/>
                  </a:lnTo>
                  <a:lnTo>
                    <a:pt x="1" y="131"/>
                  </a:lnTo>
                  <a:lnTo>
                    <a:pt x="3" y="151"/>
                  </a:lnTo>
                  <a:lnTo>
                    <a:pt x="6" y="170"/>
                  </a:lnTo>
                  <a:lnTo>
                    <a:pt x="11" y="189"/>
                  </a:lnTo>
                  <a:lnTo>
                    <a:pt x="17" y="207"/>
                  </a:lnTo>
                  <a:lnTo>
                    <a:pt x="25" y="224"/>
                  </a:lnTo>
                  <a:lnTo>
                    <a:pt x="33" y="241"/>
                  </a:lnTo>
                  <a:lnTo>
                    <a:pt x="43" y="257"/>
                  </a:lnTo>
                  <a:lnTo>
                    <a:pt x="54" y="272"/>
                  </a:lnTo>
                  <a:lnTo>
                    <a:pt x="66" y="287"/>
                  </a:lnTo>
                  <a:lnTo>
                    <a:pt x="78" y="300"/>
                  </a:lnTo>
                  <a:lnTo>
                    <a:pt x="92" y="313"/>
                  </a:lnTo>
                  <a:lnTo>
                    <a:pt x="107" y="324"/>
                  </a:lnTo>
                  <a:lnTo>
                    <a:pt x="122" y="335"/>
                  </a:lnTo>
                  <a:lnTo>
                    <a:pt x="138" y="345"/>
                  </a:lnTo>
                  <a:lnTo>
                    <a:pt x="155" y="353"/>
                  </a:lnTo>
                </a:path>
              </a:pathLst>
            </a:custGeom>
            <a:solidFill>
              <a:srgbClr val="8A89B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79" name="Freeform 55"/>
            <p:cNvSpPr>
              <a:spLocks/>
            </p:cNvSpPr>
            <p:nvPr/>
          </p:nvSpPr>
          <p:spPr bwMode="auto">
            <a:xfrm>
              <a:off x="5769" y="360"/>
              <a:ext cx="204" cy="373"/>
            </a:xfrm>
            <a:custGeom>
              <a:avLst/>
              <a:gdLst>
                <a:gd name="T0" fmla="*/ 178 w 204"/>
                <a:gd name="T1" fmla="*/ 372 h 373"/>
                <a:gd name="T2" fmla="*/ 181 w 204"/>
                <a:gd name="T3" fmla="*/ 371 h 373"/>
                <a:gd name="T4" fmla="*/ 185 w 204"/>
                <a:gd name="T5" fmla="*/ 371 h 373"/>
                <a:gd name="T6" fmla="*/ 188 w 204"/>
                <a:gd name="T7" fmla="*/ 371 h 373"/>
                <a:gd name="T8" fmla="*/ 191 w 204"/>
                <a:gd name="T9" fmla="*/ 371 h 373"/>
                <a:gd name="T10" fmla="*/ 195 w 204"/>
                <a:gd name="T11" fmla="*/ 371 h 373"/>
                <a:gd name="T12" fmla="*/ 198 w 204"/>
                <a:gd name="T13" fmla="*/ 370 h 373"/>
                <a:gd name="T14" fmla="*/ 201 w 204"/>
                <a:gd name="T15" fmla="*/ 369 h 373"/>
                <a:gd name="T16" fmla="*/ 183 w 204"/>
                <a:gd name="T17" fmla="*/ 364 h 373"/>
                <a:gd name="T18" fmla="*/ 144 w 204"/>
                <a:gd name="T19" fmla="*/ 349 h 373"/>
                <a:gd name="T20" fmla="*/ 109 w 204"/>
                <a:gd name="T21" fmla="*/ 327 h 373"/>
                <a:gd name="T22" fmla="*/ 78 w 204"/>
                <a:gd name="T23" fmla="*/ 301 h 373"/>
                <a:gd name="T24" fmla="*/ 52 w 204"/>
                <a:gd name="T25" fmla="*/ 269 h 373"/>
                <a:gd name="T26" fmla="*/ 32 w 204"/>
                <a:gd name="T27" fmla="*/ 232 h 373"/>
                <a:gd name="T28" fmla="*/ 18 w 204"/>
                <a:gd name="T29" fmla="*/ 194 h 373"/>
                <a:gd name="T30" fmla="*/ 11 w 204"/>
                <a:gd name="T31" fmla="*/ 151 h 373"/>
                <a:gd name="T32" fmla="*/ 9 w 204"/>
                <a:gd name="T33" fmla="*/ 120 h 373"/>
                <a:gd name="T34" fmla="*/ 11 w 204"/>
                <a:gd name="T35" fmla="*/ 103 h 373"/>
                <a:gd name="T36" fmla="*/ 13 w 204"/>
                <a:gd name="T37" fmla="*/ 86 h 373"/>
                <a:gd name="T38" fmla="*/ 17 w 204"/>
                <a:gd name="T39" fmla="*/ 70 h 373"/>
                <a:gd name="T40" fmla="*/ 22 w 204"/>
                <a:gd name="T41" fmla="*/ 53 h 373"/>
                <a:gd name="T42" fmla="*/ 27 w 204"/>
                <a:gd name="T43" fmla="*/ 37 h 373"/>
                <a:gd name="T44" fmla="*/ 34 w 204"/>
                <a:gd name="T45" fmla="*/ 22 h 373"/>
                <a:gd name="T46" fmla="*/ 41 w 204"/>
                <a:gd name="T47" fmla="*/ 7 h 373"/>
                <a:gd name="T48" fmla="*/ 44 w 204"/>
                <a:gd name="T49" fmla="*/ 1 h 373"/>
                <a:gd name="T50" fmla="*/ 42 w 204"/>
                <a:gd name="T51" fmla="*/ 3 h 373"/>
                <a:gd name="T52" fmla="*/ 39 w 204"/>
                <a:gd name="T53" fmla="*/ 6 h 373"/>
                <a:gd name="T54" fmla="*/ 36 w 204"/>
                <a:gd name="T55" fmla="*/ 8 h 373"/>
                <a:gd name="T56" fmla="*/ 34 w 204"/>
                <a:gd name="T57" fmla="*/ 10 h 373"/>
                <a:gd name="T58" fmla="*/ 32 w 204"/>
                <a:gd name="T59" fmla="*/ 12 h 373"/>
                <a:gd name="T60" fmla="*/ 29 w 204"/>
                <a:gd name="T61" fmla="*/ 15 h 373"/>
                <a:gd name="T62" fmla="*/ 27 w 204"/>
                <a:gd name="T63" fmla="*/ 17 h 373"/>
                <a:gd name="T64" fmla="*/ 22 w 204"/>
                <a:gd name="T65" fmla="*/ 25 h 373"/>
                <a:gd name="T66" fmla="*/ 17 w 204"/>
                <a:gd name="T67" fmla="*/ 37 h 373"/>
                <a:gd name="T68" fmla="*/ 12 w 204"/>
                <a:gd name="T69" fmla="*/ 51 h 373"/>
                <a:gd name="T70" fmla="*/ 8 w 204"/>
                <a:gd name="T71" fmla="*/ 65 h 373"/>
                <a:gd name="T72" fmla="*/ 5 w 204"/>
                <a:gd name="T73" fmla="*/ 78 h 373"/>
                <a:gd name="T74" fmla="*/ 3 w 204"/>
                <a:gd name="T75" fmla="*/ 92 h 373"/>
                <a:gd name="T76" fmla="*/ 1 w 204"/>
                <a:gd name="T77" fmla="*/ 107 h 373"/>
                <a:gd name="T78" fmla="*/ 0 w 204"/>
                <a:gd name="T79" fmla="*/ 121 h 373"/>
                <a:gd name="T80" fmla="*/ 1 w 204"/>
                <a:gd name="T81" fmla="*/ 150 h 373"/>
                <a:gd name="T82" fmla="*/ 8 w 204"/>
                <a:gd name="T83" fmla="*/ 191 h 373"/>
                <a:gd name="T84" fmla="*/ 20 w 204"/>
                <a:gd name="T85" fmla="*/ 230 h 373"/>
                <a:gd name="T86" fmla="*/ 39 w 204"/>
                <a:gd name="T87" fmla="*/ 264 h 373"/>
                <a:gd name="T88" fmla="*/ 62 w 204"/>
                <a:gd name="T89" fmla="*/ 296 h 373"/>
                <a:gd name="T90" fmla="*/ 90 w 204"/>
                <a:gd name="T91" fmla="*/ 325 h 373"/>
                <a:gd name="T92" fmla="*/ 122 w 204"/>
                <a:gd name="T93" fmla="*/ 347 h 373"/>
                <a:gd name="T94" fmla="*/ 157 w 204"/>
                <a:gd name="T95" fmla="*/ 365 h 3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4" h="373">
                  <a:moveTo>
                    <a:pt x="176" y="372"/>
                  </a:moveTo>
                  <a:lnTo>
                    <a:pt x="178" y="372"/>
                  </a:lnTo>
                  <a:lnTo>
                    <a:pt x="179" y="372"/>
                  </a:lnTo>
                  <a:lnTo>
                    <a:pt x="181" y="371"/>
                  </a:lnTo>
                  <a:lnTo>
                    <a:pt x="183" y="371"/>
                  </a:lnTo>
                  <a:lnTo>
                    <a:pt x="185" y="371"/>
                  </a:lnTo>
                  <a:lnTo>
                    <a:pt x="186" y="371"/>
                  </a:lnTo>
                  <a:lnTo>
                    <a:pt x="188" y="371"/>
                  </a:lnTo>
                  <a:lnTo>
                    <a:pt x="190" y="371"/>
                  </a:lnTo>
                  <a:lnTo>
                    <a:pt x="191" y="371"/>
                  </a:lnTo>
                  <a:lnTo>
                    <a:pt x="193" y="371"/>
                  </a:lnTo>
                  <a:lnTo>
                    <a:pt x="195" y="371"/>
                  </a:lnTo>
                  <a:lnTo>
                    <a:pt x="196" y="370"/>
                  </a:lnTo>
                  <a:lnTo>
                    <a:pt x="198" y="370"/>
                  </a:lnTo>
                  <a:lnTo>
                    <a:pt x="199" y="369"/>
                  </a:lnTo>
                  <a:lnTo>
                    <a:pt x="201" y="369"/>
                  </a:lnTo>
                  <a:lnTo>
                    <a:pt x="203" y="369"/>
                  </a:lnTo>
                  <a:lnTo>
                    <a:pt x="183" y="364"/>
                  </a:lnTo>
                  <a:lnTo>
                    <a:pt x="163" y="357"/>
                  </a:lnTo>
                  <a:lnTo>
                    <a:pt x="144" y="349"/>
                  </a:lnTo>
                  <a:lnTo>
                    <a:pt x="126" y="339"/>
                  </a:lnTo>
                  <a:lnTo>
                    <a:pt x="109" y="327"/>
                  </a:lnTo>
                  <a:lnTo>
                    <a:pt x="93" y="314"/>
                  </a:lnTo>
                  <a:lnTo>
                    <a:pt x="78" y="301"/>
                  </a:lnTo>
                  <a:lnTo>
                    <a:pt x="65" y="285"/>
                  </a:lnTo>
                  <a:lnTo>
                    <a:pt x="52" y="269"/>
                  </a:lnTo>
                  <a:lnTo>
                    <a:pt x="41" y="251"/>
                  </a:lnTo>
                  <a:lnTo>
                    <a:pt x="32" y="232"/>
                  </a:lnTo>
                  <a:lnTo>
                    <a:pt x="25" y="213"/>
                  </a:lnTo>
                  <a:lnTo>
                    <a:pt x="18" y="194"/>
                  </a:lnTo>
                  <a:lnTo>
                    <a:pt x="13" y="173"/>
                  </a:lnTo>
                  <a:lnTo>
                    <a:pt x="11" y="151"/>
                  </a:lnTo>
                  <a:lnTo>
                    <a:pt x="9" y="129"/>
                  </a:lnTo>
                  <a:lnTo>
                    <a:pt x="9" y="120"/>
                  </a:lnTo>
                  <a:lnTo>
                    <a:pt x="10" y="111"/>
                  </a:lnTo>
                  <a:lnTo>
                    <a:pt x="11" y="103"/>
                  </a:lnTo>
                  <a:lnTo>
                    <a:pt x="12" y="94"/>
                  </a:lnTo>
                  <a:lnTo>
                    <a:pt x="13" y="86"/>
                  </a:lnTo>
                  <a:lnTo>
                    <a:pt x="15" y="77"/>
                  </a:lnTo>
                  <a:lnTo>
                    <a:pt x="17" y="70"/>
                  </a:lnTo>
                  <a:lnTo>
                    <a:pt x="19" y="61"/>
                  </a:lnTo>
                  <a:lnTo>
                    <a:pt x="22" y="53"/>
                  </a:lnTo>
                  <a:lnTo>
                    <a:pt x="24" y="45"/>
                  </a:lnTo>
                  <a:lnTo>
                    <a:pt x="27" y="37"/>
                  </a:lnTo>
                  <a:lnTo>
                    <a:pt x="30" y="30"/>
                  </a:lnTo>
                  <a:lnTo>
                    <a:pt x="34" y="22"/>
                  </a:lnTo>
                  <a:lnTo>
                    <a:pt x="37" y="15"/>
                  </a:lnTo>
                  <a:lnTo>
                    <a:pt x="41" y="7"/>
                  </a:lnTo>
                  <a:lnTo>
                    <a:pt x="46" y="0"/>
                  </a:lnTo>
                  <a:lnTo>
                    <a:pt x="44" y="1"/>
                  </a:lnTo>
                  <a:lnTo>
                    <a:pt x="43" y="2"/>
                  </a:lnTo>
                  <a:lnTo>
                    <a:pt x="42" y="3"/>
                  </a:lnTo>
                  <a:lnTo>
                    <a:pt x="40" y="4"/>
                  </a:lnTo>
                  <a:lnTo>
                    <a:pt x="39" y="6"/>
                  </a:lnTo>
                  <a:lnTo>
                    <a:pt x="38" y="6"/>
                  </a:lnTo>
                  <a:lnTo>
                    <a:pt x="36" y="8"/>
                  </a:lnTo>
                  <a:lnTo>
                    <a:pt x="35" y="8"/>
                  </a:lnTo>
                  <a:lnTo>
                    <a:pt x="34" y="10"/>
                  </a:lnTo>
                  <a:lnTo>
                    <a:pt x="32" y="11"/>
                  </a:lnTo>
                  <a:lnTo>
                    <a:pt x="32" y="12"/>
                  </a:lnTo>
                  <a:lnTo>
                    <a:pt x="30" y="13"/>
                  </a:lnTo>
                  <a:lnTo>
                    <a:pt x="29" y="15"/>
                  </a:lnTo>
                  <a:lnTo>
                    <a:pt x="27" y="16"/>
                  </a:lnTo>
                  <a:lnTo>
                    <a:pt x="27" y="17"/>
                  </a:lnTo>
                  <a:lnTo>
                    <a:pt x="25" y="18"/>
                  </a:lnTo>
                  <a:lnTo>
                    <a:pt x="22" y="25"/>
                  </a:lnTo>
                  <a:lnTo>
                    <a:pt x="20" y="31"/>
                  </a:lnTo>
                  <a:lnTo>
                    <a:pt x="17" y="37"/>
                  </a:lnTo>
                  <a:lnTo>
                    <a:pt x="15" y="44"/>
                  </a:lnTo>
                  <a:lnTo>
                    <a:pt x="12" y="51"/>
                  </a:lnTo>
                  <a:lnTo>
                    <a:pt x="10" y="57"/>
                  </a:lnTo>
                  <a:lnTo>
                    <a:pt x="8" y="65"/>
                  </a:lnTo>
                  <a:lnTo>
                    <a:pt x="6" y="71"/>
                  </a:lnTo>
                  <a:lnTo>
                    <a:pt x="5" y="78"/>
                  </a:lnTo>
                  <a:lnTo>
                    <a:pt x="4" y="85"/>
                  </a:lnTo>
                  <a:lnTo>
                    <a:pt x="3" y="92"/>
                  </a:lnTo>
                  <a:lnTo>
                    <a:pt x="1" y="100"/>
                  </a:lnTo>
                  <a:lnTo>
                    <a:pt x="1" y="107"/>
                  </a:lnTo>
                  <a:lnTo>
                    <a:pt x="1" y="115"/>
                  </a:lnTo>
                  <a:lnTo>
                    <a:pt x="0" y="121"/>
                  </a:lnTo>
                  <a:lnTo>
                    <a:pt x="0" y="129"/>
                  </a:lnTo>
                  <a:lnTo>
                    <a:pt x="1" y="150"/>
                  </a:lnTo>
                  <a:lnTo>
                    <a:pt x="4" y="171"/>
                  </a:lnTo>
                  <a:lnTo>
                    <a:pt x="8" y="191"/>
                  </a:lnTo>
                  <a:lnTo>
                    <a:pt x="13" y="210"/>
                  </a:lnTo>
                  <a:lnTo>
                    <a:pt x="20" y="230"/>
                  </a:lnTo>
                  <a:lnTo>
                    <a:pt x="28" y="247"/>
                  </a:lnTo>
                  <a:lnTo>
                    <a:pt x="39" y="264"/>
                  </a:lnTo>
                  <a:lnTo>
                    <a:pt x="50" y="281"/>
                  </a:lnTo>
                  <a:lnTo>
                    <a:pt x="62" y="296"/>
                  </a:lnTo>
                  <a:lnTo>
                    <a:pt x="75" y="311"/>
                  </a:lnTo>
                  <a:lnTo>
                    <a:pt x="90" y="325"/>
                  </a:lnTo>
                  <a:lnTo>
                    <a:pt x="106" y="337"/>
                  </a:lnTo>
                  <a:lnTo>
                    <a:pt x="122" y="347"/>
                  </a:lnTo>
                  <a:lnTo>
                    <a:pt x="139" y="357"/>
                  </a:lnTo>
                  <a:lnTo>
                    <a:pt x="157" y="365"/>
                  </a:lnTo>
                  <a:lnTo>
                    <a:pt x="176" y="372"/>
                  </a:lnTo>
                </a:path>
              </a:pathLst>
            </a:custGeom>
            <a:solidFill>
              <a:srgbClr val="8E8CB9"/>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80" name="Freeform 56"/>
            <p:cNvSpPr>
              <a:spLocks/>
            </p:cNvSpPr>
            <p:nvPr/>
          </p:nvSpPr>
          <p:spPr bwMode="auto">
            <a:xfrm>
              <a:off x="5778" y="345"/>
              <a:ext cx="220" cy="384"/>
            </a:xfrm>
            <a:custGeom>
              <a:avLst/>
              <a:gdLst>
                <a:gd name="T0" fmla="*/ 196 w 220"/>
                <a:gd name="T1" fmla="*/ 383 h 384"/>
                <a:gd name="T2" fmla="*/ 199 w 220"/>
                <a:gd name="T3" fmla="*/ 382 h 384"/>
                <a:gd name="T4" fmla="*/ 202 w 220"/>
                <a:gd name="T5" fmla="*/ 382 h 384"/>
                <a:gd name="T6" fmla="*/ 205 w 220"/>
                <a:gd name="T7" fmla="*/ 381 h 384"/>
                <a:gd name="T8" fmla="*/ 208 w 220"/>
                <a:gd name="T9" fmla="*/ 380 h 384"/>
                <a:gd name="T10" fmla="*/ 211 w 220"/>
                <a:gd name="T11" fmla="*/ 379 h 384"/>
                <a:gd name="T12" fmla="*/ 214 w 220"/>
                <a:gd name="T13" fmla="*/ 379 h 384"/>
                <a:gd name="T14" fmla="*/ 217 w 220"/>
                <a:gd name="T15" fmla="*/ 378 h 384"/>
                <a:gd name="T16" fmla="*/ 197 w 220"/>
                <a:gd name="T17" fmla="*/ 374 h 384"/>
                <a:gd name="T18" fmla="*/ 156 w 220"/>
                <a:gd name="T19" fmla="*/ 362 h 384"/>
                <a:gd name="T20" fmla="*/ 118 w 220"/>
                <a:gd name="T21" fmla="*/ 343 h 384"/>
                <a:gd name="T22" fmla="*/ 85 w 220"/>
                <a:gd name="T23" fmla="*/ 316 h 384"/>
                <a:gd name="T24" fmla="*/ 56 w 220"/>
                <a:gd name="T25" fmla="*/ 285 h 384"/>
                <a:gd name="T26" fmla="*/ 34 w 220"/>
                <a:gd name="T27" fmla="*/ 249 h 384"/>
                <a:gd name="T28" fmla="*/ 18 w 220"/>
                <a:gd name="T29" fmla="*/ 209 h 384"/>
                <a:gd name="T30" fmla="*/ 11 w 220"/>
                <a:gd name="T31" fmla="*/ 166 h 384"/>
                <a:gd name="T32" fmla="*/ 9 w 220"/>
                <a:gd name="T33" fmla="*/ 133 h 384"/>
                <a:gd name="T34" fmla="*/ 11 w 220"/>
                <a:gd name="T35" fmla="*/ 113 h 384"/>
                <a:gd name="T36" fmla="*/ 15 w 220"/>
                <a:gd name="T37" fmla="*/ 94 h 384"/>
                <a:gd name="T38" fmla="*/ 20 w 220"/>
                <a:gd name="T39" fmla="*/ 75 h 384"/>
                <a:gd name="T40" fmla="*/ 25 w 220"/>
                <a:gd name="T41" fmla="*/ 58 h 384"/>
                <a:gd name="T42" fmla="*/ 33 w 220"/>
                <a:gd name="T43" fmla="*/ 40 h 384"/>
                <a:gd name="T44" fmla="*/ 42 w 220"/>
                <a:gd name="T45" fmla="*/ 23 h 384"/>
                <a:gd name="T46" fmla="*/ 52 w 220"/>
                <a:gd name="T47" fmla="*/ 8 h 384"/>
                <a:gd name="T48" fmla="*/ 56 w 220"/>
                <a:gd name="T49" fmla="*/ 1 h 384"/>
                <a:gd name="T50" fmla="*/ 53 w 220"/>
                <a:gd name="T51" fmla="*/ 3 h 384"/>
                <a:gd name="T52" fmla="*/ 51 w 220"/>
                <a:gd name="T53" fmla="*/ 4 h 384"/>
                <a:gd name="T54" fmla="*/ 48 w 220"/>
                <a:gd name="T55" fmla="*/ 6 h 384"/>
                <a:gd name="T56" fmla="*/ 46 w 220"/>
                <a:gd name="T57" fmla="*/ 8 h 384"/>
                <a:gd name="T58" fmla="*/ 43 w 220"/>
                <a:gd name="T59" fmla="*/ 9 h 384"/>
                <a:gd name="T60" fmla="*/ 39 w 220"/>
                <a:gd name="T61" fmla="*/ 12 h 384"/>
                <a:gd name="T62" fmla="*/ 37 w 220"/>
                <a:gd name="T63" fmla="*/ 14 h 384"/>
                <a:gd name="T64" fmla="*/ 28 w 220"/>
                <a:gd name="T65" fmla="*/ 28 h 384"/>
                <a:gd name="T66" fmla="*/ 21 w 220"/>
                <a:gd name="T67" fmla="*/ 44 h 384"/>
                <a:gd name="T68" fmla="*/ 15 w 220"/>
                <a:gd name="T69" fmla="*/ 59 h 384"/>
                <a:gd name="T70" fmla="*/ 9 w 220"/>
                <a:gd name="T71" fmla="*/ 75 h 384"/>
                <a:gd name="T72" fmla="*/ 6 w 220"/>
                <a:gd name="T73" fmla="*/ 92 h 384"/>
                <a:gd name="T74" fmla="*/ 3 w 220"/>
                <a:gd name="T75" fmla="*/ 109 h 384"/>
                <a:gd name="T76" fmla="*/ 1 w 220"/>
                <a:gd name="T77" fmla="*/ 126 h 384"/>
                <a:gd name="T78" fmla="*/ 0 w 220"/>
                <a:gd name="T79" fmla="*/ 143 h 384"/>
                <a:gd name="T80" fmla="*/ 4 w 220"/>
                <a:gd name="T81" fmla="*/ 186 h 384"/>
                <a:gd name="T82" fmla="*/ 15 w 220"/>
                <a:gd name="T83" fmla="*/ 228 h 384"/>
                <a:gd name="T84" fmla="*/ 32 w 220"/>
                <a:gd name="T85" fmla="*/ 265 h 384"/>
                <a:gd name="T86" fmla="*/ 55 w 220"/>
                <a:gd name="T87" fmla="*/ 299 h 384"/>
                <a:gd name="T88" fmla="*/ 84 w 220"/>
                <a:gd name="T89" fmla="*/ 328 h 384"/>
                <a:gd name="T90" fmla="*/ 116 w 220"/>
                <a:gd name="T91" fmla="*/ 353 h 384"/>
                <a:gd name="T92" fmla="*/ 154 w 220"/>
                <a:gd name="T93" fmla="*/ 371 h 384"/>
                <a:gd name="T94" fmla="*/ 194 w 220"/>
                <a:gd name="T95" fmla="*/ 383 h 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0" h="384">
                  <a:moveTo>
                    <a:pt x="194" y="383"/>
                  </a:moveTo>
                  <a:lnTo>
                    <a:pt x="196" y="383"/>
                  </a:lnTo>
                  <a:lnTo>
                    <a:pt x="197" y="382"/>
                  </a:lnTo>
                  <a:lnTo>
                    <a:pt x="199" y="382"/>
                  </a:lnTo>
                  <a:lnTo>
                    <a:pt x="200" y="382"/>
                  </a:lnTo>
                  <a:lnTo>
                    <a:pt x="202" y="382"/>
                  </a:lnTo>
                  <a:lnTo>
                    <a:pt x="204" y="382"/>
                  </a:lnTo>
                  <a:lnTo>
                    <a:pt x="205" y="381"/>
                  </a:lnTo>
                  <a:lnTo>
                    <a:pt x="206" y="380"/>
                  </a:lnTo>
                  <a:lnTo>
                    <a:pt x="208" y="380"/>
                  </a:lnTo>
                  <a:lnTo>
                    <a:pt x="210" y="380"/>
                  </a:lnTo>
                  <a:lnTo>
                    <a:pt x="211" y="379"/>
                  </a:lnTo>
                  <a:lnTo>
                    <a:pt x="213" y="379"/>
                  </a:lnTo>
                  <a:lnTo>
                    <a:pt x="214" y="379"/>
                  </a:lnTo>
                  <a:lnTo>
                    <a:pt x="215" y="379"/>
                  </a:lnTo>
                  <a:lnTo>
                    <a:pt x="217" y="378"/>
                  </a:lnTo>
                  <a:lnTo>
                    <a:pt x="219" y="377"/>
                  </a:lnTo>
                  <a:lnTo>
                    <a:pt x="197" y="374"/>
                  </a:lnTo>
                  <a:lnTo>
                    <a:pt x="176" y="369"/>
                  </a:lnTo>
                  <a:lnTo>
                    <a:pt x="156" y="362"/>
                  </a:lnTo>
                  <a:lnTo>
                    <a:pt x="136" y="353"/>
                  </a:lnTo>
                  <a:lnTo>
                    <a:pt x="118" y="343"/>
                  </a:lnTo>
                  <a:lnTo>
                    <a:pt x="101" y="330"/>
                  </a:lnTo>
                  <a:lnTo>
                    <a:pt x="85" y="316"/>
                  </a:lnTo>
                  <a:lnTo>
                    <a:pt x="70" y="301"/>
                  </a:lnTo>
                  <a:lnTo>
                    <a:pt x="56" y="285"/>
                  </a:lnTo>
                  <a:lnTo>
                    <a:pt x="44" y="267"/>
                  </a:lnTo>
                  <a:lnTo>
                    <a:pt x="34" y="249"/>
                  </a:lnTo>
                  <a:lnTo>
                    <a:pt x="25" y="229"/>
                  </a:lnTo>
                  <a:lnTo>
                    <a:pt x="18" y="209"/>
                  </a:lnTo>
                  <a:lnTo>
                    <a:pt x="13" y="188"/>
                  </a:lnTo>
                  <a:lnTo>
                    <a:pt x="11" y="166"/>
                  </a:lnTo>
                  <a:lnTo>
                    <a:pt x="9" y="143"/>
                  </a:lnTo>
                  <a:lnTo>
                    <a:pt x="9" y="133"/>
                  </a:lnTo>
                  <a:lnTo>
                    <a:pt x="10" y="123"/>
                  </a:lnTo>
                  <a:lnTo>
                    <a:pt x="11" y="113"/>
                  </a:lnTo>
                  <a:lnTo>
                    <a:pt x="13" y="104"/>
                  </a:lnTo>
                  <a:lnTo>
                    <a:pt x="15" y="94"/>
                  </a:lnTo>
                  <a:lnTo>
                    <a:pt x="16" y="85"/>
                  </a:lnTo>
                  <a:lnTo>
                    <a:pt x="20" y="75"/>
                  </a:lnTo>
                  <a:lnTo>
                    <a:pt x="22" y="66"/>
                  </a:lnTo>
                  <a:lnTo>
                    <a:pt x="25" y="58"/>
                  </a:lnTo>
                  <a:lnTo>
                    <a:pt x="29" y="49"/>
                  </a:lnTo>
                  <a:lnTo>
                    <a:pt x="33" y="40"/>
                  </a:lnTo>
                  <a:lnTo>
                    <a:pt x="37" y="32"/>
                  </a:lnTo>
                  <a:lnTo>
                    <a:pt x="42" y="23"/>
                  </a:lnTo>
                  <a:lnTo>
                    <a:pt x="47" y="15"/>
                  </a:lnTo>
                  <a:lnTo>
                    <a:pt x="52" y="8"/>
                  </a:lnTo>
                  <a:lnTo>
                    <a:pt x="58" y="0"/>
                  </a:lnTo>
                  <a:lnTo>
                    <a:pt x="56" y="1"/>
                  </a:lnTo>
                  <a:lnTo>
                    <a:pt x="55" y="1"/>
                  </a:lnTo>
                  <a:lnTo>
                    <a:pt x="53" y="3"/>
                  </a:lnTo>
                  <a:lnTo>
                    <a:pt x="53" y="4"/>
                  </a:lnTo>
                  <a:lnTo>
                    <a:pt x="51" y="4"/>
                  </a:lnTo>
                  <a:lnTo>
                    <a:pt x="49" y="5"/>
                  </a:lnTo>
                  <a:lnTo>
                    <a:pt x="48" y="6"/>
                  </a:lnTo>
                  <a:lnTo>
                    <a:pt x="47" y="7"/>
                  </a:lnTo>
                  <a:lnTo>
                    <a:pt x="46" y="8"/>
                  </a:lnTo>
                  <a:lnTo>
                    <a:pt x="44" y="9"/>
                  </a:lnTo>
                  <a:lnTo>
                    <a:pt x="43" y="9"/>
                  </a:lnTo>
                  <a:lnTo>
                    <a:pt x="41" y="11"/>
                  </a:lnTo>
                  <a:lnTo>
                    <a:pt x="39" y="12"/>
                  </a:lnTo>
                  <a:lnTo>
                    <a:pt x="37" y="13"/>
                  </a:lnTo>
                  <a:lnTo>
                    <a:pt x="37" y="14"/>
                  </a:lnTo>
                  <a:lnTo>
                    <a:pt x="32" y="21"/>
                  </a:lnTo>
                  <a:lnTo>
                    <a:pt x="28" y="28"/>
                  </a:lnTo>
                  <a:lnTo>
                    <a:pt x="25" y="36"/>
                  </a:lnTo>
                  <a:lnTo>
                    <a:pt x="21" y="44"/>
                  </a:lnTo>
                  <a:lnTo>
                    <a:pt x="18" y="51"/>
                  </a:lnTo>
                  <a:lnTo>
                    <a:pt x="15" y="59"/>
                  </a:lnTo>
                  <a:lnTo>
                    <a:pt x="12" y="67"/>
                  </a:lnTo>
                  <a:lnTo>
                    <a:pt x="9" y="75"/>
                  </a:lnTo>
                  <a:lnTo>
                    <a:pt x="8" y="83"/>
                  </a:lnTo>
                  <a:lnTo>
                    <a:pt x="6" y="92"/>
                  </a:lnTo>
                  <a:lnTo>
                    <a:pt x="4" y="100"/>
                  </a:lnTo>
                  <a:lnTo>
                    <a:pt x="3" y="109"/>
                  </a:lnTo>
                  <a:lnTo>
                    <a:pt x="1" y="117"/>
                  </a:lnTo>
                  <a:lnTo>
                    <a:pt x="1" y="126"/>
                  </a:lnTo>
                  <a:lnTo>
                    <a:pt x="0" y="135"/>
                  </a:lnTo>
                  <a:lnTo>
                    <a:pt x="0" y="143"/>
                  </a:lnTo>
                  <a:lnTo>
                    <a:pt x="1" y="165"/>
                  </a:lnTo>
                  <a:lnTo>
                    <a:pt x="4" y="186"/>
                  </a:lnTo>
                  <a:lnTo>
                    <a:pt x="8" y="207"/>
                  </a:lnTo>
                  <a:lnTo>
                    <a:pt x="15" y="228"/>
                  </a:lnTo>
                  <a:lnTo>
                    <a:pt x="22" y="246"/>
                  </a:lnTo>
                  <a:lnTo>
                    <a:pt x="32" y="265"/>
                  </a:lnTo>
                  <a:lnTo>
                    <a:pt x="43" y="283"/>
                  </a:lnTo>
                  <a:lnTo>
                    <a:pt x="55" y="299"/>
                  </a:lnTo>
                  <a:lnTo>
                    <a:pt x="69" y="314"/>
                  </a:lnTo>
                  <a:lnTo>
                    <a:pt x="84" y="328"/>
                  </a:lnTo>
                  <a:lnTo>
                    <a:pt x="100" y="341"/>
                  </a:lnTo>
                  <a:lnTo>
                    <a:pt x="116" y="353"/>
                  </a:lnTo>
                  <a:lnTo>
                    <a:pt x="135" y="363"/>
                  </a:lnTo>
                  <a:lnTo>
                    <a:pt x="154" y="371"/>
                  </a:lnTo>
                  <a:lnTo>
                    <a:pt x="173" y="378"/>
                  </a:lnTo>
                  <a:lnTo>
                    <a:pt x="194" y="383"/>
                  </a:lnTo>
                </a:path>
              </a:pathLst>
            </a:custGeom>
            <a:solidFill>
              <a:srgbClr val="9391BC"/>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81" name="Freeform 57"/>
            <p:cNvSpPr>
              <a:spLocks/>
            </p:cNvSpPr>
            <p:nvPr/>
          </p:nvSpPr>
          <p:spPr bwMode="auto">
            <a:xfrm>
              <a:off x="5788" y="335"/>
              <a:ext cx="233" cy="389"/>
            </a:xfrm>
            <a:custGeom>
              <a:avLst/>
              <a:gdLst>
                <a:gd name="T0" fmla="*/ 211 w 233"/>
                <a:gd name="T1" fmla="*/ 387 h 389"/>
                <a:gd name="T2" fmla="*/ 214 w 233"/>
                <a:gd name="T3" fmla="*/ 387 h 389"/>
                <a:gd name="T4" fmla="*/ 217 w 233"/>
                <a:gd name="T5" fmla="*/ 385 h 389"/>
                <a:gd name="T6" fmla="*/ 219 w 233"/>
                <a:gd name="T7" fmla="*/ 384 h 389"/>
                <a:gd name="T8" fmla="*/ 222 w 233"/>
                <a:gd name="T9" fmla="*/ 384 h 389"/>
                <a:gd name="T10" fmla="*/ 225 w 233"/>
                <a:gd name="T11" fmla="*/ 382 h 389"/>
                <a:gd name="T12" fmla="*/ 228 w 233"/>
                <a:gd name="T13" fmla="*/ 382 h 389"/>
                <a:gd name="T14" fmla="*/ 231 w 233"/>
                <a:gd name="T15" fmla="*/ 380 h 389"/>
                <a:gd name="T16" fmla="*/ 209 w 233"/>
                <a:gd name="T17" fmla="*/ 379 h 389"/>
                <a:gd name="T18" fmla="*/ 166 w 233"/>
                <a:gd name="T19" fmla="*/ 369 h 389"/>
                <a:gd name="T20" fmla="*/ 126 w 233"/>
                <a:gd name="T21" fmla="*/ 352 h 389"/>
                <a:gd name="T22" fmla="*/ 90 w 233"/>
                <a:gd name="T23" fmla="*/ 327 h 389"/>
                <a:gd name="T24" fmla="*/ 60 w 233"/>
                <a:gd name="T25" fmla="*/ 297 h 389"/>
                <a:gd name="T26" fmla="*/ 37 w 233"/>
                <a:gd name="T27" fmla="*/ 261 h 389"/>
                <a:gd name="T28" fmla="*/ 20 w 233"/>
                <a:gd name="T29" fmla="*/ 221 h 389"/>
                <a:gd name="T30" fmla="*/ 11 w 233"/>
                <a:gd name="T31" fmla="*/ 177 h 389"/>
                <a:gd name="T32" fmla="*/ 9 w 233"/>
                <a:gd name="T33" fmla="*/ 143 h 389"/>
                <a:gd name="T34" fmla="*/ 12 w 233"/>
                <a:gd name="T35" fmla="*/ 121 h 389"/>
                <a:gd name="T36" fmla="*/ 16 w 233"/>
                <a:gd name="T37" fmla="*/ 100 h 389"/>
                <a:gd name="T38" fmla="*/ 22 w 233"/>
                <a:gd name="T39" fmla="*/ 80 h 389"/>
                <a:gd name="T40" fmla="*/ 30 w 233"/>
                <a:gd name="T41" fmla="*/ 60 h 389"/>
                <a:gd name="T42" fmla="*/ 39 w 233"/>
                <a:gd name="T43" fmla="*/ 42 h 389"/>
                <a:gd name="T44" fmla="*/ 51 w 233"/>
                <a:gd name="T45" fmla="*/ 24 h 389"/>
                <a:gd name="T46" fmla="*/ 63 w 233"/>
                <a:gd name="T47" fmla="*/ 8 h 389"/>
                <a:gd name="T48" fmla="*/ 68 w 233"/>
                <a:gd name="T49" fmla="*/ 1 h 389"/>
                <a:gd name="T50" fmla="*/ 65 w 233"/>
                <a:gd name="T51" fmla="*/ 2 h 389"/>
                <a:gd name="T52" fmla="*/ 63 w 233"/>
                <a:gd name="T53" fmla="*/ 4 h 389"/>
                <a:gd name="T54" fmla="*/ 60 w 233"/>
                <a:gd name="T55" fmla="*/ 4 h 389"/>
                <a:gd name="T56" fmla="*/ 58 w 233"/>
                <a:gd name="T57" fmla="*/ 6 h 389"/>
                <a:gd name="T58" fmla="*/ 55 w 233"/>
                <a:gd name="T59" fmla="*/ 8 h 389"/>
                <a:gd name="T60" fmla="*/ 52 w 233"/>
                <a:gd name="T61" fmla="*/ 8 h 389"/>
                <a:gd name="T62" fmla="*/ 49 w 233"/>
                <a:gd name="T63" fmla="*/ 10 h 389"/>
                <a:gd name="T64" fmla="*/ 42 w 233"/>
                <a:gd name="T65" fmla="*/ 18 h 389"/>
                <a:gd name="T66" fmla="*/ 32 w 233"/>
                <a:gd name="T67" fmla="*/ 34 h 389"/>
                <a:gd name="T68" fmla="*/ 23 w 233"/>
                <a:gd name="T69" fmla="*/ 51 h 389"/>
                <a:gd name="T70" fmla="*/ 16 w 233"/>
                <a:gd name="T71" fmla="*/ 68 h 389"/>
                <a:gd name="T72" fmla="*/ 10 w 233"/>
                <a:gd name="T73" fmla="*/ 86 h 389"/>
                <a:gd name="T74" fmla="*/ 5 w 233"/>
                <a:gd name="T75" fmla="*/ 105 h 389"/>
                <a:gd name="T76" fmla="*/ 2 w 233"/>
                <a:gd name="T77" fmla="*/ 124 h 389"/>
                <a:gd name="T78" fmla="*/ 0 w 233"/>
                <a:gd name="T79" fmla="*/ 144 h 389"/>
                <a:gd name="T80" fmla="*/ 1 w 233"/>
                <a:gd name="T81" fmla="*/ 176 h 389"/>
                <a:gd name="T82" fmla="*/ 9 w 233"/>
                <a:gd name="T83" fmla="*/ 219 h 389"/>
                <a:gd name="T84" fmla="*/ 25 w 233"/>
                <a:gd name="T85" fmla="*/ 260 h 389"/>
                <a:gd name="T86" fmla="*/ 47 w 233"/>
                <a:gd name="T87" fmla="*/ 296 h 389"/>
                <a:gd name="T88" fmla="*/ 75 w 233"/>
                <a:gd name="T89" fmla="*/ 327 h 389"/>
                <a:gd name="T90" fmla="*/ 109 w 233"/>
                <a:gd name="T91" fmla="*/ 353 h 389"/>
                <a:gd name="T92" fmla="*/ 146 w 233"/>
                <a:gd name="T93" fmla="*/ 372 h 389"/>
                <a:gd name="T94" fmla="*/ 188 w 233"/>
                <a:gd name="T95" fmla="*/ 384 h 3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3" h="389">
                  <a:moveTo>
                    <a:pt x="209" y="388"/>
                  </a:moveTo>
                  <a:lnTo>
                    <a:pt x="211" y="387"/>
                  </a:lnTo>
                  <a:lnTo>
                    <a:pt x="212" y="387"/>
                  </a:lnTo>
                  <a:lnTo>
                    <a:pt x="214" y="387"/>
                  </a:lnTo>
                  <a:lnTo>
                    <a:pt x="215" y="386"/>
                  </a:lnTo>
                  <a:lnTo>
                    <a:pt x="217" y="385"/>
                  </a:lnTo>
                  <a:lnTo>
                    <a:pt x="218" y="385"/>
                  </a:lnTo>
                  <a:lnTo>
                    <a:pt x="219" y="384"/>
                  </a:lnTo>
                  <a:lnTo>
                    <a:pt x="221" y="384"/>
                  </a:lnTo>
                  <a:lnTo>
                    <a:pt x="222" y="384"/>
                  </a:lnTo>
                  <a:lnTo>
                    <a:pt x="224" y="383"/>
                  </a:lnTo>
                  <a:lnTo>
                    <a:pt x="225" y="382"/>
                  </a:lnTo>
                  <a:lnTo>
                    <a:pt x="226" y="382"/>
                  </a:lnTo>
                  <a:lnTo>
                    <a:pt x="228" y="382"/>
                  </a:lnTo>
                  <a:lnTo>
                    <a:pt x="229" y="381"/>
                  </a:lnTo>
                  <a:lnTo>
                    <a:pt x="231" y="380"/>
                  </a:lnTo>
                  <a:lnTo>
                    <a:pt x="232" y="380"/>
                  </a:lnTo>
                  <a:lnTo>
                    <a:pt x="209" y="379"/>
                  </a:lnTo>
                  <a:lnTo>
                    <a:pt x="187" y="375"/>
                  </a:lnTo>
                  <a:lnTo>
                    <a:pt x="166" y="369"/>
                  </a:lnTo>
                  <a:lnTo>
                    <a:pt x="145" y="361"/>
                  </a:lnTo>
                  <a:lnTo>
                    <a:pt x="126" y="352"/>
                  </a:lnTo>
                  <a:lnTo>
                    <a:pt x="107" y="341"/>
                  </a:lnTo>
                  <a:lnTo>
                    <a:pt x="90" y="327"/>
                  </a:lnTo>
                  <a:lnTo>
                    <a:pt x="75" y="313"/>
                  </a:lnTo>
                  <a:lnTo>
                    <a:pt x="60" y="297"/>
                  </a:lnTo>
                  <a:lnTo>
                    <a:pt x="47" y="280"/>
                  </a:lnTo>
                  <a:lnTo>
                    <a:pt x="37" y="261"/>
                  </a:lnTo>
                  <a:lnTo>
                    <a:pt x="27" y="241"/>
                  </a:lnTo>
                  <a:lnTo>
                    <a:pt x="20" y="221"/>
                  </a:lnTo>
                  <a:lnTo>
                    <a:pt x="14" y="199"/>
                  </a:lnTo>
                  <a:lnTo>
                    <a:pt x="11" y="177"/>
                  </a:lnTo>
                  <a:lnTo>
                    <a:pt x="9" y="154"/>
                  </a:lnTo>
                  <a:lnTo>
                    <a:pt x="9" y="143"/>
                  </a:lnTo>
                  <a:lnTo>
                    <a:pt x="11" y="132"/>
                  </a:lnTo>
                  <a:lnTo>
                    <a:pt x="12" y="121"/>
                  </a:lnTo>
                  <a:lnTo>
                    <a:pt x="13" y="111"/>
                  </a:lnTo>
                  <a:lnTo>
                    <a:pt x="16" y="100"/>
                  </a:lnTo>
                  <a:lnTo>
                    <a:pt x="18" y="90"/>
                  </a:lnTo>
                  <a:lnTo>
                    <a:pt x="22" y="80"/>
                  </a:lnTo>
                  <a:lnTo>
                    <a:pt x="25" y="70"/>
                  </a:lnTo>
                  <a:lnTo>
                    <a:pt x="30" y="60"/>
                  </a:lnTo>
                  <a:lnTo>
                    <a:pt x="34" y="51"/>
                  </a:lnTo>
                  <a:lnTo>
                    <a:pt x="39" y="42"/>
                  </a:lnTo>
                  <a:lnTo>
                    <a:pt x="44" y="33"/>
                  </a:lnTo>
                  <a:lnTo>
                    <a:pt x="51" y="24"/>
                  </a:lnTo>
                  <a:lnTo>
                    <a:pt x="56" y="16"/>
                  </a:lnTo>
                  <a:lnTo>
                    <a:pt x="63" y="8"/>
                  </a:lnTo>
                  <a:lnTo>
                    <a:pt x="70" y="0"/>
                  </a:lnTo>
                  <a:lnTo>
                    <a:pt x="68" y="1"/>
                  </a:lnTo>
                  <a:lnTo>
                    <a:pt x="67" y="1"/>
                  </a:lnTo>
                  <a:lnTo>
                    <a:pt x="65" y="2"/>
                  </a:lnTo>
                  <a:lnTo>
                    <a:pt x="64" y="3"/>
                  </a:lnTo>
                  <a:lnTo>
                    <a:pt x="63" y="4"/>
                  </a:lnTo>
                  <a:lnTo>
                    <a:pt x="61" y="4"/>
                  </a:lnTo>
                  <a:lnTo>
                    <a:pt x="60" y="4"/>
                  </a:lnTo>
                  <a:lnTo>
                    <a:pt x="59" y="5"/>
                  </a:lnTo>
                  <a:lnTo>
                    <a:pt x="58" y="6"/>
                  </a:lnTo>
                  <a:lnTo>
                    <a:pt x="56" y="6"/>
                  </a:lnTo>
                  <a:lnTo>
                    <a:pt x="55" y="8"/>
                  </a:lnTo>
                  <a:lnTo>
                    <a:pt x="53" y="8"/>
                  </a:lnTo>
                  <a:lnTo>
                    <a:pt x="52" y="8"/>
                  </a:lnTo>
                  <a:lnTo>
                    <a:pt x="51" y="9"/>
                  </a:lnTo>
                  <a:lnTo>
                    <a:pt x="49" y="10"/>
                  </a:lnTo>
                  <a:lnTo>
                    <a:pt x="49" y="11"/>
                  </a:lnTo>
                  <a:lnTo>
                    <a:pt x="42" y="18"/>
                  </a:lnTo>
                  <a:lnTo>
                    <a:pt x="37" y="26"/>
                  </a:lnTo>
                  <a:lnTo>
                    <a:pt x="32" y="34"/>
                  </a:lnTo>
                  <a:lnTo>
                    <a:pt x="28" y="42"/>
                  </a:lnTo>
                  <a:lnTo>
                    <a:pt x="23" y="51"/>
                  </a:lnTo>
                  <a:lnTo>
                    <a:pt x="20" y="59"/>
                  </a:lnTo>
                  <a:lnTo>
                    <a:pt x="16" y="68"/>
                  </a:lnTo>
                  <a:lnTo>
                    <a:pt x="13" y="77"/>
                  </a:lnTo>
                  <a:lnTo>
                    <a:pt x="10" y="86"/>
                  </a:lnTo>
                  <a:lnTo>
                    <a:pt x="7" y="96"/>
                  </a:lnTo>
                  <a:lnTo>
                    <a:pt x="5" y="105"/>
                  </a:lnTo>
                  <a:lnTo>
                    <a:pt x="3" y="115"/>
                  </a:lnTo>
                  <a:lnTo>
                    <a:pt x="2" y="124"/>
                  </a:lnTo>
                  <a:lnTo>
                    <a:pt x="1" y="134"/>
                  </a:lnTo>
                  <a:lnTo>
                    <a:pt x="0" y="144"/>
                  </a:lnTo>
                  <a:lnTo>
                    <a:pt x="0" y="154"/>
                  </a:lnTo>
                  <a:lnTo>
                    <a:pt x="1" y="176"/>
                  </a:lnTo>
                  <a:lnTo>
                    <a:pt x="4" y="198"/>
                  </a:lnTo>
                  <a:lnTo>
                    <a:pt x="9" y="219"/>
                  </a:lnTo>
                  <a:lnTo>
                    <a:pt x="16" y="240"/>
                  </a:lnTo>
                  <a:lnTo>
                    <a:pt x="25" y="260"/>
                  </a:lnTo>
                  <a:lnTo>
                    <a:pt x="35" y="278"/>
                  </a:lnTo>
                  <a:lnTo>
                    <a:pt x="47" y="296"/>
                  </a:lnTo>
                  <a:lnTo>
                    <a:pt x="60" y="312"/>
                  </a:lnTo>
                  <a:lnTo>
                    <a:pt x="75" y="327"/>
                  </a:lnTo>
                  <a:lnTo>
                    <a:pt x="91" y="341"/>
                  </a:lnTo>
                  <a:lnTo>
                    <a:pt x="109" y="353"/>
                  </a:lnTo>
                  <a:lnTo>
                    <a:pt x="126" y="363"/>
                  </a:lnTo>
                  <a:lnTo>
                    <a:pt x="146" y="372"/>
                  </a:lnTo>
                  <a:lnTo>
                    <a:pt x="167" y="380"/>
                  </a:lnTo>
                  <a:lnTo>
                    <a:pt x="188" y="384"/>
                  </a:lnTo>
                  <a:lnTo>
                    <a:pt x="209" y="388"/>
                  </a:lnTo>
                </a:path>
              </a:pathLst>
            </a:custGeom>
            <a:solidFill>
              <a:srgbClr val="9695BE"/>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82" name="Freeform 58"/>
            <p:cNvSpPr>
              <a:spLocks/>
            </p:cNvSpPr>
            <p:nvPr/>
          </p:nvSpPr>
          <p:spPr bwMode="auto">
            <a:xfrm>
              <a:off x="5797" y="327"/>
              <a:ext cx="245" cy="389"/>
            </a:xfrm>
            <a:custGeom>
              <a:avLst/>
              <a:gdLst>
                <a:gd name="T0" fmla="*/ 225 w 245"/>
                <a:gd name="T1" fmla="*/ 387 h 389"/>
                <a:gd name="T2" fmla="*/ 228 w 245"/>
                <a:gd name="T3" fmla="*/ 387 h 389"/>
                <a:gd name="T4" fmla="*/ 230 w 245"/>
                <a:gd name="T5" fmla="*/ 385 h 389"/>
                <a:gd name="T6" fmla="*/ 233 w 245"/>
                <a:gd name="T7" fmla="*/ 384 h 389"/>
                <a:gd name="T8" fmla="*/ 235 w 245"/>
                <a:gd name="T9" fmla="*/ 382 h 389"/>
                <a:gd name="T10" fmla="*/ 238 w 245"/>
                <a:gd name="T11" fmla="*/ 382 h 389"/>
                <a:gd name="T12" fmla="*/ 240 w 245"/>
                <a:gd name="T13" fmla="*/ 380 h 389"/>
                <a:gd name="T14" fmla="*/ 243 w 245"/>
                <a:gd name="T15" fmla="*/ 379 h 389"/>
                <a:gd name="T16" fmla="*/ 243 w 245"/>
                <a:gd name="T17" fmla="*/ 378 h 389"/>
                <a:gd name="T18" fmla="*/ 240 w 245"/>
                <a:gd name="T19" fmla="*/ 378 h 389"/>
                <a:gd name="T20" fmla="*/ 237 w 245"/>
                <a:gd name="T21" fmla="*/ 379 h 389"/>
                <a:gd name="T22" fmla="*/ 235 w 245"/>
                <a:gd name="T23" fmla="*/ 379 h 389"/>
                <a:gd name="T24" fmla="*/ 231 w 245"/>
                <a:gd name="T25" fmla="*/ 379 h 389"/>
                <a:gd name="T26" fmla="*/ 229 w 245"/>
                <a:gd name="T27" fmla="*/ 379 h 389"/>
                <a:gd name="T28" fmla="*/ 226 w 245"/>
                <a:gd name="T29" fmla="*/ 379 h 389"/>
                <a:gd name="T30" fmla="*/ 182 w 245"/>
                <a:gd name="T31" fmla="*/ 375 h 389"/>
                <a:gd name="T32" fmla="*/ 141 w 245"/>
                <a:gd name="T33" fmla="*/ 361 h 389"/>
                <a:gd name="T34" fmla="*/ 105 w 245"/>
                <a:gd name="T35" fmla="*/ 342 h 389"/>
                <a:gd name="T36" fmla="*/ 73 w 245"/>
                <a:gd name="T37" fmla="*/ 315 h 389"/>
                <a:gd name="T38" fmla="*/ 46 w 245"/>
                <a:gd name="T39" fmla="*/ 283 h 389"/>
                <a:gd name="T40" fmla="*/ 27 w 245"/>
                <a:gd name="T41" fmla="*/ 246 h 389"/>
                <a:gd name="T42" fmla="*/ 14 w 245"/>
                <a:gd name="T43" fmla="*/ 206 h 389"/>
                <a:gd name="T44" fmla="*/ 10 w 245"/>
                <a:gd name="T45" fmla="*/ 162 h 389"/>
                <a:gd name="T46" fmla="*/ 11 w 245"/>
                <a:gd name="T47" fmla="*/ 138 h 389"/>
                <a:gd name="T48" fmla="*/ 15 w 245"/>
                <a:gd name="T49" fmla="*/ 115 h 389"/>
                <a:gd name="T50" fmla="*/ 20 w 245"/>
                <a:gd name="T51" fmla="*/ 93 h 389"/>
                <a:gd name="T52" fmla="*/ 29 w 245"/>
                <a:gd name="T53" fmla="*/ 72 h 389"/>
                <a:gd name="T54" fmla="*/ 39 w 245"/>
                <a:gd name="T55" fmla="*/ 52 h 389"/>
                <a:gd name="T56" fmla="*/ 52 w 245"/>
                <a:gd name="T57" fmla="*/ 33 h 389"/>
                <a:gd name="T58" fmla="*/ 66 w 245"/>
                <a:gd name="T59" fmla="*/ 16 h 389"/>
                <a:gd name="T60" fmla="*/ 82 w 245"/>
                <a:gd name="T61" fmla="*/ 0 h 389"/>
                <a:gd name="T62" fmla="*/ 79 w 245"/>
                <a:gd name="T63" fmla="*/ 1 h 389"/>
                <a:gd name="T64" fmla="*/ 77 w 245"/>
                <a:gd name="T65" fmla="*/ 1 h 389"/>
                <a:gd name="T66" fmla="*/ 74 w 245"/>
                <a:gd name="T67" fmla="*/ 3 h 389"/>
                <a:gd name="T68" fmla="*/ 71 w 245"/>
                <a:gd name="T69" fmla="*/ 4 h 389"/>
                <a:gd name="T70" fmla="*/ 68 w 245"/>
                <a:gd name="T71" fmla="*/ 4 h 389"/>
                <a:gd name="T72" fmla="*/ 66 w 245"/>
                <a:gd name="T73" fmla="*/ 6 h 389"/>
                <a:gd name="T74" fmla="*/ 63 w 245"/>
                <a:gd name="T75" fmla="*/ 6 h 389"/>
                <a:gd name="T76" fmla="*/ 61 w 245"/>
                <a:gd name="T77" fmla="*/ 8 h 389"/>
                <a:gd name="T78" fmla="*/ 47 w 245"/>
                <a:gd name="T79" fmla="*/ 23 h 389"/>
                <a:gd name="T80" fmla="*/ 35 w 245"/>
                <a:gd name="T81" fmla="*/ 41 h 389"/>
                <a:gd name="T82" fmla="*/ 25 w 245"/>
                <a:gd name="T83" fmla="*/ 59 h 389"/>
                <a:gd name="T84" fmla="*/ 16 w 245"/>
                <a:gd name="T85" fmla="*/ 77 h 389"/>
                <a:gd name="T86" fmla="*/ 9 w 245"/>
                <a:gd name="T87" fmla="*/ 97 h 389"/>
                <a:gd name="T88" fmla="*/ 4 w 245"/>
                <a:gd name="T89" fmla="*/ 118 h 389"/>
                <a:gd name="T90" fmla="*/ 1 w 245"/>
                <a:gd name="T91" fmla="*/ 140 h 389"/>
                <a:gd name="T92" fmla="*/ 0 w 245"/>
                <a:gd name="T93" fmla="*/ 162 h 389"/>
                <a:gd name="T94" fmla="*/ 4 w 245"/>
                <a:gd name="T95" fmla="*/ 207 h 389"/>
                <a:gd name="T96" fmla="*/ 18 w 245"/>
                <a:gd name="T97" fmla="*/ 250 h 389"/>
                <a:gd name="T98" fmla="*/ 38 w 245"/>
                <a:gd name="T99" fmla="*/ 288 h 389"/>
                <a:gd name="T100" fmla="*/ 65 w 245"/>
                <a:gd name="T101" fmla="*/ 321 h 389"/>
                <a:gd name="T102" fmla="*/ 98 w 245"/>
                <a:gd name="T103" fmla="*/ 349 h 389"/>
                <a:gd name="T104" fmla="*/ 136 w 245"/>
                <a:gd name="T105" fmla="*/ 370 h 389"/>
                <a:gd name="T106" fmla="*/ 178 w 245"/>
                <a:gd name="T107" fmla="*/ 383 h 389"/>
                <a:gd name="T108" fmla="*/ 224 w 245"/>
                <a:gd name="T109" fmla="*/ 388 h 3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5" h="389">
                  <a:moveTo>
                    <a:pt x="224" y="388"/>
                  </a:moveTo>
                  <a:lnTo>
                    <a:pt x="225" y="387"/>
                  </a:lnTo>
                  <a:lnTo>
                    <a:pt x="226" y="387"/>
                  </a:lnTo>
                  <a:lnTo>
                    <a:pt x="228" y="387"/>
                  </a:lnTo>
                  <a:lnTo>
                    <a:pt x="228" y="385"/>
                  </a:lnTo>
                  <a:lnTo>
                    <a:pt x="230" y="385"/>
                  </a:lnTo>
                  <a:lnTo>
                    <a:pt x="231" y="384"/>
                  </a:lnTo>
                  <a:lnTo>
                    <a:pt x="233" y="384"/>
                  </a:lnTo>
                  <a:lnTo>
                    <a:pt x="234" y="384"/>
                  </a:lnTo>
                  <a:lnTo>
                    <a:pt x="235" y="382"/>
                  </a:lnTo>
                  <a:lnTo>
                    <a:pt x="236" y="382"/>
                  </a:lnTo>
                  <a:lnTo>
                    <a:pt x="238" y="382"/>
                  </a:lnTo>
                  <a:lnTo>
                    <a:pt x="239" y="380"/>
                  </a:lnTo>
                  <a:lnTo>
                    <a:pt x="240" y="380"/>
                  </a:lnTo>
                  <a:lnTo>
                    <a:pt x="241" y="379"/>
                  </a:lnTo>
                  <a:lnTo>
                    <a:pt x="243" y="379"/>
                  </a:lnTo>
                  <a:lnTo>
                    <a:pt x="244" y="378"/>
                  </a:lnTo>
                  <a:lnTo>
                    <a:pt x="243" y="378"/>
                  </a:lnTo>
                  <a:lnTo>
                    <a:pt x="241" y="378"/>
                  </a:lnTo>
                  <a:lnTo>
                    <a:pt x="240" y="378"/>
                  </a:lnTo>
                  <a:lnTo>
                    <a:pt x="238" y="378"/>
                  </a:lnTo>
                  <a:lnTo>
                    <a:pt x="237" y="379"/>
                  </a:lnTo>
                  <a:lnTo>
                    <a:pt x="236" y="379"/>
                  </a:lnTo>
                  <a:lnTo>
                    <a:pt x="235" y="379"/>
                  </a:lnTo>
                  <a:lnTo>
                    <a:pt x="233" y="379"/>
                  </a:lnTo>
                  <a:lnTo>
                    <a:pt x="231" y="379"/>
                  </a:lnTo>
                  <a:lnTo>
                    <a:pt x="230" y="379"/>
                  </a:lnTo>
                  <a:lnTo>
                    <a:pt x="229" y="379"/>
                  </a:lnTo>
                  <a:lnTo>
                    <a:pt x="228" y="379"/>
                  </a:lnTo>
                  <a:lnTo>
                    <a:pt x="226" y="379"/>
                  </a:lnTo>
                  <a:lnTo>
                    <a:pt x="203" y="377"/>
                  </a:lnTo>
                  <a:lnTo>
                    <a:pt x="182" y="375"/>
                  </a:lnTo>
                  <a:lnTo>
                    <a:pt x="161" y="369"/>
                  </a:lnTo>
                  <a:lnTo>
                    <a:pt x="141" y="361"/>
                  </a:lnTo>
                  <a:lnTo>
                    <a:pt x="122" y="353"/>
                  </a:lnTo>
                  <a:lnTo>
                    <a:pt x="105" y="342"/>
                  </a:lnTo>
                  <a:lnTo>
                    <a:pt x="88" y="329"/>
                  </a:lnTo>
                  <a:lnTo>
                    <a:pt x="73" y="315"/>
                  </a:lnTo>
                  <a:lnTo>
                    <a:pt x="58" y="299"/>
                  </a:lnTo>
                  <a:lnTo>
                    <a:pt x="46" y="283"/>
                  </a:lnTo>
                  <a:lnTo>
                    <a:pt x="35" y="265"/>
                  </a:lnTo>
                  <a:lnTo>
                    <a:pt x="27" y="246"/>
                  </a:lnTo>
                  <a:lnTo>
                    <a:pt x="19" y="226"/>
                  </a:lnTo>
                  <a:lnTo>
                    <a:pt x="14" y="206"/>
                  </a:lnTo>
                  <a:lnTo>
                    <a:pt x="11" y="184"/>
                  </a:lnTo>
                  <a:lnTo>
                    <a:pt x="10" y="162"/>
                  </a:lnTo>
                  <a:lnTo>
                    <a:pt x="10" y="150"/>
                  </a:lnTo>
                  <a:lnTo>
                    <a:pt x="11" y="138"/>
                  </a:lnTo>
                  <a:lnTo>
                    <a:pt x="13" y="127"/>
                  </a:lnTo>
                  <a:lnTo>
                    <a:pt x="15" y="115"/>
                  </a:lnTo>
                  <a:lnTo>
                    <a:pt x="18" y="104"/>
                  </a:lnTo>
                  <a:lnTo>
                    <a:pt x="20" y="93"/>
                  </a:lnTo>
                  <a:lnTo>
                    <a:pt x="25" y="82"/>
                  </a:lnTo>
                  <a:lnTo>
                    <a:pt x="29" y="72"/>
                  </a:lnTo>
                  <a:lnTo>
                    <a:pt x="34" y="61"/>
                  </a:lnTo>
                  <a:lnTo>
                    <a:pt x="39" y="52"/>
                  </a:lnTo>
                  <a:lnTo>
                    <a:pt x="46" y="42"/>
                  </a:lnTo>
                  <a:lnTo>
                    <a:pt x="52" y="33"/>
                  </a:lnTo>
                  <a:lnTo>
                    <a:pt x="59" y="24"/>
                  </a:lnTo>
                  <a:lnTo>
                    <a:pt x="66" y="16"/>
                  </a:lnTo>
                  <a:lnTo>
                    <a:pt x="74" y="8"/>
                  </a:lnTo>
                  <a:lnTo>
                    <a:pt x="82" y="0"/>
                  </a:lnTo>
                  <a:lnTo>
                    <a:pt x="80" y="0"/>
                  </a:lnTo>
                  <a:lnTo>
                    <a:pt x="79" y="1"/>
                  </a:lnTo>
                  <a:lnTo>
                    <a:pt x="78" y="1"/>
                  </a:lnTo>
                  <a:lnTo>
                    <a:pt x="77" y="1"/>
                  </a:lnTo>
                  <a:lnTo>
                    <a:pt x="75" y="2"/>
                  </a:lnTo>
                  <a:lnTo>
                    <a:pt x="74" y="3"/>
                  </a:lnTo>
                  <a:lnTo>
                    <a:pt x="73" y="3"/>
                  </a:lnTo>
                  <a:lnTo>
                    <a:pt x="71" y="4"/>
                  </a:lnTo>
                  <a:lnTo>
                    <a:pt x="70" y="4"/>
                  </a:lnTo>
                  <a:lnTo>
                    <a:pt x="68" y="4"/>
                  </a:lnTo>
                  <a:lnTo>
                    <a:pt x="67" y="5"/>
                  </a:lnTo>
                  <a:lnTo>
                    <a:pt x="66" y="6"/>
                  </a:lnTo>
                  <a:lnTo>
                    <a:pt x="65" y="6"/>
                  </a:lnTo>
                  <a:lnTo>
                    <a:pt x="63" y="6"/>
                  </a:lnTo>
                  <a:lnTo>
                    <a:pt x="61" y="7"/>
                  </a:lnTo>
                  <a:lnTo>
                    <a:pt x="61" y="8"/>
                  </a:lnTo>
                  <a:lnTo>
                    <a:pt x="54" y="16"/>
                  </a:lnTo>
                  <a:lnTo>
                    <a:pt x="47" y="23"/>
                  </a:lnTo>
                  <a:lnTo>
                    <a:pt x="41" y="32"/>
                  </a:lnTo>
                  <a:lnTo>
                    <a:pt x="35" y="41"/>
                  </a:lnTo>
                  <a:lnTo>
                    <a:pt x="30" y="49"/>
                  </a:lnTo>
                  <a:lnTo>
                    <a:pt x="25" y="59"/>
                  </a:lnTo>
                  <a:lnTo>
                    <a:pt x="20" y="68"/>
                  </a:lnTo>
                  <a:lnTo>
                    <a:pt x="16" y="77"/>
                  </a:lnTo>
                  <a:lnTo>
                    <a:pt x="13" y="87"/>
                  </a:lnTo>
                  <a:lnTo>
                    <a:pt x="9" y="97"/>
                  </a:lnTo>
                  <a:lnTo>
                    <a:pt x="6" y="108"/>
                  </a:lnTo>
                  <a:lnTo>
                    <a:pt x="4" y="118"/>
                  </a:lnTo>
                  <a:lnTo>
                    <a:pt x="3" y="129"/>
                  </a:lnTo>
                  <a:lnTo>
                    <a:pt x="1" y="140"/>
                  </a:lnTo>
                  <a:lnTo>
                    <a:pt x="0" y="151"/>
                  </a:lnTo>
                  <a:lnTo>
                    <a:pt x="0" y="162"/>
                  </a:lnTo>
                  <a:lnTo>
                    <a:pt x="1" y="185"/>
                  </a:lnTo>
                  <a:lnTo>
                    <a:pt x="4" y="207"/>
                  </a:lnTo>
                  <a:lnTo>
                    <a:pt x="10" y="228"/>
                  </a:lnTo>
                  <a:lnTo>
                    <a:pt x="18" y="250"/>
                  </a:lnTo>
                  <a:lnTo>
                    <a:pt x="27" y="270"/>
                  </a:lnTo>
                  <a:lnTo>
                    <a:pt x="38" y="288"/>
                  </a:lnTo>
                  <a:lnTo>
                    <a:pt x="51" y="305"/>
                  </a:lnTo>
                  <a:lnTo>
                    <a:pt x="65" y="321"/>
                  </a:lnTo>
                  <a:lnTo>
                    <a:pt x="81" y="335"/>
                  </a:lnTo>
                  <a:lnTo>
                    <a:pt x="98" y="349"/>
                  </a:lnTo>
                  <a:lnTo>
                    <a:pt x="117" y="360"/>
                  </a:lnTo>
                  <a:lnTo>
                    <a:pt x="136" y="370"/>
                  </a:lnTo>
                  <a:lnTo>
                    <a:pt x="157" y="377"/>
                  </a:lnTo>
                  <a:lnTo>
                    <a:pt x="178" y="383"/>
                  </a:lnTo>
                  <a:lnTo>
                    <a:pt x="200" y="387"/>
                  </a:lnTo>
                  <a:lnTo>
                    <a:pt x="224" y="388"/>
                  </a:lnTo>
                </a:path>
              </a:pathLst>
            </a:custGeom>
            <a:solidFill>
              <a:srgbClr val="9C99C2"/>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83" name="Freeform 59"/>
            <p:cNvSpPr>
              <a:spLocks/>
            </p:cNvSpPr>
            <p:nvPr/>
          </p:nvSpPr>
          <p:spPr bwMode="auto">
            <a:xfrm>
              <a:off x="5808" y="322"/>
              <a:ext cx="252" cy="384"/>
            </a:xfrm>
            <a:custGeom>
              <a:avLst/>
              <a:gdLst>
                <a:gd name="T0" fmla="*/ 1 w 252"/>
                <a:gd name="T1" fmla="*/ 189 h 384"/>
                <a:gd name="T2" fmla="*/ 9 w 252"/>
                <a:gd name="T3" fmla="*/ 231 h 384"/>
                <a:gd name="T4" fmla="*/ 26 w 252"/>
                <a:gd name="T5" fmla="*/ 271 h 384"/>
                <a:gd name="T6" fmla="*/ 48 w 252"/>
                <a:gd name="T7" fmla="*/ 304 h 384"/>
                <a:gd name="T8" fmla="*/ 78 w 252"/>
                <a:gd name="T9" fmla="*/ 334 h 384"/>
                <a:gd name="T10" fmla="*/ 112 w 252"/>
                <a:gd name="T11" fmla="*/ 357 h 384"/>
                <a:gd name="T12" fmla="*/ 150 w 252"/>
                <a:gd name="T13" fmla="*/ 374 h 384"/>
                <a:gd name="T14" fmla="*/ 192 w 252"/>
                <a:gd name="T15" fmla="*/ 382 h 384"/>
                <a:gd name="T16" fmla="*/ 216 w 252"/>
                <a:gd name="T17" fmla="*/ 383 h 384"/>
                <a:gd name="T18" fmla="*/ 219 w 252"/>
                <a:gd name="T19" fmla="*/ 383 h 384"/>
                <a:gd name="T20" fmla="*/ 221 w 252"/>
                <a:gd name="T21" fmla="*/ 383 h 384"/>
                <a:gd name="T22" fmla="*/ 224 w 252"/>
                <a:gd name="T23" fmla="*/ 383 h 384"/>
                <a:gd name="T24" fmla="*/ 226 w 252"/>
                <a:gd name="T25" fmla="*/ 383 h 384"/>
                <a:gd name="T26" fmla="*/ 228 w 252"/>
                <a:gd name="T27" fmla="*/ 382 h 384"/>
                <a:gd name="T28" fmla="*/ 230 w 252"/>
                <a:gd name="T29" fmla="*/ 382 h 384"/>
                <a:gd name="T30" fmla="*/ 233 w 252"/>
                <a:gd name="T31" fmla="*/ 382 h 384"/>
                <a:gd name="T32" fmla="*/ 236 w 252"/>
                <a:gd name="T33" fmla="*/ 380 h 384"/>
                <a:gd name="T34" fmla="*/ 240 w 252"/>
                <a:gd name="T35" fmla="*/ 378 h 384"/>
                <a:gd name="T36" fmla="*/ 242 w 252"/>
                <a:gd name="T37" fmla="*/ 377 h 384"/>
                <a:gd name="T38" fmla="*/ 245 w 252"/>
                <a:gd name="T39" fmla="*/ 375 h 384"/>
                <a:gd name="T40" fmla="*/ 247 w 252"/>
                <a:gd name="T41" fmla="*/ 374 h 384"/>
                <a:gd name="T42" fmla="*/ 249 w 252"/>
                <a:gd name="T43" fmla="*/ 372 h 384"/>
                <a:gd name="T44" fmla="*/ 251 w 252"/>
                <a:gd name="T45" fmla="*/ 370 h 384"/>
                <a:gd name="T46" fmla="*/ 247 w 252"/>
                <a:gd name="T47" fmla="*/ 371 h 384"/>
                <a:gd name="T48" fmla="*/ 242 w 252"/>
                <a:gd name="T49" fmla="*/ 372 h 384"/>
                <a:gd name="T50" fmla="*/ 238 w 252"/>
                <a:gd name="T51" fmla="*/ 372 h 384"/>
                <a:gd name="T52" fmla="*/ 233 w 252"/>
                <a:gd name="T53" fmla="*/ 373 h 384"/>
                <a:gd name="T54" fmla="*/ 228 w 252"/>
                <a:gd name="T55" fmla="*/ 373 h 384"/>
                <a:gd name="T56" fmla="*/ 224 w 252"/>
                <a:gd name="T57" fmla="*/ 374 h 384"/>
                <a:gd name="T58" fmla="*/ 219 w 252"/>
                <a:gd name="T59" fmla="*/ 374 h 384"/>
                <a:gd name="T60" fmla="*/ 215 w 252"/>
                <a:gd name="T61" fmla="*/ 374 h 384"/>
                <a:gd name="T62" fmla="*/ 173 w 252"/>
                <a:gd name="T63" fmla="*/ 370 h 384"/>
                <a:gd name="T64" fmla="*/ 134 w 252"/>
                <a:gd name="T65" fmla="*/ 358 h 384"/>
                <a:gd name="T66" fmla="*/ 99 w 252"/>
                <a:gd name="T67" fmla="*/ 338 h 384"/>
                <a:gd name="T68" fmla="*/ 70 w 252"/>
                <a:gd name="T69" fmla="*/ 313 h 384"/>
                <a:gd name="T70" fmla="*/ 44 w 252"/>
                <a:gd name="T71" fmla="*/ 283 h 384"/>
                <a:gd name="T72" fmla="*/ 25 w 252"/>
                <a:gd name="T73" fmla="*/ 248 h 384"/>
                <a:gd name="T74" fmla="*/ 13 w 252"/>
                <a:gd name="T75" fmla="*/ 209 h 384"/>
                <a:gd name="T76" fmla="*/ 9 w 252"/>
                <a:gd name="T77" fmla="*/ 167 h 384"/>
                <a:gd name="T78" fmla="*/ 11 w 252"/>
                <a:gd name="T79" fmla="*/ 142 h 384"/>
                <a:gd name="T80" fmla="*/ 15 w 252"/>
                <a:gd name="T81" fmla="*/ 118 h 384"/>
                <a:gd name="T82" fmla="*/ 23 w 252"/>
                <a:gd name="T83" fmla="*/ 94 h 384"/>
                <a:gd name="T84" fmla="*/ 32 w 252"/>
                <a:gd name="T85" fmla="*/ 72 h 384"/>
                <a:gd name="T86" fmla="*/ 45 w 252"/>
                <a:gd name="T87" fmla="*/ 51 h 384"/>
                <a:gd name="T88" fmla="*/ 59 w 252"/>
                <a:gd name="T89" fmla="*/ 33 h 384"/>
                <a:gd name="T90" fmla="*/ 75 w 252"/>
                <a:gd name="T91" fmla="*/ 15 h 384"/>
                <a:gd name="T92" fmla="*/ 94 w 252"/>
                <a:gd name="T93" fmla="*/ 0 h 384"/>
                <a:gd name="T94" fmla="*/ 91 w 252"/>
                <a:gd name="T95" fmla="*/ 1 h 384"/>
                <a:gd name="T96" fmla="*/ 88 w 252"/>
                <a:gd name="T97" fmla="*/ 1 h 384"/>
                <a:gd name="T98" fmla="*/ 86 w 252"/>
                <a:gd name="T99" fmla="*/ 2 h 384"/>
                <a:gd name="T100" fmla="*/ 82 w 252"/>
                <a:gd name="T101" fmla="*/ 3 h 384"/>
                <a:gd name="T102" fmla="*/ 79 w 252"/>
                <a:gd name="T103" fmla="*/ 4 h 384"/>
                <a:gd name="T104" fmla="*/ 76 w 252"/>
                <a:gd name="T105" fmla="*/ 4 h 384"/>
                <a:gd name="T106" fmla="*/ 74 w 252"/>
                <a:gd name="T107" fmla="*/ 5 h 384"/>
                <a:gd name="T108" fmla="*/ 64 w 252"/>
                <a:gd name="T109" fmla="*/ 13 h 384"/>
                <a:gd name="T110" fmla="*/ 49 w 252"/>
                <a:gd name="T111" fmla="*/ 30 h 384"/>
                <a:gd name="T112" fmla="*/ 36 w 252"/>
                <a:gd name="T113" fmla="*/ 47 h 384"/>
                <a:gd name="T114" fmla="*/ 25 w 252"/>
                <a:gd name="T115" fmla="*/ 66 h 384"/>
                <a:gd name="T116" fmla="*/ 15 w 252"/>
                <a:gd name="T117" fmla="*/ 87 h 384"/>
                <a:gd name="T118" fmla="*/ 8 w 252"/>
                <a:gd name="T119" fmla="*/ 109 h 384"/>
                <a:gd name="T120" fmla="*/ 3 w 252"/>
                <a:gd name="T121" fmla="*/ 132 h 384"/>
                <a:gd name="T122" fmla="*/ 0 w 252"/>
                <a:gd name="T123" fmla="*/ 155 h 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2" h="384">
                  <a:moveTo>
                    <a:pt x="0" y="167"/>
                  </a:moveTo>
                  <a:lnTo>
                    <a:pt x="1" y="189"/>
                  </a:lnTo>
                  <a:lnTo>
                    <a:pt x="4" y="210"/>
                  </a:lnTo>
                  <a:lnTo>
                    <a:pt x="9" y="231"/>
                  </a:lnTo>
                  <a:lnTo>
                    <a:pt x="17" y="251"/>
                  </a:lnTo>
                  <a:lnTo>
                    <a:pt x="26" y="271"/>
                  </a:lnTo>
                  <a:lnTo>
                    <a:pt x="36" y="288"/>
                  </a:lnTo>
                  <a:lnTo>
                    <a:pt x="48" y="304"/>
                  </a:lnTo>
                  <a:lnTo>
                    <a:pt x="63" y="320"/>
                  </a:lnTo>
                  <a:lnTo>
                    <a:pt x="78" y="334"/>
                  </a:lnTo>
                  <a:lnTo>
                    <a:pt x="94" y="346"/>
                  </a:lnTo>
                  <a:lnTo>
                    <a:pt x="112" y="357"/>
                  </a:lnTo>
                  <a:lnTo>
                    <a:pt x="131" y="366"/>
                  </a:lnTo>
                  <a:lnTo>
                    <a:pt x="150" y="374"/>
                  </a:lnTo>
                  <a:lnTo>
                    <a:pt x="171" y="379"/>
                  </a:lnTo>
                  <a:lnTo>
                    <a:pt x="192" y="382"/>
                  </a:lnTo>
                  <a:lnTo>
                    <a:pt x="215" y="383"/>
                  </a:lnTo>
                  <a:lnTo>
                    <a:pt x="216" y="383"/>
                  </a:lnTo>
                  <a:lnTo>
                    <a:pt x="218" y="383"/>
                  </a:lnTo>
                  <a:lnTo>
                    <a:pt x="219" y="383"/>
                  </a:lnTo>
                  <a:lnTo>
                    <a:pt x="220" y="383"/>
                  </a:lnTo>
                  <a:lnTo>
                    <a:pt x="221" y="383"/>
                  </a:lnTo>
                  <a:lnTo>
                    <a:pt x="222" y="383"/>
                  </a:lnTo>
                  <a:lnTo>
                    <a:pt x="224" y="383"/>
                  </a:lnTo>
                  <a:lnTo>
                    <a:pt x="225" y="383"/>
                  </a:lnTo>
                  <a:lnTo>
                    <a:pt x="226" y="383"/>
                  </a:lnTo>
                  <a:lnTo>
                    <a:pt x="227" y="382"/>
                  </a:lnTo>
                  <a:lnTo>
                    <a:pt x="228" y="382"/>
                  </a:lnTo>
                  <a:lnTo>
                    <a:pt x="229" y="382"/>
                  </a:lnTo>
                  <a:lnTo>
                    <a:pt x="230" y="382"/>
                  </a:lnTo>
                  <a:lnTo>
                    <a:pt x="231" y="382"/>
                  </a:lnTo>
                  <a:lnTo>
                    <a:pt x="233" y="382"/>
                  </a:lnTo>
                  <a:lnTo>
                    <a:pt x="235" y="381"/>
                  </a:lnTo>
                  <a:lnTo>
                    <a:pt x="236" y="380"/>
                  </a:lnTo>
                  <a:lnTo>
                    <a:pt x="238" y="379"/>
                  </a:lnTo>
                  <a:lnTo>
                    <a:pt x="240" y="378"/>
                  </a:lnTo>
                  <a:lnTo>
                    <a:pt x="241" y="377"/>
                  </a:lnTo>
                  <a:lnTo>
                    <a:pt x="242" y="377"/>
                  </a:lnTo>
                  <a:lnTo>
                    <a:pt x="243" y="376"/>
                  </a:lnTo>
                  <a:lnTo>
                    <a:pt x="245" y="375"/>
                  </a:lnTo>
                  <a:lnTo>
                    <a:pt x="245" y="374"/>
                  </a:lnTo>
                  <a:lnTo>
                    <a:pt x="247" y="374"/>
                  </a:lnTo>
                  <a:lnTo>
                    <a:pt x="248" y="372"/>
                  </a:lnTo>
                  <a:lnTo>
                    <a:pt x="249" y="372"/>
                  </a:lnTo>
                  <a:lnTo>
                    <a:pt x="250" y="371"/>
                  </a:lnTo>
                  <a:lnTo>
                    <a:pt x="251" y="370"/>
                  </a:lnTo>
                  <a:lnTo>
                    <a:pt x="249" y="370"/>
                  </a:lnTo>
                  <a:lnTo>
                    <a:pt x="247" y="371"/>
                  </a:lnTo>
                  <a:lnTo>
                    <a:pt x="245" y="372"/>
                  </a:lnTo>
                  <a:lnTo>
                    <a:pt x="242" y="372"/>
                  </a:lnTo>
                  <a:lnTo>
                    <a:pt x="240" y="372"/>
                  </a:lnTo>
                  <a:lnTo>
                    <a:pt x="238" y="372"/>
                  </a:lnTo>
                  <a:lnTo>
                    <a:pt x="235" y="372"/>
                  </a:lnTo>
                  <a:lnTo>
                    <a:pt x="233" y="373"/>
                  </a:lnTo>
                  <a:lnTo>
                    <a:pt x="231" y="373"/>
                  </a:lnTo>
                  <a:lnTo>
                    <a:pt x="228" y="373"/>
                  </a:lnTo>
                  <a:lnTo>
                    <a:pt x="226" y="374"/>
                  </a:lnTo>
                  <a:lnTo>
                    <a:pt x="224" y="374"/>
                  </a:lnTo>
                  <a:lnTo>
                    <a:pt x="221" y="374"/>
                  </a:lnTo>
                  <a:lnTo>
                    <a:pt x="219" y="374"/>
                  </a:lnTo>
                  <a:lnTo>
                    <a:pt x="216" y="374"/>
                  </a:lnTo>
                  <a:lnTo>
                    <a:pt x="215" y="374"/>
                  </a:lnTo>
                  <a:lnTo>
                    <a:pt x="193" y="372"/>
                  </a:lnTo>
                  <a:lnTo>
                    <a:pt x="173" y="370"/>
                  </a:lnTo>
                  <a:lnTo>
                    <a:pt x="153" y="365"/>
                  </a:lnTo>
                  <a:lnTo>
                    <a:pt x="134" y="358"/>
                  </a:lnTo>
                  <a:lnTo>
                    <a:pt x="116" y="349"/>
                  </a:lnTo>
                  <a:lnTo>
                    <a:pt x="99" y="338"/>
                  </a:lnTo>
                  <a:lnTo>
                    <a:pt x="84" y="326"/>
                  </a:lnTo>
                  <a:lnTo>
                    <a:pt x="70" y="313"/>
                  </a:lnTo>
                  <a:lnTo>
                    <a:pt x="56" y="298"/>
                  </a:lnTo>
                  <a:lnTo>
                    <a:pt x="44" y="283"/>
                  </a:lnTo>
                  <a:lnTo>
                    <a:pt x="35" y="265"/>
                  </a:lnTo>
                  <a:lnTo>
                    <a:pt x="25" y="248"/>
                  </a:lnTo>
                  <a:lnTo>
                    <a:pt x="18" y="229"/>
                  </a:lnTo>
                  <a:lnTo>
                    <a:pt x="13" y="209"/>
                  </a:lnTo>
                  <a:lnTo>
                    <a:pt x="11" y="188"/>
                  </a:lnTo>
                  <a:lnTo>
                    <a:pt x="9" y="167"/>
                  </a:lnTo>
                  <a:lnTo>
                    <a:pt x="9" y="154"/>
                  </a:lnTo>
                  <a:lnTo>
                    <a:pt x="11" y="142"/>
                  </a:lnTo>
                  <a:lnTo>
                    <a:pt x="13" y="130"/>
                  </a:lnTo>
                  <a:lnTo>
                    <a:pt x="15" y="118"/>
                  </a:lnTo>
                  <a:lnTo>
                    <a:pt x="18" y="106"/>
                  </a:lnTo>
                  <a:lnTo>
                    <a:pt x="23" y="94"/>
                  </a:lnTo>
                  <a:lnTo>
                    <a:pt x="27" y="83"/>
                  </a:lnTo>
                  <a:lnTo>
                    <a:pt x="32" y="72"/>
                  </a:lnTo>
                  <a:lnTo>
                    <a:pt x="38" y="62"/>
                  </a:lnTo>
                  <a:lnTo>
                    <a:pt x="45" y="51"/>
                  </a:lnTo>
                  <a:lnTo>
                    <a:pt x="52" y="42"/>
                  </a:lnTo>
                  <a:lnTo>
                    <a:pt x="59" y="33"/>
                  </a:lnTo>
                  <a:lnTo>
                    <a:pt x="67" y="23"/>
                  </a:lnTo>
                  <a:lnTo>
                    <a:pt x="75" y="15"/>
                  </a:lnTo>
                  <a:lnTo>
                    <a:pt x="84" y="8"/>
                  </a:lnTo>
                  <a:lnTo>
                    <a:pt x="94" y="0"/>
                  </a:lnTo>
                  <a:lnTo>
                    <a:pt x="92" y="1"/>
                  </a:lnTo>
                  <a:lnTo>
                    <a:pt x="91" y="1"/>
                  </a:lnTo>
                  <a:lnTo>
                    <a:pt x="89" y="1"/>
                  </a:lnTo>
                  <a:lnTo>
                    <a:pt x="88" y="1"/>
                  </a:lnTo>
                  <a:lnTo>
                    <a:pt x="86" y="1"/>
                  </a:lnTo>
                  <a:lnTo>
                    <a:pt x="86" y="2"/>
                  </a:lnTo>
                  <a:lnTo>
                    <a:pt x="84" y="2"/>
                  </a:lnTo>
                  <a:lnTo>
                    <a:pt x="82" y="3"/>
                  </a:lnTo>
                  <a:lnTo>
                    <a:pt x="80" y="3"/>
                  </a:lnTo>
                  <a:lnTo>
                    <a:pt x="79" y="4"/>
                  </a:lnTo>
                  <a:lnTo>
                    <a:pt x="77" y="4"/>
                  </a:lnTo>
                  <a:lnTo>
                    <a:pt x="76" y="4"/>
                  </a:lnTo>
                  <a:lnTo>
                    <a:pt x="75" y="4"/>
                  </a:lnTo>
                  <a:lnTo>
                    <a:pt x="74" y="5"/>
                  </a:lnTo>
                  <a:lnTo>
                    <a:pt x="72" y="6"/>
                  </a:lnTo>
                  <a:lnTo>
                    <a:pt x="64" y="13"/>
                  </a:lnTo>
                  <a:lnTo>
                    <a:pt x="56" y="21"/>
                  </a:lnTo>
                  <a:lnTo>
                    <a:pt x="49" y="30"/>
                  </a:lnTo>
                  <a:lnTo>
                    <a:pt x="42" y="38"/>
                  </a:lnTo>
                  <a:lnTo>
                    <a:pt x="36" y="47"/>
                  </a:lnTo>
                  <a:lnTo>
                    <a:pt x="30" y="57"/>
                  </a:lnTo>
                  <a:lnTo>
                    <a:pt x="25" y="66"/>
                  </a:lnTo>
                  <a:lnTo>
                    <a:pt x="20" y="76"/>
                  </a:lnTo>
                  <a:lnTo>
                    <a:pt x="15" y="87"/>
                  </a:lnTo>
                  <a:lnTo>
                    <a:pt x="11" y="98"/>
                  </a:lnTo>
                  <a:lnTo>
                    <a:pt x="8" y="109"/>
                  </a:lnTo>
                  <a:lnTo>
                    <a:pt x="5" y="120"/>
                  </a:lnTo>
                  <a:lnTo>
                    <a:pt x="3" y="132"/>
                  </a:lnTo>
                  <a:lnTo>
                    <a:pt x="1" y="143"/>
                  </a:lnTo>
                  <a:lnTo>
                    <a:pt x="0" y="155"/>
                  </a:lnTo>
                  <a:lnTo>
                    <a:pt x="0" y="167"/>
                  </a:lnTo>
                </a:path>
              </a:pathLst>
            </a:custGeom>
            <a:solidFill>
              <a:srgbClr val="9E9CC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84" name="Freeform 60"/>
            <p:cNvSpPr>
              <a:spLocks/>
            </p:cNvSpPr>
            <p:nvPr/>
          </p:nvSpPr>
          <p:spPr bwMode="auto">
            <a:xfrm>
              <a:off x="5816" y="318"/>
              <a:ext cx="261" cy="378"/>
            </a:xfrm>
            <a:custGeom>
              <a:avLst/>
              <a:gdLst>
                <a:gd name="T0" fmla="*/ 1 w 261"/>
                <a:gd name="T1" fmla="*/ 191 h 378"/>
                <a:gd name="T2" fmla="*/ 9 w 261"/>
                <a:gd name="T3" fmla="*/ 232 h 378"/>
                <a:gd name="T4" fmla="*/ 25 w 261"/>
                <a:gd name="T5" fmla="*/ 269 h 378"/>
                <a:gd name="T6" fmla="*/ 47 w 261"/>
                <a:gd name="T7" fmla="*/ 302 h 378"/>
                <a:gd name="T8" fmla="*/ 75 w 261"/>
                <a:gd name="T9" fmla="*/ 330 h 378"/>
                <a:gd name="T10" fmla="*/ 108 w 261"/>
                <a:gd name="T11" fmla="*/ 352 h 378"/>
                <a:gd name="T12" fmla="*/ 144 w 261"/>
                <a:gd name="T13" fmla="*/ 368 h 378"/>
                <a:gd name="T14" fmla="*/ 185 w 261"/>
                <a:gd name="T15" fmla="*/ 376 h 378"/>
                <a:gd name="T16" fmla="*/ 208 w 261"/>
                <a:gd name="T17" fmla="*/ 377 h 378"/>
                <a:gd name="T18" fmla="*/ 213 w 261"/>
                <a:gd name="T19" fmla="*/ 377 h 378"/>
                <a:gd name="T20" fmla="*/ 218 w 261"/>
                <a:gd name="T21" fmla="*/ 377 h 378"/>
                <a:gd name="T22" fmla="*/ 223 w 261"/>
                <a:gd name="T23" fmla="*/ 376 h 378"/>
                <a:gd name="T24" fmla="*/ 227 w 261"/>
                <a:gd name="T25" fmla="*/ 376 h 378"/>
                <a:gd name="T26" fmla="*/ 232 w 261"/>
                <a:gd name="T27" fmla="*/ 376 h 378"/>
                <a:gd name="T28" fmla="*/ 237 w 261"/>
                <a:gd name="T29" fmla="*/ 375 h 378"/>
                <a:gd name="T30" fmla="*/ 241 w 261"/>
                <a:gd name="T31" fmla="*/ 374 h 378"/>
                <a:gd name="T32" fmla="*/ 244 w 261"/>
                <a:gd name="T33" fmla="*/ 373 h 378"/>
                <a:gd name="T34" fmla="*/ 247 w 261"/>
                <a:gd name="T35" fmla="*/ 371 h 378"/>
                <a:gd name="T36" fmla="*/ 251 w 261"/>
                <a:gd name="T37" fmla="*/ 368 h 378"/>
                <a:gd name="T38" fmla="*/ 253 w 261"/>
                <a:gd name="T39" fmla="*/ 366 h 378"/>
                <a:gd name="T40" fmla="*/ 255 w 261"/>
                <a:gd name="T41" fmla="*/ 364 h 378"/>
                <a:gd name="T42" fmla="*/ 257 w 261"/>
                <a:gd name="T43" fmla="*/ 362 h 378"/>
                <a:gd name="T44" fmla="*/ 259 w 261"/>
                <a:gd name="T45" fmla="*/ 361 h 378"/>
                <a:gd name="T46" fmla="*/ 257 w 261"/>
                <a:gd name="T47" fmla="*/ 361 h 378"/>
                <a:gd name="T48" fmla="*/ 251 w 261"/>
                <a:gd name="T49" fmla="*/ 362 h 378"/>
                <a:gd name="T50" fmla="*/ 244 w 261"/>
                <a:gd name="T51" fmla="*/ 364 h 378"/>
                <a:gd name="T52" fmla="*/ 237 w 261"/>
                <a:gd name="T53" fmla="*/ 365 h 378"/>
                <a:gd name="T54" fmla="*/ 230 w 261"/>
                <a:gd name="T55" fmla="*/ 366 h 378"/>
                <a:gd name="T56" fmla="*/ 223 w 261"/>
                <a:gd name="T57" fmla="*/ 367 h 378"/>
                <a:gd name="T58" fmla="*/ 216 w 261"/>
                <a:gd name="T59" fmla="*/ 368 h 378"/>
                <a:gd name="T60" fmla="*/ 209 w 261"/>
                <a:gd name="T61" fmla="*/ 368 h 378"/>
                <a:gd name="T62" fmla="*/ 186 w 261"/>
                <a:gd name="T63" fmla="*/ 366 h 378"/>
                <a:gd name="T64" fmla="*/ 147 w 261"/>
                <a:gd name="T65" fmla="*/ 359 h 378"/>
                <a:gd name="T66" fmla="*/ 113 w 261"/>
                <a:gd name="T67" fmla="*/ 344 h 378"/>
                <a:gd name="T68" fmla="*/ 81 w 261"/>
                <a:gd name="T69" fmla="*/ 323 h 378"/>
                <a:gd name="T70" fmla="*/ 54 w 261"/>
                <a:gd name="T71" fmla="*/ 295 h 378"/>
                <a:gd name="T72" fmla="*/ 33 w 261"/>
                <a:gd name="T73" fmla="*/ 264 h 378"/>
                <a:gd name="T74" fmla="*/ 18 w 261"/>
                <a:gd name="T75" fmla="*/ 229 h 378"/>
                <a:gd name="T76" fmla="*/ 11 w 261"/>
                <a:gd name="T77" fmla="*/ 190 h 378"/>
                <a:gd name="T78" fmla="*/ 10 w 261"/>
                <a:gd name="T79" fmla="*/ 157 h 378"/>
                <a:gd name="T80" fmla="*/ 13 w 261"/>
                <a:gd name="T81" fmla="*/ 130 h 378"/>
                <a:gd name="T82" fmla="*/ 20 w 261"/>
                <a:gd name="T83" fmla="*/ 106 h 378"/>
                <a:gd name="T84" fmla="*/ 30 w 261"/>
                <a:gd name="T85" fmla="*/ 82 h 378"/>
                <a:gd name="T86" fmla="*/ 43 w 261"/>
                <a:gd name="T87" fmla="*/ 60 h 378"/>
                <a:gd name="T88" fmla="*/ 58 w 261"/>
                <a:gd name="T89" fmla="*/ 40 h 378"/>
                <a:gd name="T90" fmla="*/ 76 w 261"/>
                <a:gd name="T91" fmla="*/ 23 h 378"/>
                <a:gd name="T92" fmla="*/ 96 w 261"/>
                <a:gd name="T93" fmla="*/ 7 h 378"/>
                <a:gd name="T94" fmla="*/ 105 w 261"/>
                <a:gd name="T95" fmla="*/ 1 h 378"/>
                <a:gd name="T96" fmla="*/ 102 w 261"/>
                <a:gd name="T97" fmla="*/ 1 h 378"/>
                <a:gd name="T98" fmla="*/ 99 w 261"/>
                <a:gd name="T99" fmla="*/ 1 h 378"/>
                <a:gd name="T100" fmla="*/ 97 w 261"/>
                <a:gd name="T101" fmla="*/ 1 h 378"/>
                <a:gd name="T102" fmla="*/ 94 w 261"/>
                <a:gd name="T103" fmla="*/ 1 h 378"/>
                <a:gd name="T104" fmla="*/ 90 w 261"/>
                <a:gd name="T105" fmla="*/ 2 h 378"/>
                <a:gd name="T106" fmla="*/ 87 w 261"/>
                <a:gd name="T107" fmla="*/ 3 h 378"/>
                <a:gd name="T108" fmla="*/ 85 w 261"/>
                <a:gd name="T109" fmla="*/ 3 h 378"/>
                <a:gd name="T110" fmla="*/ 66 w 261"/>
                <a:gd name="T111" fmla="*/ 18 h 378"/>
                <a:gd name="T112" fmla="*/ 50 w 261"/>
                <a:gd name="T113" fmla="*/ 35 h 378"/>
                <a:gd name="T114" fmla="*/ 35 w 261"/>
                <a:gd name="T115" fmla="*/ 54 h 378"/>
                <a:gd name="T116" fmla="*/ 23 w 261"/>
                <a:gd name="T117" fmla="*/ 75 h 378"/>
                <a:gd name="T118" fmla="*/ 13 w 261"/>
                <a:gd name="T119" fmla="*/ 97 h 378"/>
                <a:gd name="T120" fmla="*/ 6 w 261"/>
                <a:gd name="T121" fmla="*/ 120 h 378"/>
                <a:gd name="T122" fmla="*/ 1 w 261"/>
                <a:gd name="T123" fmla="*/ 145 h 378"/>
                <a:gd name="T124" fmla="*/ 0 w 261"/>
                <a:gd name="T125" fmla="*/ 170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 h="378">
                  <a:moveTo>
                    <a:pt x="0" y="170"/>
                  </a:moveTo>
                  <a:lnTo>
                    <a:pt x="1" y="191"/>
                  </a:lnTo>
                  <a:lnTo>
                    <a:pt x="4" y="212"/>
                  </a:lnTo>
                  <a:lnTo>
                    <a:pt x="9" y="232"/>
                  </a:lnTo>
                  <a:lnTo>
                    <a:pt x="16" y="251"/>
                  </a:lnTo>
                  <a:lnTo>
                    <a:pt x="25" y="269"/>
                  </a:lnTo>
                  <a:lnTo>
                    <a:pt x="35" y="286"/>
                  </a:lnTo>
                  <a:lnTo>
                    <a:pt x="47" y="302"/>
                  </a:lnTo>
                  <a:lnTo>
                    <a:pt x="61" y="317"/>
                  </a:lnTo>
                  <a:lnTo>
                    <a:pt x="75" y="330"/>
                  </a:lnTo>
                  <a:lnTo>
                    <a:pt x="90" y="342"/>
                  </a:lnTo>
                  <a:lnTo>
                    <a:pt x="108" y="352"/>
                  </a:lnTo>
                  <a:lnTo>
                    <a:pt x="125" y="361"/>
                  </a:lnTo>
                  <a:lnTo>
                    <a:pt x="144" y="368"/>
                  </a:lnTo>
                  <a:lnTo>
                    <a:pt x="164" y="373"/>
                  </a:lnTo>
                  <a:lnTo>
                    <a:pt x="185" y="376"/>
                  </a:lnTo>
                  <a:lnTo>
                    <a:pt x="206" y="377"/>
                  </a:lnTo>
                  <a:lnTo>
                    <a:pt x="208" y="377"/>
                  </a:lnTo>
                  <a:lnTo>
                    <a:pt x="211" y="377"/>
                  </a:lnTo>
                  <a:lnTo>
                    <a:pt x="213" y="377"/>
                  </a:lnTo>
                  <a:lnTo>
                    <a:pt x="216" y="377"/>
                  </a:lnTo>
                  <a:lnTo>
                    <a:pt x="218" y="377"/>
                  </a:lnTo>
                  <a:lnTo>
                    <a:pt x="220" y="376"/>
                  </a:lnTo>
                  <a:lnTo>
                    <a:pt x="223" y="376"/>
                  </a:lnTo>
                  <a:lnTo>
                    <a:pt x="225" y="376"/>
                  </a:lnTo>
                  <a:lnTo>
                    <a:pt x="227" y="376"/>
                  </a:lnTo>
                  <a:lnTo>
                    <a:pt x="230" y="376"/>
                  </a:lnTo>
                  <a:lnTo>
                    <a:pt x="232" y="376"/>
                  </a:lnTo>
                  <a:lnTo>
                    <a:pt x="234" y="375"/>
                  </a:lnTo>
                  <a:lnTo>
                    <a:pt x="237" y="375"/>
                  </a:lnTo>
                  <a:lnTo>
                    <a:pt x="238" y="374"/>
                  </a:lnTo>
                  <a:lnTo>
                    <a:pt x="241" y="374"/>
                  </a:lnTo>
                  <a:lnTo>
                    <a:pt x="243" y="373"/>
                  </a:lnTo>
                  <a:lnTo>
                    <a:pt x="244" y="373"/>
                  </a:lnTo>
                  <a:lnTo>
                    <a:pt x="245" y="372"/>
                  </a:lnTo>
                  <a:lnTo>
                    <a:pt x="247" y="371"/>
                  </a:lnTo>
                  <a:lnTo>
                    <a:pt x="249" y="369"/>
                  </a:lnTo>
                  <a:lnTo>
                    <a:pt x="251" y="368"/>
                  </a:lnTo>
                  <a:lnTo>
                    <a:pt x="252" y="367"/>
                  </a:lnTo>
                  <a:lnTo>
                    <a:pt x="253" y="366"/>
                  </a:lnTo>
                  <a:lnTo>
                    <a:pt x="254" y="366"/>
                  </a:lnTo>
                  <a:lnTo>
                    <a:pt x="255" y="364"/>
                  </a:lnTo>
                  <a:lnTo>
                    <a:pt x="256" y="364"/>
                  </a:lnTo>
                  <a:lnTo>
                    <a:pt x="257" y="362"/>
                  </a:lnTo>
                  <a:lnTo>
                    <a:pt x="258" y="362"/>
                  </a:lnTo>
                  <a:lnTo>
                    <a:pt x="259" y="361"/>
                  </a:lnTo>
                  <a:lnTo>
                    <a:pt x="260" y="360"/>
                  </a:lnTo>
                  <a:lnTo>
                    <a:pt x="257" y="361"/>
                  </a:lnTo>
                  <a:lnTo>
                    <a:pt x="254" y="361"/>
                  </a:lnTo>
                  <a:lnTo>
                    <a:pt x="251" y="362"/>
                  </a:lnTo>
                  <a:lnTo>
                    <a:pt x="247" y="364"/>
                  </a:lnTo>
                  <a:lnTo>
                    <a:pt x="244" y="364"/>
                  </a:lnTo>
                  <a:lnTo>
                    <a:pt x="240" y="364"/>
                  </a:lnTo>
                  <a:lnTo>
                    <a:pt x="237" y="365"/>
                  </a:lnTo>
                  <a:lnTo>
                    <a:pt x="233" y="366"/>
                  </a:lnTo>
                  <a:lnTo>
                    <a:pt x="230" y="366"/>
                  </a:lnTo>
                  <a:lnTo>
                    <a:pt x="226" y="366"/>
                  </a:lnTo>
                  <a:lnTo>
                    <a:pt x="223" y="367"/>
                  </a:lnTo>
                  <a:lnTo>
                    <a:pt x="220" y="367"/>
                  </a:lnTo>
                  <a:lnTo>
                    <a:pt x="216" y="368"/>
                  </a:lnTo>
                  <a:lnTo>
                    <a:pt x="213" y="368"/>
                  </a:lnTo>
                  <a:lnTo>
                    <a:pt x="209" y="368"/>
                  </a:lnTo>
                  <a:lnTo>
                    <a:pt x="206" y="368"/>
                  </a:lnTo>
                  <a:lnTo>
                    <a:pt x="186" y="366"/>
                  </a:lnTo>
                  <a:lnTo>
                    <a:pt x="166" y="364"/>
                  </a:lnTo>
                  <a:lnTo>
                    <a:pt x="147" y="359"/>
                  </a:lnTo>
                  <a:lnTo>
                    <a:pt x="130" y="352"/>
                  </a:lnTo>
                  <a:lnTo>
                    <a:pt x="113" y="344"/>
                  </a:lnTo>
                  <a:lnTo>
                    <a:pt x="96" y="334"/>
                  </a:lnTo>
                  <a:lnTo>
                    <a:pt x="81" y="323"/>
                  </a:lnTo>
                  <a:lnTo>
                    <a:pt x="67" y="310"/>
                  </a:lnTo>
                  <a:lnTo>
                    <a:pt x="54" y="295"/>
                  </a:lnTo>
                  <a:lnTo>
                    <a:pt x="43" y="281"/>
                  </a:lnTo>
                  <a:lnTo>
                    <a:pt x="33" y="264"/>
                  </a:lnTo>
                  <a:lnTo>
                    <a:pt x="25" y="247"/>
                  </a:lnTo>
                  <a:lnTo>
                    <a:pt x="18" y="229"/>
                  </a:lnTo>
                  <a:lnTo>
                    <a:pt x="13" y="210"/>
                  </a:lnTo>
                  <a:lnTo>
                    <a:pt x="11" y="190"/>
                  </a:lnTo>
                  <a:lnTo>
                    <a:pt x="9" y="170"/>
                  </a:lnTo>
                  <a:lnTo>
                    <a:pt x="10" y="157"/>
                  </a:lnTo>
                  <a:lnTo>
                    <a:pt x="11" y="144"/>
                  </a:lnTo>
                  <a:lnTo>
                    <a:pt x="13" y="130"/>
                  </a:lnTo>
                  <a:lnTo>
                    <a:pt x="16" y="118"/>
                  </a:lnTo>
                  <a:lnTo>
                    <a:pt x="20" y="106"/>
                  </a:lnTo>
                  <a:lnTo>
                    <a:pt x="25" y="94"/>
                  </a:lnTo>
                  <a:lnTo>
                    <a:pt x="30" y="82"/>
                  </a:lnTo>
                  <a:lnTo>
                    <a:pt x="36" y="71"/>
                  </a:lnTo>
                  <a:lnTo>
                    <a:pt x="43" y="60"/>
                  </a:lnTo>
                  <a:lnTo>
                    <a:pt x="50" y="50"/>
                  </a:lnTo>
                  <a:lnTo>
                    <a:pt x="58" y="40"/>
                  </a:lnTo>
                  <a:lnTo>
                    <a:pt x="66" y="31"/>
                  </a:lnTo>
                  <a:lnTo>
                    <a:pt x="76" y="23"/>
                  </a:lnTo>
                  <a:lnTo>
                    <a:pt x="85" y="15"/>
                  </a:lnTo>
                  <a:lnTo>
                    <a:pt x="96" y="7"/>
                  </a:lnTo>
                  <a:lnTo>
                    <a:pt x="106" y="0"/>
                  </a:lnTo>
                  <a:lnTo>
                    <a:pt x="105" y="1"/>
                  </a:lnTo>
                  <a:lnTo>
                    <a:pt x="104" y="1"/>
                  </a:lnTo>
                  <a:lnTo>
                    <a:pt x="102" y="1"/>
                  </a:lnTo>
                  <a:lnTo>
                    <a:pt x="101" y="1"/>
                  </a:lnTo>
                  <a:lnTo>
                    <a:pt x="99" y="1"/>
                  </a:lnTo>
                  <a:lnTo>
                    <a:pt x="98" y="1"/>
                  </a:lnTo>
                  <a:lnTo>
                    <a:pt x="97" y="1"/>
                  </a:lnTo>
                  <a:lnTo>
                    <a:pt x="96" y="1"/>
                  </a:lnTo>
                  <a:lnTo>
                    <a:pt x="94" y="1"/>
                  </a:lnTo>
                  <a:lnTo>
                    <a:pt x="92" y="2"/>
                  </a:lnTo>
                  <a:lnTo>
                    <a:pt x="90" y="2"/>
                  </a:lnTo>
                  <a:lnTo>
                    <a:pt x="89" y="3"/>
                  </a:lnTo>
                  <a:lnTo>
                    <a:pt x="87" y="3"/>
                  </a:lnTo>
                  <a:lnTo>
                    <a:pt x="86" y="3"/>
                  </a:lnTo>
                  <a:lnTo>
                    <a:pt x="85" y="3"/>
                  </a:lnTo>
                  <a:lnTo>
                    <a:pt x="75" y="11"/>
                  </a:lnTo>
                  <a:lnTo>
                    <a:pt x="66" y="18"/>
                  </a:lnTo>
                  <a:lnTo>
                    <a:pt x="58" y="27"/>
                  </a:lnTo>
                  <a:lnTo>
                    <a:pt x="50" y="35"/>
                  </a:lnTo>
                  <a:lnTo>
                    <a:pt x="42" y="45"/>
                  </a:lnTo>
                  <a:lnTo>
                    <a:pt x="35" y="54"/>
                  </a:lnTo>
                  <a:lnTo>
                    <a:pt x="29" y="65"/>
                  </a:lnTo>
                  <a:lnTo>
                    <a:pt x="23" y="75"/>
                  </a:lnTo>
                  <a:lnTo>
                    <a:pt x="18" y="86"/>
                  </a:lnTo>
                  <a:lnTo>
                    <a:pt x="13" y="97"/>
                  </a:lnTo>
                  <a:lnTo>
                    <a:pt x="9" y="108"/>
                  </a:lnTo>
                  <a:lnTo>
                    <a:pt x="6" y="120"/>
                  </a:lnTo>
                  <a:lnTo>
                    <a:pt x="4" y="133"/>
                  </a:lnTo>
                  <a:lnTo>
                    <a:pt x="1" y="145"/>
                  </a:lnTo>
                  <a:lnTo>
                    <a:pt x="0" y="158"/>
                  </a:lnTo>
                  <a:lnTo>
                    <a:pt x="0" y="170"/>
                  </a:lnTo>
                </a:path>
              </a:pathLst>
            </a:custGeom>
            <a:solidFill>
              <a:srgbClr val="A19FC4"/>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85" name="Freeform 61"/>
            <p:cNvSpPr>
              <a:spLocks/>
            </p:cNvSpPr>
            <p:nvPr/>
          </p:nvSpPr>
          <p:spPr bwMode="auto">
            <a:xfrm>
              <a:off x="5826" y="318"/>
              <a:ext cx="267" cy="369"/>
            </a:xfrm>
            <a:custGeom>
              <a:avLst/>
              <a:gdLst>
                <a:gd name="T0" fmla="*/ 4 w 267"/>
                <a:gd name="T1" fmla="*/ 211 h 369"/>
                <a:gd name="T2" fmla="*/ 23 w 267"/>
                <a:gd name="T3" fmla="*/ 265 h 369"/>
                <a:gd name="T4" fmla="*/ 57 w 267"/>
                <a:gd name="T5" fmla="*/ 310 h 369"/>
                <a:gd name="T6" fmla="*/ 103 w 267"/>
                <a:gd name="T7" fmla="*/ 345 h 369"/>
                <a:gd name="T8" fmla="*/ 157 w 267"/>
                <a:gd name="T9" fmla="*/ 364 h 369"/>
                <a:gd name="T10" fmla="*/ 200 w 267"/>
                <a:gd name="T11" fmla="*/ 368 h 369"/>
                <a:gd name="T12" fmla="*/ 210 w 267"/>
                <a:gd name="T13" fmla="*/ 367 h 369"/>
                <a:gd name="T14" fmla="*/ 221 w 267"/>
                <a:gd name="T15" fmla="*/ 367 h 369"/>
                <a:gd name="T16" fmla="*/ 231 w 267"/>
                <a:gd name="T17" fmla="*/ 365 h 369"/>
                <a:gd name="T18" fmla="*/ 241 w 267"/>
                <a:gd name="T19" fmla="*/ 363 h 369"/>
                <a:gd name="T20" fmla="*/ 250 w 267"/>
                <a:gd name="T21" fmla="*/ 360 h 369"/>
                <a:gd name="T22" fmla="*/ 253 w 267"/>
                <a:gd name="T23" fmla="*/ 357 h 369"/>
                <a:gd name="T24" fmla="*/ 257 w 267"/>
                <a:gd name="T25" fmla="*/ 355 h 369"/>
                <a:gd name="T26" fmla="*/ 260 w 267"/>
                <a:gd name="T27" fmla="*/ 352 h 369"/>
                <a:gd name="T28" fmla="*/ 262 w 267"/>
                <a:gd name="T29" fmla="*/ 349 h 369"/>
                <a:gd name="T30" fmla="*/ 265 w 267"/>
                <a:gd name="T31" fmla="*/ 346 h 369"/>
                <a:gd name="T32" fmla="*/ 258 w 267"/>
                <a:gd name="T33" fmla="*/ 348 h 369"/>
                <a:gd name="T34" fmla="*/ 245 w 267"/>
                <a:gd name="T35" fmla="*/ 352 h 369"/>
                <a:gd name="T36" fmla="*/ 232 w 267"/>
                <a:gd name="T37" fmla="*/ 355 h 369"/>
                <a:gd name="T38" fmla="*/ 219 w 267"/>
                <a:gd name="T39" fmla="*/ 357 h 369"/>
                <a:gd name="T40" fmla="*/ 205 w 267"/>
                <a:gd name="T41" fmla="*/ 359 h 369"/>
                <a:gd name="T42" fmla="*/ 178 w 267"/>
                <a:gd name="T43" fmla="*/ 357 h 369"/>
                <a:gd name="T44" fmla="*/ 123 w 267"/>
                <a:gd name="T45" fmla="*/ 344 h 369"/>
                <a:gd name="T46" fmla="*/ 78 w 267"/>
                <a:gd name="T47" fmla="*/ 316 h 369"/>
                <a:gd name="T48" fmla="*/ 42 w 267"/>
                <a:gd name="T49" fmla="*/ 276 h 369"/>
                <a:gd name="T50" fmla="*/ 18 w 267"/>
                <a:gd name="T51" fmla="*/ 226 h 369"/>
                <a:gd name="T52" fmla="*/ 9 w 267"/>
                <a:gd name="T53" fmla="*/ 171 h 369"/>
                <a:gd name="T54" fmla="*/ 14 w 267"/>
                <a:gd name="T55" fmla="*/ 130 h 369"/>
                <a:gd name="T56" fmla="*/ 27 w 267"/>
                <a:gd name="T57" fmla="*/ 92 h 369"/>
                <a:gd name="T58" fmla="*/ 47 w 267"/>
                <a:gd name="T59" fmla="*/ 58 h 369"/>
                <a:gd name="T60" fmla="*/ 74 w 267"/>
                <a:gd name="T61" fmla="*/ 28 h 369"/>
                <a:gd name="T62" fmla="*/ 107 w 267"/>
                <a:gd name="T63" fmla="*/ 6 h 369"/>
                <a:gd name="T64" fmla="*/ 117 w 267"/>
                <a:gd name="T65" fmla="*/ 0 h 369"/>
                <a:gd name="T66" fmla="*/ 114 w 267"/>
                <a:gd name="T67" fmla="*/ 0 h 369"/>
                <a:gd name="T68" fmla="*/ 111 w 267"/>
                <a:gd name="T69" fmla="*/ 0 h 369"/>
                <a:gd name="T70" fmla="*/ 106 w 267"/>
                <a:gd name="T71" fmla="*/ 1 h 369"/>
                <a:gd name="T72" fmla="*/ 100 w 267"/>
                <a:gd name="T73" fmla="*/ 1 h 369"/>
                <a:gd name="T74" fmla="*/ 86 w 267"/>
                <a:gd name="T75" fmla="*/ 8 h 369"/>
                <a:gd name="T76" fmla="*/ 57 w 267"/>
                <a:gd name="T77" fmla="*/ 32 h 369"/>
                <a:gd name="T78" fmla="*/ 33 w 267"/>
                <a:gd name="T79" fmla="*/ 61 h 369"/>
                <a:gd name="T80" fmla="*/ 16 w 267"/>
                <a:gd name="T81" fmla="*/ 94 h 369"/>
                <a:gd name="T82" fmla="*/ 4 w 267"/>
                <a:gd name="T83" fmla="*/ 131 h 369"/>
                <a:gd name="T84" fmla="*/ 0 w 267"/>
                <a:gd name="T85" fmla="*/ 171 h 3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7" h="369">
                  <a:moveTo>
                    <a:pt x="0" y="171"/>
                  </a:moveTo>
                  <a:lnTo>
                    <a:pt x="1" y="191"/>
                  </a:lnTo>
                  <a:lnTo>
                    <a:pt x="4" y="211"/>
                  </a:lnTo>
                  <a:lnTo>
                    <a:pt x="9" y="230"/>
                  </a:lnTo>
                  <a:lnTo>
                    <a:pt x="16" y="247"/>
                  </a:lnTo>
                  <a:lnTo>
                    <a:pt x="23" y="265"/>
                  </a:lnTo>
                  <a:lnTo>
                    <a:pt x="33" y="281"/>
                  </a:lnTo>
                  <a:lnTo>
                    <a:pt x="45" y="296"/>
                  </a:lnTo>
                  <a:lnTo>
                    <a:pt x="57" y="310"/>
                  </a:lnTo>
                  <a:lnTo>
                    <a:pt x="71" y="323"/>
                  </a:lnTo>
                  <a:lnTo>
                    <a:pt x="87" y="334"/>
                  </a:lnTo>
                  <a:lnTo>
                    <a:pt x="103" y="345"/>
                  </a:lnTo>
                  <a:lnTo>
                    <a:pt x="120" y="352"/>
                  </a:lnTo>
                  <a:lnTo>
                    <a:pt x="138" y="360"/>
                  </a:lnTo>
                  <a:lnTo>
                    <a:pt x="157" y="364"/>
                  </a:lnTo>
                  <a:lnTo>
                    <a:pt x="176" y="367"/>
                  </a:lnTo>
                  <a:lnTo>
                    <a:pt x="196" y="368"/>
                  </a:lnTo>
                  <a:lnTo>
                    <a:pt x="200" y="368"/>
                  </a:lnTo>
                  <a:lnTo>
                    <a:pt x="203" y="368"/>
                  </a:lnTo>
                  <a:lnTo>
                    <a:pt x="207" y="368"/>
                  </a:lnTo>
                  <a:lnTo>
                    <a:pt x="210" y="367"/>
                  </a:lnTo>
                  <a:lnTo>
                    <a:pt x="214" y="367"/>
                  </a:lnTo>
                  <a:lnTo>
                    <a:pt x="217" y="367"/>
                  </a:lnTo>
                  <a:lnTo>
                    <a:pt x="221" y="367"/>
                  </a:lnTo>
                  <a:lnTo>
                    <a:pt x="224" y="366"/>
                  </a:lnTo>
                  <a:lnTo>
                    <a:pt x="227" y="365"/>
                  </a:lnTo>
                  <a:lnTo>
                    <a:pt x="231" y="365"/>
                  </a:lnTo>
                  <a:lnTo>
                    <a:pt x="234" y="364"/>
                  </a:lnTo>
                  <a:lnTo>
                    <a:pt x="238" y="364"/>
                  </a:lnTo>
                  <a:lnTo>
                    <a:pt x="241" y="363"/>
                  </a:lnTo>
                  <a:lnTo>
                    <a:pt x="244" y="362"/>
                  </a:lnTo>
                  <a:lnTo>
                    <a:pt x="248" y="362"/>
                  </a:lnTo>
                  <a:lnTo>
                    <a:pt x="250" y="360"/>
                  </a:lnTo>
                  <a:lnTo>
                    <a:pt x="251" y="360"/>
                  </a:lnTo>
                  <a:lnTo>
                    <a:pt x="253" y="359"/>
                  </a:lnTo>
                  <a:lnTo>
                    <a:pt x="253" y="357"/>
                  </a:lnTo>
                  <a:lnTo>
                    <a:pt x="255" y="357"/>
                  </a:lnTo>
                  <a:lnTo>
                    <a:pt x="255" y="356"/>
                  </a:lnTo>
                  <a:lnTo>
                    <a:pt x="257" y="355"/>
                  </a:lnTo>
                  <a:lnTo>
                    <a:pt x="258" y="354"/>
                  </a:lnTo>
                  <a:lnTo>
                    <a:pt x="258" y="353"/>
                  </a:lnTo>
                  <a:lnTo>
                    <a:pt x="260" y="352"/>
                  </a:lnTo>
                  <a:lnTo>
                    <a:pt x="260" y="351"/>
                  </a:lnTo>
                  <a:lnTo>
                    <a:pt x="262" y="350"/>
                  </a:lnTo>
                  <a:lnTo>
                    <a:pt x="262" y="349"/>
                  </a:lnTo>
                  <a:lnTo>
                    <a:pt x="263" y="348"/>
                  </a:lnTo>
                  <a:lnTo>
                    <a:pt x="264" y="347"/>
                  </a:lnTo>
                  <a:lnTo>
                    <a:pt x="265" y="346"/>
                  </a:lnTo>
                  <a:lnTo>
                    <a:pt x="266" y="345"/>
                  </a:lnTo>
                  <a:lnTo>
                    <a:pt x="262" y="347"/>
                  </a:lnTo>
                  <a:lnTo>
                    <a:pt x="258" y="348"/>
                  </a:lnTo>
                  <a:lnTo>
                    <a:pt x="253" y="350"/>
                  </a:lnTo>
                  <a:lnTo>
                    <a:pt x="250" y="351"/>
                  </a:lnTo>
                  <a:lnTo>
                    <a:pt x="245" y="352"/>
                  </a:lnTo>
                  <a:lnTo>
                    <a:pt x="241" y="353"/>
                  </a:lnTo>
                  <a:lnTo>
                    <a:pt x="236" y="354"/>
                  </a:lnTo>
                  <a:lnTo>
                    <a:pt x="232" y="355"/>
                  </a:lnTo>
                  <a:lnTo>
                    <a:pt x="228" y="356"/>
                  </a:lnTo>
                  <a:lnTo>
                    <a:pt x="224" y="357"/>
                  </a:lnTo>
                  <a:lnTo>
                    <a:pt x="219" y="357"/>
                  </a:lnTo>
                  <a:lnTo>
                    <a:pt x="214" y="357"/>
                  </a:lnTo>
                  <a:lnTo>
                    <a:pt x="210" y="358"/>
                  </a:lnTo>
                  <a:lnTo>
                    <a:pt x="205" y="359"/>
                  </a:lnTo>
                  <a:lnTo>
                    <a:pt x="201" y="359"/>
                  </a:lnTo>
                  <a:lnTo>
                    <a:pt x="196" y="359"/>
                  </a:lnTo>
                  <a:lnTo>
                    <a:pt x="178" y="357"/>
                  </a:lnTo>
                  <a:lnTo>
                    <a:pt x="159" y="355"/>
                  </a:lnTo>
                  <a:lnTo>
                    <a:pt x="141" y="350"/>
                  </a:lnTo>
                  <a:lnTo>
                    <a:pt x="123" y="344"/>
                  </a:lnTo>
                  <a:lnTo>
                    <a:pt x="107" y="336"/>
                  </a:lnTo>
                  <a:lnTo>
                    <a:pt x="92" y="326"/>
                  </a:lnTo>
                  <a:lnTo>
                    <a:pt x="78" y="316"/>
                  </a:lnTo>
                  <a:lnTo>
                    <a:pt x="64" y="304"/>
                  </a:lnTo>
                  <a:lnTo>
                    <a:pt x="52" y="290"/>
                  </a:lnTo>
                  <a:lnTo>
                    <a:pt x="42" y="276"/>
                  </a:lnTo>
                  <a:lnTo>
                    <a:pt x="32" y="260"/>
                  </a:lnTo>
                  <a:lnTo>
                    <a:pt x="24" y="244"/>
                  </a:lnTo>
                  <a:lnTo>
                    <a:pt x="18" y="226"/>
                  </a:lnTo>
                  <a:lnTo>
                    <a:pt x="13" y="209"/>
                  </a:lnTo>
                  <a:lnTo>
                    <a:pt x="11" y="190"/>
                  </a:lnTo>
                  <a:lnTo>
                    <a:pt x="9" y="171"/>
                  </a:lnTo>
                  <a:lnTo>
                    <a:pt x="10" y="157"/>
                  </a:lnTo>
                  <a:lnTo>
                    <a:pt x="11" y="143"/>
                  </a:lnTo>
                  <a:lnTo>
                    <a:pt x="14" y="130"/>
                  </a:lnTo>
                  <a:lnTo>
                    <a:pt x="18" y="116"/>
                  </a:lnTo>
                  <a:lnTo>
                    <a:pt x="22" y="104"/>
                  </a:lnTo>
                  <a:lnTo>
                    <a:pt x="27" y="92"/>
                  </a:lnTo>
                  <a:lnTo>
                    <a:pt x="33" y="79"/>
                  </a:lnTo>
                  <a:lnTo>
                    <a:pt x="40" y="68"/>
                  </a:lnTo>
                  <a:lnTo>
                    <a:pt x="47" y="58"/>
                  </a:lnTo>
                  <a:lnTo>
                    <a:pt x="56" y="47"/>
                  </a:lnTo>
                  <a:lnTo>
                    <a:pt x="64" y="38"/>
                  </a:lnTo>
                  <a:lnTo>
                    <a:pt x="74" y="28"/>
                  </a:lnTo>
                  <a:lnTo>
                    <a:pt x="85" y="21"/>
                  </a:lnTo>
                  <a:lnTo>
                    <a:pt x="95" y="13"/>
                  </a:lnTo>
                  <a:lnTo>
                    <a:pt x="107" y="6"/>
                  </a:lnTo>
                  <a:lnTo>
                    <a:pt x="119" y="1"/>
                  </a:lnTo>
                  <a:lnTo>
                    <a:pt x="118" y="1"/>
                  </a:lnTo>
                  <a:lnTo>
                    <a:pt x="117" y="0"/>
                  </a:lnTo>
                  <a:lnTo>
                    <a:pt x="116" y="0"/>
                  </a:lnTo>
                  <a:lnTo>
                    <a:pt x="115" y="0"/>
                  </a:lnTo>
                  <a:lnTo>
                    <a:pt x="114" y="0"/>
                  </a:lnTo>
                  <a:lnTo>
                    <a:pt x="113" y="0"/>
                  </a:lnTo>
                  <a:lnTo>
                    <a:pt x="112" y="0"/>
                  </a:lnTo>
                  <a:lnTo>
                    <a:pt x="111" y="0"/>
                  </a:lnTo>
                  <a:lnTo>
                    <a:pt x="109" y="0"/>
                  </a:lnTo>
                  <a:lnTo>
                    <a:pt x="107" y="0"/>
                  </a:lnTo>
                  <a:lnTo>
                    <a:pt x="106" y="1"/>
                  </a:lnTo>
                  <a:lnTo>
                    <a:pt x="104" y="1"/>
                  </a:lnTo>
                  <a:lnTo>
                    <a:pt x="102" y="1"/>
                  </a:lnTo>
                  <a:lnTo>
                    <a:pt x="100" y="1"/>
                  </a:lnTo>
                  <a:lnTo>
                    <a:pt x="99" y="1"/>
                  </a:lnTo>
                  <a:lnTo>
                    <a:pt x="97" y="1"/>
                  </a:lnTo>
                  <a:lnTo>
                    <a:pt x="86" y="8"/>
                  </a:lnTo>
                  <a:lnTo>
                    <a:pt x="76" y="15"/>
                  </a:lnTo>
                  <a:lnTo>
                    <a:pt x="66" y="23"/>
                  </a:lnTo>
                  <a:lnTo>
                    <a:pt x="57" y="32"/>
                  </a:lnTo>
                  <a:lnTo>
                    <a:pt x="49" y="40"/>
                  </a:lnTo>
                  <a:lnTo>
                    <a:pt x="40" y="51"/>
                  </a:lnTo>
                  <a:lnTo>
                    <a:pt x="33" y="61"/>
                  </a:lnTo>
                  <a:lnTo>
                    <a:pt x="27" y="71"/>
                  </a:lnTo>
                  <a:lnTo>
                    <a:pt x="20" y="83"/>
                  </a:lnTo>
                  <a:lnTo>
                    <a:pt x="16" y="94"/>
                  </a:lnTo>
                  <a:lnTo>
                    <a:pt x="11" y="106"/>
                  </a:lnTo>
                  <a:lnTo>
                    <a:pt x="7" y="118"/>
                  </a:lnTo>
                  <a:lnTo>
                    <a:pt x="4" y="131"/>
                  </a:lnTo>
                  <a:lnTo>
                    <a:pt x="2" y="144"/>
                  </a:lnTo>
                  <a:lnTo>
                    <a:pt x="1" y="157"/>
                  </a:lnTo>
                  <a:lnTo>
                    <a:pt x="0" y="171"/>
                  </a:lnTo>
                </a:path>
              </a:pathLst>
            </a:custGeom>
            <a:solidFill>
              <a:srgbClr val="A7A4C8"/>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86" name="Freeform 62"/>
            <p:cNvSpPr>
              <a:spLocks/>
            </p:cNvSpPr>
            <p:nvPr/>
          </p:nvSpPr>
          <p:spPr bwMode="auto">
            <a:xfrm>
              <a:off x="5836" y="318"/>
              <a:ext cx="271" cy="359"/>
            </a:xfrm>
            <a:custGeom>
              <a:avLst/>
              <a:gdLst>
                <a:gd name="T0" fmla="*/ 4 w 271"/>
                <a:gd name="T1" fmla="*/ 208 h 359"/>
                <a:gd name="T2" fmla="*/ 23 w 271"/>
                <a:gd name="T3" fmla="*/ 259 h 359"/>
                <a:gd name="T4" fmla="*/ 54 w 271"/>
                <a:gd name="T5" fmla="*/ 303 h 359"/>
                <a:gd name="T6" fmla="*/ 98 w 271"/>
                <a:gd name="T7" fmla="*/ 335 h 359"/>
                <a:gd name="T8" fmla="*/ 149 w 271"/>
                <a:gd name="T9" fmla="*/ 354 h 359"/>
                <a:gd name="T10" fmla="*/ 192 w 271"/>
                <a:gd name="T11" fmla="*/ 358 h 359"/>
                <a:gd name="T12" fmla="*/ 205 w 271"/>
                <a:gd name="T13" fmla="*/ 357 h 359"/>
                <a:gd name="T14" fmla="*/ 219 w 271"/>
                <a:gd name="T15" fmla="*/ 355 h 359"/>
                <a:gd name="T16" fmla="*/ 231 w 271"/>
                <a:gd name="T17" fmla="*/ 352 h 359"/>
                <a:gd name="T18" fmla="*/ 244 w 271"/>
                <a:gd name="T19" fmla="*/ 349 h 359"/>
                <a:gd name="T20" fmla="*/ 257 w 271"/>
                <a:gd name="T21" fmla="*/ 345 h 359"/>
                <a:gd name="T22" fmla="*/ 259 w 271"/>
                <a:gd name="T23" fmla="*/ 342 h 359"/>
                <a:gd name="T24" fmla="*/ 262 w 271"/>
                <a:gd name="T25" fmla="*/ 338 h 359"/>
                <a:gd name="T26" fmla="*/ 264 w 271"/>
                <a:gd name="T27" fmla="*/ 335 h 359"/>
                <a:gd name="T28" fmla="*/ 266 w 271"/>
                <a:gd name="T29" fmla="*/ 332 h 359"/>
                <a:gd name="T30" fmla="*/ 269 w 271"/>
                <a:gd name="T31" fmla="*/ 329 h 359"/>
                <a:gd name="T32" fmla="*/ 261 w 271"/>
                <a:gd name="T33" fmla="*/ 333 h 359"/>
                <a:gd name="T34" fmla="*/ 245 w 271"/>
                <a:gd name="T35" fmla="*/ 338 h 359"/>
                <a:gd name="T36" fmla="*/ 231 w 271"/>
                <a:gd name="T37" fmla="*/ 343 h 359"/>
                <a:gd name="T38" fmla="*/ 214 w 271"/>
                <a:gd name="T39" fmla="*/ 347 h 359"/>
                <a:gd name="T40" fmla="*/ 198 w 271"/>
                <a:gd name="T41" fmla="*/ 348 h 359"/>
                <a:gd name="T42" fmla="*/ 168 w 271"/>
                <a:gd name="T43" fmla="*/ 347 h 359"/>
                <a:gd name="T44" fmla="*/ 118 w 271"/>
                <a:gd name="T45" fmla="*/ 335 h 359"/>
                <a:gd name="T46" fmla="*/ 74 w 271"/>
                <a:gd name="T47" fmla="*/ 308 h 359"/>
                <a:gd name="T48" fmla="*/ 40 w 271"/>
                <a:gd name="T49" fmla="*/ 270 h 359"/>
                <a:gd name="T50" fmla="*/ 18 w 271"/>
                <a:gd name="T51" fmla="*/ 223 h 359"/>
                <a:gd name="T52" fmla="*/ 9 w 271"/>
                <a:gd name="T53" fmla="*/ 170 h 359"/>
                <a:gd name="T54" fmla="*/ 15 w 271"/>
                <a:gd name="T55" fmla="*/ 128 h 359"/>
                <a:gd name="T56" fmla="*/ 29 w 271"/>
                <a:gd name="T57" fmla="*/ 89 h 359"/>
                <a:gd name="T58" fmla="*/ 52 w 271"/>
                <a:gd name="T59" fmla="*/ 55 h 359"/>
                <a:gd name="T60" fmla="*/ 82 w 271"/>
                <a:gd name="T61" fmla="*/ 27 h 359"/>
                <a:gd name="T62" fmla="*/ 118 w 271"/>
                <a:gd name="T63" fmla="*/ 6 h 359"/>
                <a:gd name="T64" fmla="*/ 128 w 271"/>
                <a:gd name="T65" fmla="*/ 1 h 359"/>
                <a:gd name="T66" fmla="*/ 123 w 271"/>
                <a:gd name="T67" fmla="*/ 1 h 359"/>
                <a:gd name="T68" fmla="*/ 120 w 271"/>
                <a:gd name="T69" fmla="*/ 1 h 359"/>
                <a:gd name="T70" fmla="*/ 116 w 271"/>
                <a:gd name="T71" fmla="*/ 0 h 359"/>
                <a:gd name="T72" fmla="*/ 111 w 271"/>
                <a:gd name="T73" fmla="*/ 0 h 359"/>
                <a:gd name="T74" fmla="*/ 97 w 271"/>
                <a:gd name="T75" fmla="*/ 6 h 359"/>
                <a:gd name="T76" fmla="*/ 64 w 271"/>
                <a:gd name="T77" fmla="*/ 28 h 359"/>
                <a:gd name="T78" fmla="*/ 38 w 271"/>
                <a:gd name="T79" fmla="*/ 57 h 359"/>
                <a:gd name="T80" fmla="*/ 18 w 271"/>
                <a:gd name="T81" fmla="*/ 91 h 359"/>
                <a:gd name="T82" fmla="*/ 4 w 271"/>
                <a:gd name="T83" fmla="*/ 129 h 359"/>
                <a:gd name="T84" fmla="*/ 0 w 271"/>
                <a:gd name="T85" fmla="*/ 170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1" h="359">
                  <a:moveTo>
                    <a:pt x="0" y="170"/>
                  </a:moveTo>
                  <a:lnTo>
                    <a:pt x="1" y="189"/>
                  </a:lnTo>
                  <a:lnTo>
                    <a:pt x="4" y="208"/>
                  </a:lnTo>
                  <a:lnTo>
                    <a:pt x="8" y="226"/>
                  </a:lnTo>
                  <a:lnTo>
                    <a:pt x="15" y="244"/>
                  </a:lnTo>
                  <a:lnTo>
                    <a:pt x="23" y="259"/>
                  </a:lnTo>
                  <a:lnTo>
                    <a:pt x="32" y="275"/>
                  </a:lnTo>
                  <a:lnTo>
                    <a:pt x="42" y="290"/>
                  </a:lnTo>
                  <a:lnTo>
                    <a:pt x="54" y="303"/>
                  </a:lnTo>
                  <a:lnTo>
                    <a:pt x="68" y="316"/>
                  </a:lnTo>
                  <a:lnTo>
                    <a:pt x="82" y="326"/>
                  </a:lnTo>
                  <a:lnTo>
                    <a:pt x="98" y="335"/>
                  </a:lnTo>
                  <a:lnTo>
                    <a:pt x="114" y="343"/>
                  </a:lnTo>
                  <a:lnTo>
                    <a:pt x="132" y="350"/>
                  </a:lnTo>
                  <a:lnTo>
                    <a:pt x="149" y="354"/>
                  </a:lnTo>
                  <a:lnTo>
                    <a:pt x="168" y="357"/>
                  </a:lnTo>
                  <a:lnTo>
                    <a:pt x="187" y="358"/>
                  </a:lnTo>
                  <a:lnTo>
                    <a:pt x="192" y="358"/>
                  </a:lnTo>
                  <a:lnTo>
                    <a:pt x="196" y="358"/>
                  </a:lnTo>
                  <a:lnTo>
                    <a:pt x="200" y="357"/>
                  </a:lnTo>
                  <a:lnTo>
                    <a:pt x="205" y="357"/>
                  </a:lnTo>
                  <a:lnTo>
                    <a:pt x="209" y="357"/>
                  </a:lnTo>
                  <a:lnTo>
                    <a:pt x="214" y="356"/>
                  </a:lnTo>
                  <a:lnTo>
                    <a:pt x="219" y="355"/>
                  </a:lnTo>
                  <a:lnTo>
                    <a:pt x="223" y="354"/>
                  </a:lnTo>
                  <a:lnTo>
                    <a:pt x="227" y="354"/>
                  </a:lnTo>
                  <a:lnTo>
                    <a:pt x="231" y="352"/>
                  </a:lnTo>
                  <a:lnTo>
                    <a:pt x="235" y="352"/>
                  </a:lnTo>
                  <a:lnTo>
                    <a:pt x="240" y="350"/>
                  </a:lnTo>
                  <a:lnTo>
                    <a:pt x="244" y="349"/>
                  </a:lnTo>
                  <a:lnTo>
                    <a:pt x="248" y="347"/>
                  </a:lnTo>
                  <a:lnTo>
                    <a:pt x="252" y="346"/>
                  </a:lnTo>
                  <a:lnTo>
                    <a:pt x="257" y="345"/>
                  </a:lnTo>
                  <a:lnTo>
                    <a:pt x="257" y="343"/>
                  </a:lnTo>
                  <a:lnTo>
                    <a:pt x="258" y="342"/>
                  </a:lnTo>
                  <a:lnTo>
                    <a:pt x="259" y="342"/>
                  </a:lnTo>
                  <a:lnTo>
                    <a:pt x="260" y="340"/>
                  </a:lnTo>
                  <a:lnTo>
                    <a:pt x="261" y="340"/>
                  </a:lnTo>
                  <a:lnTo>
                    <a:pt x="262" y="338"/>
                  </a:lnTo>
                  <a:lnTo>
                    <a:pt x="262" y="337"/>
                  </a:lnTo>
                  <a:lnTo>
                    <a:pt x="264" y="336"/>
                  </a:lnTo>
                  <a:lnTo>
                    <a:pt x="264" y="335"/>
                  </a:lnTo>
                  <a:lnTo>
                    <a:pt x="265" y="335"/>
                  </a:lnTo>
                  <a:lnTo>
                    <a:pt x="266" y="333"/>
                  </a:lnTo>
                  <a:lnTo>
                    <a:pt x="266" y="332"/>
                  </a:lnTo>
                  <a:lnTo>
                    <a:pt x="267" y="331"/>
                  </a:lnTo>
                  <a:lnTo>
                    <a:pt x="269" y="330"/>
                  </a:lnTo>
                  <a:lnTo>
                    <a:pt x="269" y="329"/>
                  </a:lnTo>
                  <a:lnTo>
                    <a:pt x="270" y="328"/>
                  </a:lnTo>
                  <a:lnTo>
                    <a:pt x="265" y="330"/>
                  </a:lnTo>
                  <a:lnTo>
                    <a:pt x="261" y="333"/>
                  </a:lnTo>
                  <a:lnTo>
                    <a:pt x="255" y="335"/>
                  </a:lnTo>
                  <a:lnTo>
                    <a:pt x="250" y="336"/>
                  </a:lnTo>
                  <a:lnTo>
                    <a:pt x="245" y="338"/>
                  </a:lnTo>
                  <a:lnTo>
                    <a:pt x="240" y="340"/>
                  </a:lnTo>
                  <a:lnTo>
                    <a:pt x="235" y="342"/>
                  </a:lnTo>
                  <a:lnTo>
                    <a:pt x="231" y="343"/>
                  </a:lnTo>
                  <a:lnTo>
                    <a:pt x="225" y="345"/>
                  </a:lnTo>
                  <a:lnTo>
                    <a:pt x="220" y="345"/>
                  </a:lnTo>
                  <a:lnTo>
                    <a:pt x="214" y="347"/>
                  </a:lnTo>
                  <a:lnTo>
                    <a:pt x="209" y="347"/>
                  </a:lnTo>
                  <a:lnTo>
                    <a:pt x="204" y="348"/>
                  </a:lnTo>
                  <a:lnTo>
                    <a:pt x="198" y="348"/>
                  </a:lnTo>
                  <a:lnTo>
                    <a:pt x="192" y="349"/>
                  </a:lnTo>
                  <a:lnTo>
                    <a:pt x="187" y="349"/>
                  </a:lnTo>
                  <a:lnTo>
                    <a:pt x="168" y="347"/>
                  </a:lnTo>
                  <a:lnTo>
                    <a:pt x="151" y="345"/>
                  </a:lnTo>
                  <a:lnTo>
                    <a:pt x="134" y="340"/>
                  </a:lnTo>
                  <a:lnTo>
                    <a:pt x="118" y="335"/>
                  </a:lnTo>
                  <a:lnTo>
                    <a:pt x="102" y="327"/>
                  </a:lnTo>
                  <a:lnTo>
                    <a:pt x="87" y="318"/>
                  </a:lnTo>
                  <a:lnTo>
                    <a:pt x="74" y="308"/>
                  </a:lnTo>
                  <a:lnTo>
                    <a:pt x="61" y="296"/>
                  </a:lnTo>
                  <a:lnTo>
                    <a:pt x="50" y="284"/>
                  </a:lnTo>
                  <a:lnTo>
                    <a:pt x="40" y="270"/>
                  </a:lnTo>
                  <a:lnTo>
                    <a:pt x="31" y="255"/>
                  </a:lnTo>
                  <a:lnTo>
                    <a:pt x="23" y="240"/>
                  </a:lnTo>
                  <a:lnTo>
                    <a:pt x="18" y="223"/>
                  </a:lnTo>
                  <a:lnTo>
                    <a:pt x="13" y="206"/>
                  </a:lnTo>
                  <a:lnTo>
                    <a:pt x="11" y="188"/>
                  </a:lnTo>
                  <a:lnTo>
                    <a:pt x="9" y="170"/>
                  </a:lnTo>
                  <a:lnTo>
                    <a:pt x="10" y="156"/>
                  </a:lnTo>
                  <a:lnTo>
                    <a:pt x="12" y="142"/>
                  </a:lnTo>
                  <a:lnTo>
                    <a:pt x="15" y="128"/>
                  </a:lnTo>
                  <a:lnTo>
                    <a:pt x="18" y="114"/>
                  </a:lnTo>
                  <a:lnTo>
                    <a:pt x="23" y="101"/>
                  </a:lnTo>
                  <a:lnTo>
                    <a:pt x="29" y="89"/>
                  </a:lnTo>
                  <a:lnTo>
                    <a:pt x="36" y="77"/>
                  </a:lnTo>
                  <a:lnTo>
                    <a:pt x="44" y="65"/>
                  </a:lnTo>
                  <a:lnTo>
                    <a:pt x="52" y="55"/>
                  </a:lnTo>
                  <a:lnTo>
                    <a:pt x="61" y="45"/>
                  </a:lnTo>
                  <a:lnTo>
                    <a:pt x="71" y="35"/>
                  </a:lnTo>
                  <a:lnTo>
                    <a:pt x="82" y="27"/>
                  </a:lnTo>
                  <a:lnTo>
                    <a:pt x="93" y="19"/>
                  </a:lnTo>
                  <a:lnTo>
                    <a:pt x="105" y="12"/>
                  </a:lnTo>
                  <a:lnTo>
                    <a:pt x="118" y="6"/>
                  </a:lnTo>
                  <a:lnTo>
                    <a:pt x="130" y="1"/>
                  </a:lnTo>
                  <a:lnTo>
                    <a:pt x="129" y="1"/>
                  </a:lnTo>
                  <a:lnTo>
                    <a:pt x="128" y="1"/>
                  </a:lnTo>
                  <a:lnTo>
                    <a:pt x="126" y="1"/>
                  </a:lnTo>
                  <a:lnTo>
                    <a:pt x="125" y="1"/>
                  </a:lnTo>
                  <a:lnTo>
                    <a:pt x="123" y="1"/>
                  </a:lnTo>
                  <a:lnTo>
                    <a:pt x="122" y="1"/>
                  </a:lnTo>
                  <a:lnTo>
                    <a:pt x="121" y="1"/>
                  </a:lnTo>
                  <a:lnTo>
                    <a:pt x="120" y="1"/>
                  </a:lnTo>
                  <a:lnTo>
                    <a:pt x="118" y="0"/>
                  </a:lnTo>
                  <a:lnTo>
                    <a:pt x="117" y="0"/>
                  </a:lnTo>
                  <a:lnTo>
                    <a:pt x="116" y="0"/>
                  </a:lnTo>
                  <a:lnTo>
                    <a:pt x="114" y="0"/>
                  </a:lnTo>
                  <a:lnTo>
                    <a:pt x="113" y="0"/>
                  </a:lnTo>
                  <a:lnTo>
                    <a:pt x="111" y="0"/>
                  </a:lnTo>
                  <a:lnTo>
                    <a:pt x="110" y="0"/>
                  </a:lnTo>
                  <a:lnTo>
                    <a:pt x="109" y="0"/>
                  </a:lnTo>
                  <a:lnTo>
                    <a:pt x="97" y="6"/>
                  </a:lnTo>
                  <a:lnTo>
                    <a:pt x="85" y="13"/>
                  </a:lnTo>
                  <a:lnTo>
                    <a:pt x="75" y="20"/>
                  </a:lnTo>
                  <a:lnTo>
                    <a:pt x="64" y="28"/>
                  </a:lnTo>
                  <a:lnTo>
                    <a:pt x="55" y="37"/>
                  </a:lnTo>
                  <a:lnTo>
                    <a:pt x="46" y="47"/>
                  </a:lnTo>
                  <a:lnTo>
                    <a:pt x="38" y="57"/>
                  </a:lnTo>
                  <a:lnTo>
                    <a:pt x="30" y="68"/>
                  </a:lnTo>
                  <a:lnTo>
                    <a:pt x="23" y="79"/>
                  </a:lnTo>
                  <a:lnTo>
                    <a:pt x="18" y="91"/>
                  </a:lnTo>
                  <a:lnTo>
                    <a:pt x="13" y="104"/>
                  </a:lnTo>
                  <a:lnTo>
                    <a:pt x="8" y="116"/>
                  </a:lnTo>
                  <a:lnTo>
                    <a:pt x="4" y="129"/>
                  </a:lnTo>
                  <a:lnTo>
                    <a:pt x="2" y="142"/>
                  </a:lnTo>
                  <a:lnTo>
                    <a:pt x="1" y="156"/>
                  </a:lnTo>
                  <a:lnTo>
                    <a:pt x="0" y="170"/>
                  </a:lnTo>
                </a:path>
              </a:pathLst>
            </a:custGeom>
            <a:solidFill>
              <a:srgbClr val="ABA9C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87" name="Freeform 63"/>
            <p:cNvSpPr>
              <a:spLocks/>
            </p:cNvSpPr>
            <p:nvPr/>
          </p:nvSpPr>
          <p:spPr bwMode="auto">
            <a:xfrm>
              <a:off x="5845" y="320"/>
              <a:ext cx="274" cy="347"/>
            </a:xfrm>
            <a:custGeom>
              <a:avLst/>
              <a:gdLst>
                <a:gd name="T0" fmla="*/ 4 w 274"/>
                <a:gd name="T1" fmla="*/ 205 h 347"/>
                <a:gd name="T2" fmla="*/ 22 w 274"/>
                <a:gd name="T3" fmla="*/ 253 h 347"/>
                <a:gd name="T4" fmla="*/ 52 w 274"/>
                <a:gd name="T5" fmla="*/ 294 h 347"/>
                <a:gd name="T6" fmla="*/ 93 w 274"/>
                <a:gd name="T7" fmla="*/ 325 h 347"/>
                <a:gd name="T8" fmla="*/ 142 w 274"/>
                <a:gd name="T9" fmla="*/ 342 h 347"/>
                <a:gd name="T10" fmla="*/ 183 w 274"/>
                <a:gd name="T11" fmla="*/ 346 h 347"/>
                <a:gd name="T12" fmla="*/ 200 w 274"/>
                <a:gd name="T13" fmla="*/ 345 h 347"/>
                <a:gd name="T14" fmla="*/ 216 w 274"/>
                <a:gd name="T15" fmla="*/ 342 h 347"/>
                <a:gd name="T16" fmla="*/ 231 w 274"/>
                <a:gd name="T17" fmla="*/ 338 h 347"/>
                <a:gd name="T18" fmla="*/ 246 w 274"/>
                <a:gd name="T19" fmla="*/ 332 h 347"/>
                <a:gd name="T20" fmla="*/ 261 w 274"/>
                <a:gd name="T21" fmla="*/ 325 h 347"/>
                <a:gd name="T22" fmla="*/ 263 w 274"/>
                <a:gd name="T23" fmla="*/ 322 h 347"/>
                <a:gd name="T24" fmla="*/ 265 w 274"/>
                <a:gd name="T25" fmla="*/ 318 h 347"/>
                <a:gd name="T26" fmla="*/ 268 w 274"/>
                <a:gd name="T27" fmla="*/ 315 h 347"/>
                <a:gd name="T28" fmla="*/ 270 w 274"/>
                <a:gd name="T29" fmla="*/ 312 h 347"/>
                <a:gd name="T30" fmla="*/ 272 w 274"/>
                <a:gd name="T31" fmla="*/ 308 h 347"/>
                <a:gd name="T32" fmla="*/ 262 w 274"/>
                <a:gd name="T33" fmla="*/ 313 h 347"/>
                <a:gd name="T34" fmla="*/ 246 w 274"/>
                <a:gd name="T35" fmla="*/ 322 h 347"/>
                <a:gd name="T36" fmla="*/ 229 w 274"/>
                <a:gd name="T37" fmla="*/ 329 h 347"/>
                <a:gd name="T38" fmla="*/ 210 w 274"/>
                <a:gd name="T39" fmla="*/ 333 h 347"/>
                <a:gd name="T40" fmla="*/ 191 w 274"/>
                <a:gd name="T41" fmla="*/ 336 h 347"/>
                <a:gd name="T42" fmla="*/ 160 w 274"/>
                <a:gd name="T43" fmla="*/ 335 h 347"/>
                <a:gd name="T44" fmla="*/ 112 w 274"/>
                <a:gd name="T45" fmla="*/ 323 h 347"/>
                <a:gd name="T46" fmla="*/ 71 w 274"/>
                <a:gd name="T47" fmla="*/ 298 h 347"/>
                <a:gd name="T48" fmla="*/ 38 w 274"/>
                <a:gd name="T49" fmla="*/ 263 h 347"/>
                <a:gd name="T50" fmla="*/ 17 w 274"/>
                <a:gd name="T51" fmla="*/ 218 h 347"/>
                <a:gd name="T52" fmla="*/ 10 w 274"/>
                <a:gd name="T53" fmla="*/ 168 h 347"/>
                <a:gd name="T54" fmla="*/ 16 w 274"/>
                <a:gd name="T55" fmla="*/ 124 h 347"/>
                <a:gd name="T56" fmla="*/ 32 w 274"/>
                <a:gd name="T57" fmla="*/ 85 h 347"/>
                <a:gd name="T58" fmla="*/ 56 w 274"/>
                <a:gd name="T59" fmla="*/ 52 h 347"/>
                <a:gd name="T60" fmla="*/ 90 w 274"/>
                <a:gd name="T61" fmla="*/ 25 h 347"/>
                <a:gd name="T62" fmla="*/ 128 w 274"/>
                <a:gd name="T63" fmla="*/ 8 h 347"/>
                <a:gd name="T64" fmla="*/ 140 w 274"/>
                <a:gd name="T65" fmla="*/ 4 h 347"/>
                <a:gd name="T66" fmla="*/ 136 w 274"/>
                <a:gd name="T67" fmla="*/ 3 h 347"/>
                <a:gd name="T68" fmla="*/ 132 w 274"/>
                <a:gd name="T69" fmla="*/ 1 h 347"/>
                <a:gd name="T70" fmla="*/ 128 w 274"/>
                <a:gd name="T71" fmla="*/ 1 h 347"/>
                <a:gd name="T72" fmla="*/ 124 w 274"/>
                <a:gd name="T73" fmla="*/ 0 h 347"/>
                <a:gd name="T74" fmla="*/ 108 w 274"/>
                <a:gd name="T75" fmla="*/ 5 h 347"/>
                <a:gd name="T76" fmla="*/ 72 w 274"/>
                <a:gd name="T77" fmla="*/ 25 h 347"/>
                <a:gd name="T78" fmla="*/ 42 w 274"/>
                <a:gd name="T79" fmla="*/ 53 h 347"/>
                <a:gd name="T80" fmla="*/ 20 w 274"/>
                <a:gd name="T81" fmla="*/ 87 h 347"/>
                <a:gd name="T82" fmla="*/ 5 w 274"/>
                <a:gd name="T83" fmla="*/ 126 h 347"/>
                <a:gd name="T84" fmla="*/ 0 w 274"/>
                <a:gd name="T85" fmla="*/ 168 h 3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4" h="347">
                  <a:moveTo>
                    <a:pt x="0" y="168"/>
                  </a:moveTo>
                  <a:lnTo>
                    <a:pt x="1" y="186"/>
                  </a:lnTo>
                  <a:lnTo>
                    <a:pt x="4" y="205"/>
                  </a:lnTo>
                  <a:lnTo>
                    <a:pt x="8" y="222"/>
                  </a:lnTo>
                  <a:lnTo>
                    <a:pt x="14" y="237"/>
                  </a:lnTo>
                  <a:lnTo>
                    <a:pt x="22" y="253"/>
                  </a:lnTo>
                  <a:lnTo>
                    <a:pt x="30" y="268"/>
                  </a:lnTo>
                  <a:lnTo>
                    <a:pt x="41" y="282"/>
                  </a:lnTo>
                  <a:lnTo>
                    <a:pt x="52" y="294"/>
                  </a:lnTo>
                  <a:lnTo>
                    <a:pt x="65" y="306"/>
                  </a:lnTo>
                  <a:lnTo>
                    <a:pt x="78" y="316"/>
                  </a:lnTo>
                  <a:lnTo>
                    <a:pt x="93" y="325"/>
                  </a:lnTo>
                  <a:lnTo>
                    <a:pt x="109" y="332"/>
                  </a:lnTo>
                  <a:lnTo>
                    <a:pt x="125" y="338"/>
                  </a:lnTo>
                  <a:lnTo>
                    <a:pt x="142" y="342"/>
                  </a:lnTo>
                  <a:lnTo>
                    <a:pt x="159" y="345"/>
                  </a:lnTo>
                  <a:lnTo>
                    <a:pt x="178" y="346"/>
                  </a:lnTo>
                  <a:lnTo>
                    <a:pt x="183" y="346"/>
                  </a:lnTo>
                  <a:lnTo>
                    <a:pt x="189" y="345"/>
                  </a:lnTo>
                  <a:lnTo>
                    <a:pt x="194" y="345"/>
                  </a:lnTo>
                  <a:lnTo>
                    <a:pt x="200" y="345"/>
                  </a:lnTo>
                  <a:lnTo>
                    <a:pt x="205" y="344"/>
                  </a:lnTo>
                  <a:lnTo>
                    <a:pt x="211" y="343"/>
                  </a:lnTo>
                  <a:lnTo>
                    <a:pt x="216" y="342"/>
                  </a:lnTo>
                  <a:lnTo>
                    <a:pt x="222" y="340"/>
                  </a:lnTo>
                  <a:lnTo>
                    <a:pt x="226" y="339"/>
                  </a:lnTo>
                  <a:lnTo>
                    <a:pt x="231" y="338"/>
                  </a:lnTo>
                  <a:lnTo>
                    <a:pt x="236" y="336"/>
                  </a:lnTo>
                  <a:lnTo>
                    <a:pt x="241" y="334"/>
                  </a:lnTo>
                  <a:lnTo>
                    <a:pt x="246" y="332"/>
                  </a:lnTo>
                  <a:lnTo>
                    <a:pt x="251" y="330"/>
                  </a:lnTo>
                  <a:lnTo>
                    <a:pt x="256" y="328"/>
                  </a:lnTo>
                  <a:lnTo>
                    <a:pt x="261" y="325"/>
                  </a:lnTo>
                  <a:lnTo>
                    <a:pt x="262" y="324"/>
                  </a:lnTo>
                  <a:lnTo>
                    <a:pt x="262" y="323"/>
                  </a:lnTo>
                  <a:lnTo>
                    <a:pt x="263" y="322"/>
                  </a:lnTo>
                  <a:lnTo>
                    <a:pt x="264" y="321"/>
                  </a:lnTo>
                  <a:lnTo>
                    <a:pt x="265" y="320"/>
                  </a:lnTo>
                  <a:lnTo>
                    <a:pt x="265" y="318"/>
                  </a:lnTo>
                  <a:lnTo>
                    <a:pt x="267" y="318"/>
                  </a:lnTo>
                  <a:lnTo>
                    <a:pt x="267" y="316"/>
                  </a:lnTo>
                  <a:lnTo>
                    <a:pt x="268" y="315"/>
                  </a:lnTo>
                  <a:lnTo>
                    <a:pt x="269" y="314"/>
                  </a:lnTo>
                  <a:lnTo>
                    <a:pt x="269" y="313"/>
                  </a:lnTo>
                  <a:lnTo>
                    <a:pt x="270" y="312"/>
                  </a:lnTo>
                  <a:lnTo>
                    <a:pt x="271" y="311"/>
                  </a:lnTo>
                  <a:lnTo>
                    <a:pt x="272" y="309"/>
                  </a:lnTo>
                  <a:lnTo>
                    <a:pt x="272" y="308"/>
                  </a:lnTo>
                  <a:lnTo>
                    <a:pt x="273" y="307"/>
                  </a:lnTo>
                  <a:lnTo>
                    <a:pt x="267" y="311"/>
                  </a:lnTo>
                  <a:lnTo>
                    <a:pt x="262" y="313"/>
                  </a:lnTo>
                  <a:lnTo>
                    <a:pt x="257" y="316"/>
                  </a:lnTo>
                  <a:lnTo>
                    <a:pt x="251" y="319"/>
                  </a:lnTo>
                  <a:lnTo>
                    <a:pt x="246" y="322"/>
                  </a:lnTo>
                  <a:lnTo>
                    <a:pt x="240" y="325"/>
                  </a:lnTo>
                  <a:lnTo>
                    <a:pt x="234" y="327"/>
                  </a:lnTo>
                  <a:lnTo>
                    <a:pt x="229" y="329"/>
                  </a:lnTo>
                  <a:lnTo>
                    <a:pt x="222" y="330"/>
                  </a:lnTo>
                  <a:lnTo>
                    <a:pt x="217" y="332"/>
                  </a:lnTo>
                  <a:lnTo>
                    <a:pt x="210" y="333"/>
                  </a:lnTo>
                  <a:lnTo>
                    <a:pt x="204" y="335"/>
                  </a:lnTo>
                  <a:lnTo>
                    <a:pt x="198" y="335"/>
                  </a:lnTo>
                  <a:lnTo>
                    <a:pt x="191" y="336"/>
                  </a:lnTo>
                  <a:lnTo>
                    <a:pt x="184" y="337"/>
                  </a:lnTo>
                  <a:lnTo>
                    <a:pt x="178" y="337"/>
                  </a:lnTo>
                  <a:lnTo>
                    <a:pt x="160" y="335"/>
                  </a:lnTo>
                  <a:lnTo>
                    <a:pt x="144" y="333"/>
                  </a:lnTo>
                  <a:lnTo>
                    <a:pt x="128" y="329"/>
                  </a:lnTo>
                  <a:lnTo>
                    <a:pt x="112" y="323"/>
                  </a:lnTo>
                  <a:lnTo>
                    <a:pt x="98" y="316"/>
                  </a:lnTo>
                  <a:lnTo>
                    <a:pt x="84" y="308"/>
                  </a:lnTo>
                  <a:lnTo>
                    <a:pt x="71" y="298"/>
                  </a:lnTo>
                  <a:lnTo>
                    <a:pt x="59" y="287"/>
                  </a:lnTo>
                  <a:lnTo>
                    <a:pt x="48" y="275"/>
                  </a:lnTo>
                  <a:lnTo>
                    <a:pt x="38" y="263"/>
                  </a:lnTo>
                  <a:lnTo>
                    <a:pt x="30" y="248"/>
                  </a:lnTo>
                  <a:lnTo>
                    <a:pt x="23" y="234"/>
                  </a:lnTo>
                  <a:lnTo>
                    <a:pt x="17" y="218"/>
                  </a:lnTo>
                  <a:lnTo>
                    <a:pt x="13" y="202"/>
                  </a:lnTo>
                  <a:lnTo>
                    <a:pt x="11" y="186"/>
                  </a:lnTo>
                  <a:lnTo>
                    <a:pt x="10" y="168"/>
                  </a:lnTo>
                  <a:lnTo>
                    <a:pt x="10" y="153"/>
                  </a:lnTo>
                  <a:lnTo>
                    <a:pt x="12" y="139"/>
                  </a:lnTo>
                  <a:lnTo>
                    <a:pt x="16" y="124"/>
                  </a:lnTo>
                  <a:lnTo>
                    <a:pt x="20" y="110"/>
                  </a:lnTo>
                  <a:lnTo>
                    <a:pt x="25" y="98"/>
                  </a:lnTo>
                  <a:lnTo>
                    <a:pt x="32" y="85"/>
                  </a:lnTo>
                  <a:lnTo>
                    <a:pt x="39" y="73"/>
                  </a:lnTo>
                  <a:lnTo>
                    <a:pt x="48" y="62"/>
                  </a:lnTo>
                  <a:lnTo>
                    <a:pt x="56" y="52"/>
                  </a:lnTo>
                  <a:lnTo>
                    <a:pt x="67" y="42"/>
                  </a:lnTo>
                  <a:lnTo>
                    <a:pt x="78" y="33"/>
                  </a:lnTo>
                  <a:lnTo>
                    <a:pt x="90" y="25"/>
                  </a:lnTo>
                  <a:lnTo>
                    <a:pt x="102" y="18"/>
                  </a:lnTo>
                  <a:lnTo>
                    <a:pt x="115" y="13"/>
                  </a:lnTo>
                  <a:lnTo>
                    <a:pt x="128" y="8"/>
                  </a:lnTo>
                  <a:lnTo>
                    <a:pt x="143" y="4"/>
                  </a:lnTo>
                  <a:lnTo>
                    <a:pt x="141" y="4"/>
                  </a:lnTo>
                  <a:lnTo>
                    <a:pt x="140" y="4"/>
                  </a:lnTo>
                  <a:lnTo>
                    <a:pt x="139" y="3"/>
                  </a:lnTo>
                  <a:lnTo>
                    <a:pt x="137" y="3"/>
                  </a:lnTo>
                  <a:lnTo>
                    <a:pt x="136" y="3"/>
                  </a:lnTo>
                  <a:lnTo>
                    <a:pt x="135" y="2"/>
                  </a:lnTo>
                  <a:lnTo>
                    <a:pt x="133" y="2"/>
                  </a:lnTo>
                  <a:lnTo>
                    <a:pt x="132" y="1"/>
                  </a:lnTo>
                  <a:lnTo>
                    <a:pt x="130" y="1"/>
                  </a:lnTo>
                  <a:lnTo>
                    <a:pt x="129" y="1"/>
                  </a:lnTo>
                  <a:lnTo>
                    <a:pt x="128" y="1"/>
                  </a:lnTo>
                  <a:lnTo>
                    <a:pt x="126" y="1"/>
                  </a:lnTo>
                  <a:lnTo>
                    <a:pt x="125" y="1"/>
                  </a:lnTo>
                  <a:lnTo>
                    <a:pt x="124" y="0"/>
                  </a:lnTo>
                  <a:lnTo>
                    <a:pt x="122" y="0"/>
                  </a:lnTo>
                  <a:lnTo>
                    <a:pt x="121" y="0"/>
                  </a:lnTo>
                  <a:lnTo>
                    <a:pt x="108" y="5"/>
                  </a:lnTo>
                  <a:lnTo>
                    <a:pt x="96" y="11"/>
                  </a:lnTo>
                  <a:lnTo>
                    <a:pt x="84" y="18"/>
                  </a:lnTo>
                  <a:lnTo>
                    <a:pt x="72" y="25"/>
                  </a:lnTo>
                  <a:lnTo>
                    <a:pt x="61" y="33"/>
                  </a:lnTo>
                  <a:lnTo>
                    <a:pt x="51" y="43"/>
                  </a:lnTo>
                  <a:lnTo>
                    <a:pt x="42" y="53"/>
                  </a:lnTo>
                  <a:lnTo>
                    <a:pt x="34" y="64"/>
                  </a:lnTo>
                  <a:lnTo>
                    <a:pt x="27" y="75"/>
                  </a:lnTo>
                  <a:lnTo>
                    <a:pt x="20" y="87"/>
                  </a:lnTo>
                  <a:lnTo>
                    <a:pt x="14" y="99"/>
                  </a:lnTo>
                  <a:lnTo>
                    <a:pt x="9" y="112"/>
                  </a:lnTo>
                  <a:lnTo>
                    <a:pt x="5" y="126"/>
                  </a:lnTo>
                  <a:lnTo>
                    <a:pt x="3" y="140"/>
                  </a:lnTo>
                  <a:lnTo>
                    <a:pt x="1" y="153"/>
                  </a:lnTo>
                  <a:lnTo>
                    <a:pt x="0" y="168"/>
                  </a:lnTo>
                </a:path>
              </a:pathLst>
            </a:custGeom>
            <a:solidFill>
              <a:srgbClr val="AEACCC"/>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88" name="Freeform 64"/>
            <p:cNvSpPr>
              <a:spLocks/>
            </p:cNvSpPr>
            <p:nvPr/>
          </p:nvSpPr>
          <p:spPr bwMode="auto">
            <a:xfrm>
              <a:off x="5856" y="324"/>
              <a:ext cx="273" cy="333"/>
            </a:xfrm>
            <a:custGeom>
              <a:avLst/>
              <a:gdLst>
                <a:gd name="T0" fmla="*/ 4 w 273"/>
                <a:gd name="T1" fmla="*/ 198 h 333"/>
                <a:gd name="T2" fmla="*/ 20 w 273"/>
                <a:gd name="T3" fmla="*/ 244 h 333"/>
                <a:gd name="T4" fmla="*/ 49 w 273"/>
                <a:gd name="T5" fmla="*/ 283 h 333"/>
                <a:gd name="T6" fmla="*/ 88 w 273"/>
                <a:gd name="T7" fmla="*/ 312 h 333"/>
                <a:gd name="T8" fmla="*/ 134 w 273"/>
                <a:gd name="T9" fmla="*/ 328 h 333"/>
                <a:gd name="T10" fmla="*/ 174 w 273"/>
                <a:gd name="T11" fmla="*/ 332 h 333"/>
                <a:gd name="T12" fmla="*/ 193 w 273"/>
                <a:gd name="T13" fmla="*/ 330 h 333"/>
                <a:gd name="T14" fmla="*/ 211 w 273"/>
                <a:gd name="T15" fmla="*/ 326 h 333"/>
                <a:gd name="T16" fmla="*/ 229 w 273"/>
                <a:gd name="T17" fmla="*/ 320 h 333"/>
                <a:gd name="T18" fmla="*/ 246 w 273"/>
                <a:gd name="T19" fmla="*/ 312 h 333"/>
                <a:gd name="T20" fmla="*/ 262 w 273"/>
                <a:gd name="T21" fmla="*/ 302 h 333"/>
                <a:gd name="T22" fmla="*/ 264 w 273"/>
                <a:gd name="T23" fmla="*/ 299 h 333"/>
                <a:gd name="T24" fmla="*/ 266 w 273"/>
                <a:gd name="T25" fmla="*/ 295 h 333"/>
                <a:gd name="T26" fmla="*/ 268 w 273"/>
                <a:gd name="T27" fmla="*/ 292 h 333"/>
                <a:gd name="T28" fmla="*/ 269 w 273"/>
                <a:gd name="T29" fmla="*/ 287 h 333"/>
                <a:gd name="T30" fmla="*/ 271 w 273"/>
                <a:gd name="T31" fmla="*/ 284 h 333"/>
                <a:gd name="T32" fmla="*/ 261 w 273"/>
                <a:gd name="T33" fmla="*/ 292 h 333"/>
                <a:gd name="T34" fmla="*/ 244 w 273"/>
                <a:gd name="T35" fmla="*/ 303 h 333"/>
                <a:gd name="T36" fmla="*/ 224 w 273"/>
                <a:gd name="T37" fmla="*/ 312 h 333"/>
                <a:gd name="T38" fmla="*/ 204 w 273"/>
                <a:gd name="T39" fmla="*/ 319 h 333"/>
                <a:gd name="T40" fmla="*/ 182 w 273"/>
                <a:gd name="T41" fmla="*/ 322 h 333"/>
                <a:gd name="T42" fmla="*/ 151 w 273"/>
                <a:gd name="T43" fmla="*/ 321 h 333"/>
                <a:gd name="T44" fmla="*/ 105 w 273"/>
                <a:gd name="T45" fmla="*/ 310 h 333"/>
                <a:gd name="T46" fmla="*/ 67 w 273"/>
                <a:gd name="T47" fmla="*/ 287 h 333"/>
                <a:gd name="T48" fmla="*/ 37 w 273"/>
                <a:gd name="T49" fmla="*/ 252 h 333"/>
                <a:gd name="T50" fmla="*/ 16 w 273"/>
                <a:gd name="T51" fmla="*/ 211 h 333"/>
                <a:gd name="T52" fmla="*/ 9 w 273"/>
                <a:gd name="T53" fmla="*/ 164 h 333"/>
                <a:gd name="T54" fmla="*/ 16 w 273"/>
                <a:gd name="T55" fmla="*/ 119 h 333"/>
                <a:gd name="T56" fmla="*/ 34 w 273"/>
                <a:gd name="T57" fmla="*/ 80 h 333"/>
                <a:gd name="T58" fmla="*/ 61 w 273"/>
                <a:gd name="T59" fmla="*/ 47 h 333"/>
                <a:gd name="T60" fmla="*/ 97 w 273"/>
                <a:gd name="T61" fmla="*/ 22 h 333"/>
                <a:gd name="T62" fmla="*/ 138 w 273"/>
                <a:gd name="T63" fmla="*/ 8 h 333"/>
                <a:gd name="T64" fmla="*/ 150 w 273"/>
                <a:gd name="T65" fmla="*/ 5 h 333"/>
                <a:gd name="T66" fmla="*/ 145 w 273"/>
                <a:gd name="T67" fmla="*/ 4 h 333"/>
                <a:gd name="T68" fmla="*/ 141 w 273"/>
                <a:gd name="T69" fmla="*/ 3 h 333"/>
                <a:gd name="T70" fmla="*/ 138 w 273"/>
                <a:gd name="T71" fmla="*/ 1 h 333"/>
                <a:gd name="T72" fmla="*/ 134 w 273"/>
                <a:gd name="T73" fmla="*/ 0 h 333"/>
                <a:gd name="T74" fmla="*/ 105 w 273"/>
                <a:gd name="T75" fmla="*/ 8 h 333"/>
                <a:gd name="T76" fmla="*/ 68 w 273"/>
                <a:gd name="T77" fmla="*/ 29 h 333"/>
                <a:gd name="T78" fmla="*/ 38 w 273"/>
                <a:gd name="T79" fmla="*/ 58 h 333"/>
                <a:gd name="T80" fmla="*/ 15 w 273"/>
                <a:gd name="T81" fmla="*/ 93 h 333"/>
                <a:gd name="T82" fmla="*/ 3 w 273"/>
                <a:gd name="T83" fmla="*/ 134 h 3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3" h="333">
                  <a:moveTo>
                    <a:pt x="0" y="164"/>
                  </a:moveTo>
                  <a:lnTo>
                    <a:pt x="1" y="182"/>
                  </a:lnTo>
                  <a:lnTo>
                    <a:pt x="4" y="198"/>
                  </a:lnTo>
                  <a:lnTo>
                    <a:pt x="8" y="214"/>
                  </a:lnTo>
                  <a:lnTo>
                    <a:pt x="13" y="230"/>
                  </a:lnTo>
                  <a:lnTo>
                    <a:pt x="20" y="244"/>
                  </a:lnTo>
                  <a:lnTo>
                    <a:pt x="28" y="258"/>
                  </a:lnTo>
                  <a:lnTo>
                    <a:pt x="38" y="271"/>
                  </a:lnTo>
                  <a:lnTo>
                    <a:pt x="49" y="283"/>
                  </a:lnTo>
                  <a:lnTo>
                    <a:pt x="61" y="293"/>
                  </a:lnTo>
                  <a:lnTo>
                    <a:pt x="74" y="304"/>
                  </a:lnTo>
                  <a:lnTo>
                    <a:pt x="88" y="312"/>
                  </a:lnTo>
                  <a:lnTo>
                    <a:pt x="102" y="319"/>
                  </a:lnTo>
                  <a:lnTo>
                    <a:pt x="117" y="324"/>
                  </a:lnTo>
                  <a:lnTo>
                    <a:pt x="134" y="328"/>
                  </a:lnTo>
                  <a:lnTo>
                    <a:pt x="150" y="331"/>
                  </a:lnTo>
                  <a:lnTo>
                    <a:pt x="167" y="332"/>
                  </a:lnTo>
                  <a:lnTo>
                    <a:pt x="174" y="332"/>
                  </a:lnTo>
                  <a:lnTo>
                    <a:pt x="180" y="331"/>
                  </a:lnTo>
                  <a:lnTo>
                    <a:pt x="187" y="331"/>
                  </a:lnTo>
                  <a:lnTo>
                    <a:pt x="193" y="330"/>
                  </a:lnTo>
                  <a:lnTo>
                    <a:pt x="199" y="329"/>
                  </a:lnTo>
                  <a:lnTo>
                    <a:pt x="206" y="328"/>
                  </a:lnTo>
                  <a:lnTo>
                    <a:pt x="211" y="326"/>
                  </a:lnTo>
                  <a:lnTo>
                    <a:pt x="218" y="324"/>
                  </a:lnTo>
                  <a:lnTo>
                    <a:pt x="223" y="323"/>
                  </a:lnTo>
                  <a:lnTo>
                    <a:pt x="229" y="320"/>
                  </a:lnTo>
                  <a:lnTo>
                    <a:pt x="235" y="317"/>
                  </a:lnTo>
                  <a:lnTo>
                    <a:pt x="240" y="315"/>
                  </a:lnTo>
                  <a:lnTo>
                    <a:pt x="246" y="312"/>
                  </a:lnTo>
                  <a:lnTo>
                    <a:pt x="252" y="309"/>
                  </a:lnTo>
                  <a:lnTo>
                    <a:pt x="257" y="306"/>
                  </a:lnTo>
                  <a:lnTo>
                    <a:pt x="262" y="302"/>
                  </a:lnTo>
                  <a:lnTo>
                    <a:pt x="263" y="302"/>
                  </a:lnTo>
                  <a:lnTo>
                    <a:pt x="263" y="300"/>
                  </a:lnTo>
                  <a:lnTo>
                    <a:pt x="264" y="299"/>
                  </a:lnTo>
                  <a:lnTo>
                    <a:pt x="264" y="297"/>
                  </a:lnTo>
                  <a:lnTo>
                    <a:pt x="265" y="297"/>
                  </a:lnTo>
                  <a:lnTo>
                    <a:pt x="266" y="295"/>
                  </a:lnTo>
                  <a:lnTo>
                    <a:pt x="266" y="294"/>
                  </a:lnTo>
                  <a:lnTo>
                    <a:pt x="267" y="292"/>
                  </a:lnTo>
                  <a:lnTo>
                    <a:pt x="268" y="292"/>
                  </a:lnTo>
                  <a:lnTo>
                    <a:pt x="268" y="290"/>
                  </a:lnTo>
                  <a:lnTo>
                    <a:pt x="269" y="289"/>
                  </a:lnTo>
                  <a:lnTo>
                    <a:pt x="269" y="287"/>
                  </a:lnTo>
                  <a:lnTo>
                    <a:pt x="270" y="287"/>
                  </a:lnTo>
                  <a:lnTo>
                    <a:pt x="271" y="285"/>
                  </a:lnTo>
                  <a:lnTo>
                    <a:pt x="271" y="284"/>
                  </a:lnTo>
                  <a:lnTo>
                    <a:pt x="272" y="283"/>
                  </a:lnTo>
                  <a:lnTo>
                    <a:pt x="266" y="287"/>
                  </a:lnTo>
                  <a:lnTo>
                    <a:pt x="261" y="292"/>
                  </a:lnTo>
                  <a:lnTo>
                    <a:pt x="255" y="295"/>
                  </a:lnTo>
                  <a:lnTo>
                    <a:pt x="249" y="300"/>
                  </a:lnTo>
                  <a:lnTo>
                    <a:pt x="244" y="303"/>
                  </a:lnTo>
                  <a:lnTo>
                    <a:pt x="237" y="306"/>
                  </a:lnTo>
                  <a:lnTo>
                    <a:pt x="230" y="309"/>
                  </a:lnTo>
                  <a:lnTo>
                    <a:pt x="224" y="312"/>
                  </a:lnTo>
                  <a:lnTo>
                    <a:pt x="218" y="314"/>
                  </a:lnTo>
                  <a:lnTo>
                    <a:pt x="211" y="316"/>
                  </a:lnTo>
                  <a:lnTo>
                    <a:pt x="204" y="319"/>
                  </a:lnTo>
                  <a:lnTo>
                    <a:pt x="197" y="320"/>
                  </a:lnTo>
                  <a:lnTo>
                    <a:pt x="189" y="321"/>
                  </a:lnTo>
                  <a:lnTo>
                    <a:pt x="182" y="322"/>
                  </a:lnTo>
                  <a:lnTo>
                    <a:pt x="175" y="323"/>
                  </a:lnTo>
                  <a:lnTo>
                    <a:pt x="167" y="323"/>
                  </a:lnTo>
                  <a:lnTo>
                    <a:pt x="151" y="321"/>
                  </a:lnTo>
                  <a:lnTo>
                    <a:pt x="136" y="319"/>
                  </a:lnTo>
                  <a:lnTo>
                    <a:pt x="121" y="316"/>
                  </a:lnTo>
                  <a:lnTo>
                    <a:pt x="105" y="310"/>
                  </a:lnTo>
                  <a:lnTo>
                    <a:pt x="92" y="304"/>
                  </a:lnTo>
                  <a:lnTo>
                    <a:pt x="80" y="295"/>
                  </a:lnTo>
                  <a:lnTo>
                    <a:pt x="67" y="287"/>
                  </a:lnTo>
                  <a:lnTo>
                    <a:pt x="56" y="276"/>
                  </a:lnTo>
                  <a:lnTo>
                    <a:pt x="45" y="265"/>
                  </a:lnTo>
                  <a:lnTo>
                    <a:pt x="37" y="252"/>
                  </a:lnTo>
                  <a:lnTo>
                    <a:pt x="28" y="239"/>
                  </a:lnTo>
                  <a:lnTo>
                    <a:pt x="22" y="225"/>
                  </a:lnTo>
                  <a:lnTo>
                    <a:pt x="16" y="211"/>
                  </a:lnTo>
                  <a:lnTo>
                    <a:pt x="13" y="196"/>
                  </a:lnTo>
                  <a:lnTo>
                    <a:pt x="11" y="181"/>
                  </a:lnTo>
                  <a:lnTo>
                    <a:pt x="9" y="164"/>
                  </a:lnTo>
                  <a:lnTo>
                    <a:pt x="11" y="149"/>
                  </a:lnTo>
                  <a:lnTo>
                    <a:pt x="13" y="134"/>
                  </a:lnTo>
                  <a:lnTo>
                    <a:pt x="16" y="119"/>
                  </a:lnTo>
                  <a:lnTo>
                    <a:pt x="21" y="105"/>
                  </a:lnTo>
                  <a:lnTo>
                    <a:pt x="27" y="92"/>
                  </a:lnTo>
                  <a:lnTo>
                    <a:pt x="34" y="80"/>
                  </a:lnTo>
                  <a:lnTo>
                    <a:pt x="42" y="68"/>
                  </a:lnTo>
                  <a:lnTo>
                    <a:pt x="51" y="57"/>
                  </a:lnTo>
                  <a:lnTo>
                    <a:pt x="61" y="47"/>
                  </a:lnTo>
                  <a:lnTo>
                    <a:pt x="73" y="37"/>
                  </a:lnTo>
                  <a:lnTo>
                    <a:pt x="84" y="30"/>
                  </a:lnTo>
                  <a:lnTo>
                    <a:pt x="97" y="22"/>
                  </a:lnTo>
                  <a:lnTo>
                    <a:pt x="110" y="16"/>
                  </a:lnTo>
                  <a:lnTo>
                    <a:pt x="124" y="11"/>
                  </a:lnTo>
                  <a:lnTo>
                    <a:pt x="138" y="8"/>
                  </a:lnTo>
                  <a:lnTo>
                    <a:pt x="153" y="6"/>
                  </a:lnTo>
                  <a:lnTo>
                    <a:pt x="151" y="6"/>
                  </a:lnTo>
                  <a:lnTo>
                    <a:pt x="150" y="5"/>
                  </a:lnTo>
                  <a:lnTo>
                    <a:pt x="148" y="4"/>
                  </a:lnTo>
                  <a:lnTo>
                    <a:pt x="147" y="4"/>
                  </a:lnTo>
                  <a:lnTo>
                    <a:pt x="145" y="4"/>
                  </a:lnTo>
                  <a:lnTo>
                    <a:pt x="145" y="3"/>
                  </a:lnTo>
                  <a:lnTo>
                    <a:pt x="143" y="3"/>
                  </a:lnTo>
                  <a:lnTo>
                    <a:pt x="141" y="3"/>
                  </a:lnTo>
                  <a:lnTo>
                    <a:pt x="141" y="2"/>
                  </a:lnTo>
                  <a:lnTo>
                    <a:pt x="139" y="1"/>
                  </a:lnTo>
                  <a:lnTo>
                    <a:pt x="138" y="1"/>
                  </a:lnTo>
                  <a:lnTo>
                    <a:pt x="136" y="1"/>
                  </a:lnTo>
                  <a:lnTo>
                    <a:pt x="135" y="1"/>
                  </a:lnTo>
                  <a:lnTo>
                    <a:pt x="134" y="0"/>
                  </a:lnTo>
                  <a:lnTo>
                    <a:pt x="133" y="0"/>
                  </a:lnTo>
                  <a:lnTo>
                    <a:pt x="118" y="4"/>
                  </a:lnTo>
                  <a:lnTo>
                    <a:pt x="105" y="8"/>
                  </a:lnTo>
                  <a:lnTo>
                    <a:pt x="92" y="14"/>
                  </a:lnTo>
                  <a:lnTo>
                    <a:pt x="80" y="21"/>
                  </a:lnTo>
                  <a:lnTo>
                    <a:pt x="68" y="29"/>
                  </a:lnTo>
                  <a:lnTo>
                    <a:pt x="57" y="37"/>
                  </a:lnTo>
                  <a:lnTo>
                    <a:pt x="47" y="47"/>
                  </a:lnTo>
                  <a:lnTo>
                    <a:pt x="38" y="58"/>
                  </a:lnTo>
                  <a:lnTo>
                    <a:pt x="30" y="69"/>
                  </a:lnTo>
                  <a:lnTo>
                    <a:pt x="22" y="81"/>
                  </a:lnTo>
                  <a:lnTo>
                    <a:pt x="15" y="93"/>
                  </a:lnTo>
                  <a:lnTo>
                    <a:pt x="10" y="107"/>
                  </a:lnTo>
                  <a:lnTo>
                    <a:pt x="6" y="121"/>
                  </a:lnTo>
                  <a:lnTo>
                    <a:pt x="3" y="134"/>
                  </a:lnTo>
                  <a:lnTo>
                    <a:pt x="1" y="149"/>
                  </a:lnTo>
                  <a:lnTo>
                    <a:pt x="0" y="164"/>
                  </a:lnTo>
                </a:path>
              </a:pathLst>
            </a:custGeom>
            <a:solidFill>
              <a:srgbClr val="B3B0C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89" name="Freeform 65"/>
            <p:cNvSpPr>
              <a:spLocks/>
            </p:cNvSpPr>
            <p:nvPr/>
          </p:nvSpPr>
          <p:spPr bwMode="auto">
            <a:xfrm>
              <a:off x="5865" y="330"/>
              <a:ext cx="272" cy="318"/>
            </a:xfrm>
            <a:custGeom>
              <a:avLst/>
              <a:gdLst>
                <a:gd name="T0" fmla="*/ 4 w 272"/>
                <a:gd name="T1" fmla="*/ 190 h 318"/>
                <a:gd name="T2" fmla="*/ 19 w 272"/>
                <a:gd name="T3" fmla="*/ 233 h 318"/>
                <a:gd name="T4" fmla="*/ 46 w 272"/>
                <a:gd name="T5" fmla="*/ 270 h 318"/>
                <a:gd name="T6" fmla="*/ 83 w 272"/>
                <a:gd name="T7" fmla="*/ 298 h 318"/>
                <a:gd name="T8" fmla="*/ 126 w 272"/>
                <a:gd name="T9" fmla="*/ 314 h 318"/>
                <a:gd name="T10" fmla="*/ 166 w 272"/>
                <a:gd name="T11" fmla="*/ 317 h 318"/>
                <a:gd name="T12" fmla="*/ 188 w 272"/>
                <a:gd name="T13" fmla="*/ 314 h 318"/>
                <a:gd name="T14" fmla="*/ 208 w 272"/>
                <a:gd name="T15" fmla="*/ 309 h 318"/>
                <a:gd name="T16" fmla="*/ 228 w 272"/>
                <a:gd name="T17" fmla="*/ 301 h 318"/>
                <a:gd name="T18" fmla="*/ 246 w 272"/>
                <a:gd name="T19" fmla="*/ 290 h 318"/>
                <a:gd name="T20" fmla="*/ 263 w 272"/>
                <a:gd name="T21" fmla="*/ 277 h 318"/>
                <a:gd name="T22" fmla="*/ 265 w 272"/>
                <a:gd name="T23" fmla="*/ 273 h 318"/>
                <a:gd name="T24" fmla="*/ 266 w 272"/>
                <a:gd name="T25" fmla="*/ 269 h 318"/>
                <a:gd name="T26" fmla="*/ 268 w 272"/>
                <a:gd name="T27" fmla="*/ 265 h 318"/>
                <a:gd name="T28" fmla="*/ 270 w 272"/>
                <a:gd name="T29" fmla="*/ 261 h 318"/>
                <a:gd name="T30" fmla="*/ 270 w 272"/>
                <a:gd name="T31" fmla="*/ 256 h 318"/>
                <a:gd name="T32" fmla="*/ 260 w 272"/>
                <a:gd name="T33" fmla="*/ 266 h 318"/>
                <a:gd name="T34" fmla="*/ 242 w 272"/>
                <a:gd name="T35" fmla="*/ 282 h 318"/>
                <a:gd name="T36" fmla="*/ 221 w 272"/>
                <a:gd name="T37" fmla="*/ 294 h 318"/>
                <a:gd name="T38" fmla="*/ 198 w 272"/>
                <a:gd name="T39" fmla="*/ 301 h 318"/>
                <a:gd name="T40" fmla="*/ 175 w 272"/>
                <a:gd name="T41" fmla="*/ 306 h 318"/>
                <a:gd name="T42" fmla="*/ 143 w 272"/>
                <a:gd name="T43" fmla="*/ 306 h 318"/>
                <a:gd name="T44" fmla="*/ 100 w 272"/>
                <a:gd name="T45" fmla="*/ 296 h 318"/>
                <a:gd name="T46" fmla="*/ 63 w 272"/>
                <a:gd name="T47" fmla="*/ 273 h 318"/>
                <a:gd name="T48" fmla="*/ 35 w 272"/>
                <a:gd name="T49" fmla="*/ 242 h 318"/>
                <a:gd name="T50" fmla="*/ 16 w 272"/>
                <a:gd name="T51" fmla="*/ 202 h 318"/>
                <a:gd name="T52" fmla="*/ 9 w 272"/>
                <a:gd name="T53" fmla="*/ 158 h 318"/>
                <a:gd name="T54" fmla="*/ 16 w 272"/>
                <a:gd name="T55" fmla="*/ 114 h 318"/>
                <a:gd name="T56" fmla="*/ 35 w 272"/>
                <a:gd name="T57" fmla="*/ 75 h 318"/>
                <a:gd name="T58" fmla="*/ 63 w 272"/>
                <a:gd name="T59" fmla="*/ 42 h 318"/>
                <a:gd name="T60" fmla="*/ 100 w 272"/>
                <a:gd name="T61" fmla="*/ 21 h 318"/>
                <a:gd name="T62" fmla="*/ 143 w 272"/>
                <a:gd name="T63" fmla="*/ 9 h 318"/>
                <a:gd name="T64" fmla="*/ 160 w 272"/>
                <a:gd name="T65" fmla="*/ 9 h 318"/>
                <a:gd name="T66" fmla="*/ 163 w 272"/>
                <a:gd name="T67" fmla="*/ 9 h 318"/>
                <a:gd name="T68" fmla="*/ 166 w 272"/>
                <a:gd name="T69" fmla="*/ 9 h 318"/>
                <a:gd name="T70" fmla="*/ 162 w 272"/>
                <a:gd name="T71" fmla="*/ 7 h 318"/>
                <a:gd name="T72" fmla="*/ 158 w 272"/>
                <a:gd name="T73" fmla="*/ 5 h 318"/>
                <a:gd name="T74" fmla="*/ 154 w 272"/>
                <a:gd name="T75" fmla="*/ 4 h 318"/>
                <a:gd name="T76" fmla="*/ 150 w 272"/>
                <a:gd name="T77" fmla="*/ 2 h 318"/>
                <a:gd name="T78" fmla="*/ 146 w 272"/>
                <a:gd name="T79" fmla="*/ 1 h 318"/>
                <a:gd name="T80" fmla="*/ 115 w 272"/>
                <a:gd name="T81" fmla="*/ 5 h 318"/>
                <a:gd name="T82" fmla="*/ 75 w 272"/>
                <a:gd name="T83" fmla="*/ 23 h 318"/>
                <a:gd name="T84" fmla="*/ 42 w 272"/>
                <a:gd name="T85" fmla="*/ 50 h 318"/>
                <a:gd name="T86" fmla="*/ 18 w 272"/>
                <a:gd name="T87" fmla="*/ 86 h 318"/>
                <a:gd name="T88" fmla="*/ 3 w 272"/>
                <a:gd name="T89" fmla="*/ 128 h 3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2" h="318">
                  <a:moveTo>
                    <a:pt x="0" y="158"/>
                  </a:moveTo>
                  <a:lnTo>
                    <a:pt x="1" y="175"/>
                  </a:lnTo>
                  <a:lnTo>
                    <a:pt x="4" y="190"/>
                  </a:lnTo>
                  <a:lnTo>
                    <a:pt x="7" y="205"/>
                  </a:lnTo>
                  <a:lnTo>
                    <a:pt x="13" y="220"/>
                  </a:lnTo>
                  <a:lnTo>
                    <a:pt x="19" y="233"/>
                  </a:lnTo>
                  <a:lnTo>
                    <a:pt x="27" y="247"/>
                  </a:lnTo>
                  <a:lnTo>
                    <a:pt x="36" y="259"/>
                  </a:lnTo>
                  <a:lnTo>
                    <a:pt x="46" y="270"/>
                  </a:lnTo>
                  <a:lnTo>
                    <a:pt x="57" y="281"/>
                  </a:lnTo>
                  <a:lnTo>
                    <a:pt x="70" y="290"/>
                  </a:lnTo>
                  <a:lnTo>
                    <a:pt x="83" y="298"/>
                  </a:lnTo>
                  <a:lnTo>
                    <a:pt x="96" y="304"/>
                  </a:lnTo>
                  <a:lnTo>
                    <a:pt x="111" y="310"/>
                  </a:lnTo>
                  <a:lnTo>
                    <a:pt x="126" y="314"/>
                  </a:lnTo>
                  <a:lnTo>
                    <a:pt x="142" y="316"/>
                  </a:lnTo>
                  <a:lnTo>
                    <a:pt x="158" y="317"/>
                  </a:lnTo>
                  <a:lnTo>
                    <a:pt x="166" y="317"/>
                  </a:lnTo>
                  <a:lnTo>
                    <a:pt x="173" y="316"/>
                  </a:lnTo>
                  <a:lnTo>
                    <a:pt x="180" y="316"/>
                  </a:lnTo>
                  <a:lnTo>
                    <a:pt x="188" y="314"/>
                  </a:lnTo>
                  <a:lnTo>
                    <a:pt x="195" y="313"/>
                  </a:lnTo>
                  <a:lnTo>
                    <a:pt x="202" y="311"/>
                  </a:lnTo>
                  <a:lnTo>
                    <a:pt x="208" y="309"/>
                  </a:lnTo>
                  <a:lnTo>
                    <a:pt x="215" y="306"/>
                  </a:lnTo>
                  <a:lnTo>
                    <a:pt x="222" y="304"/>
                  </a:lnTo>
                  <a:lnTo>
                    <a:pt x="228" y="301"/>
                  </a:lnTo>
                  <a:lnTo>
                    <a:pt x="234" y="297"/>
                  </a:lnTo>
                  <a:lnTo>
                    <a:pt x="241" y="294"/>
                  </a:lnTo>
                  <a:lnTo>
                    <a:pt x="246" y="290"/>
                  </a:lnTo>
                  <a:lnTo>
                    <a:pt x="252" y="286"/>
                  </a:lnTo>
                  <a:lnTo>
                    <a:pt x="258" y="282"/>
                  </a:lnTo>
                  <a:lnTo>
                    <a:pt x="263" y="277"/>
                  </a:lnTo>
                  <a:lnTo>
                    <a:pt x="263" y="276"/>
                  </a:lnTo>
                  <a:lnTo>
                    <a:pt x="264" y="275"/>
                  </a:lnTo>
                  <a:lnTo>
                    <a:pt x="265" y="273"/>
                  </a:lnTo>
                  <a:lnTo>
                    <a:pt x="265" y="272"/>
                  </a:lnTo>
                  <a:lnTo>
                    <a:pt x="265" y="270"/>
                  </a:lnTo>
                  <a:lnTo>
                    <a:pt x="266" y="269"/>
                  </a:lnTo>
                  <a:lnTo>
                    <a:pt x="267" y="268"/>
                  </a:lnTo>
                  <a:lnTo>
                    <a:pt x="267" y="266"/>
                  </a:lnTo>
                  <a:lnTo>
                    <a:pt x="268" y="265"/>
                  </a:lnTo>
                  <a:lnTo>
                    <a:pt x="268" y="263"/>
                  </a:lnTo>
                  <a:lnTo>
                    <a:pt x="268" y="262"/>
                  </a:lnTo>
                  <a:lnTo>
                    <a:pt x="270" y="261"/>
                  </a:lnTo>
                  <a:lnTo>
                    <a:pt x="270" y="259"/>
                  </a:lnTo>
                  <a:lnTo>
                    <a:pt x="270" y="258"/>
                  </a:lnTo>
                  <a:lnTo>
                    <a:pt x="270" y="256"/>
                  </a:lnTo>
                  <a:lnTo>
                    <a:pt x="271" y="255"/>
                  </a:lnTo>
                  <a:lnTo>
                    <a:pt x="266" y="261"/>
                  </a:lnTo>
                  <a:lnTo>
                    <a:pt x="260" y="266"/>
                  </a:lnTo>
                  <a:lnTo>
                    <a:pt x="255" y="272"/>
                  </a:lnTo>
                  <a:lnTo>
                    <a:pt x="248" y="277"/>
                  </a:lnTo>
                  <a:lnTo>
                    <a:pt x="242" y="282"/>
                  </a:lnTo>
                  <a:lnTo>
                    <a:pt x="235" y="286"/>
                  </a:lnTo>
                  <a:lnTo>
                    <a:pt x="229" y="289"/>
                  </a:lnTo>
                  <a:lnTo>
                    <a:pt x="221" y="294"/>
                  </a:lnTo>
                  <a:lnTo>
                    <a:pt x="214" y="296"/>
                  </a:lnTo>
                  <a:lnTo>
                    <a:pt x="207" y="299"/>
                  </a:lnTo>
                  <a:lnTo>
                    <a:pt x="198" y="301"/>
                  </a:lnTo>
                  <a:lnTo>
                    <a:pt x="191" y="304"/>
                  </a:lnTo>
                  <a:lnTo>
                    <a:pt x="183" y="306"/>
                  </a:lnTo>
                  <a:lnTo>
                    <a:pt x="175" y="306"/>
                  </a:lnTo>
                  <a:lnTo>
                    <a:pt x="167" y="307"/>
                  </a:lnTo>
                  <a:lnTo>
                    <a:pt x="158" y="308"/>
                  </a:lnTo>
                  <a:lnTo>
                    <a:pt x="143" y="306"/>
                  </a:lnTo>
                  <a:lnTo>
                    <a:pt x="128" y="304"/>
                  </a:lnTo>
                  <a:lnTo>
                    <a:pt x="114" y="301"/>
                  </a:lnTo>
                  <a:lnTo>
                    <a:pt x="100" y="296"/>
                  </a:lnTo>
                  <a:lnTo>
                    <a:pt x="87" y="289"/>
                  </a:lnTo>
                  <a:lnTo>
                    <a:pt x="75" y="282"/>
                  </a:lnTo>
                  <a:lnTo>
                    <a:pt x="63" y="273"/>
                  </a:lnTo>
                  <a:lnTo>
                    <a:pt x="53" y="264"/>
                  </a:lnTo>
                  <a:lnTo>
                    <a:pt x="44" y="253"/>
                  </a:lnTo>
                  <a:lnTo>
                    <a:pt x="35" y="242"/>
                  </a:lnTo>
                  <a:lnTo>
                    <a:pt x="27" y="229"/>
                  </a:lnTo>
                  <a:lnTo>
                    <a:pt x="21" y="216"/>
                  </a:lnTo>
                  <a:lnTo>
                    <a:pt x="16" y="202"/>
                  </a:lnTo>
                  <a:lnTo>
                    <a:pt x="13" y="188"/>
                  </a:lnTo>
                  <a:lnTo>
                    <a:pt x="11" y="173"/>
                  </a:lnTo>
                  <a:lnTo>
                    <a:pt x="9" y="158"/>
                  </a:lnTo>
                  <a:lnTo>
                    <a:pt x="11" y="143"/>
                  </a:lnTo>
                  <a:lnTo>
                    <a:pt x="13" y="128"/>
                  </a:lnTo>
                  <a:lnTo>
                    <a:pt x="16" y="114"/>
                  </a:lnTo>
                  <a:lnTo>
                    <a:pt x="21" y="100"/>
                  </a:lnTo>
                  <a:lnTo>
                    <a:pt x="27" y="87"/>
                  </a:lnTo>
                  <a:lnTo>
                    <a:pt x="35" y="75"/>
                  </a:lnTo>
                  <a:lnTo>
                    <a:pt x="44" y="63"/>
                  </a:lnTo>
                  <a:lnTo>
                    <a:pt x="53" y="53"/>
                  </a:lnTo>
                  <a:lnTo>
                    <a:pt x="63" y="42"/>
                  </a:lnTo>
                  <a:lnTo>
                    <a:pt x="75" y="34"/>
                  </a:lnTo>
                  <a:lnTo>
                    <a:pt x="87" y="27"/>
                  </a:lnTo>
                  <a:lnTo>
                    <a:pt x="100" y="21"/>
                  </a:lnTo>
                  <a:lnTo>
                    <a:pt x="114" y="16"/>
                  </a:lnTo>
                  <a:lnTo>
                    <a:pt x="128" y="12"/>
                  </a:lnTo>
                  <a:lnTo>
                    <a:pt x="143" y="9"/>
                  </a:lnTo>
                  <a:lnTo>
                    <a:pt x="158" y="9"/>
                  </a:lnTo>
                  <a:lnTo>
                    <a:pt x="159" y="9"/>
                  </a:lnTo>
                  <a:lnTo>
                    <a:pt x="160" y="9"/>
                  </a:lnTo>
                  <a:lnTo>
                    <a:pt x="161" y="9"/>
                  </a:lnTo>
                  <a:lnTo>
                    <a:pt x="162" y="9"/>
                  </a:lnTo>
                  <a:lnTo>
                    <a:pt x="163" y="9"/>
                  </a:lnTo>
                  <a:lnTo>
                    <a:pt x="164" y="9"/>
                  </a:lnTo>
                  <a:lnTo>
                    <a:pt x="165" y="9"/>
                  </a:lnTo>
                  <a:lnTo>
                    <a:pt x="166" y="9"/>
                  </a:lnTo>
                  <a:lnTo>
                    <a:pt x="164" y="8"/>
                  </a:lnTo>
                  <a:lnTo>
                    <a:pt x="163" y="8"/>
                  </a:lnTo>
                  <a:lnTo>
                    <a:pt x="162" y="7"/>
                  </a:lnTo>
                  <a:lnTo>
                    <a:pt x="160" y="6"/>
                  </a:lnTo>
                  <a:lnTo>
                    <a:pt x="159" y="6"/>
                  </a:lnTo>
                  <a:lnTo>
                    <a:pt x="158" y="5"/>
                  </a:lnTo>
                  <a:lnTo>
                    <a:pt x="157" y="4"/>
                  </a:lnTo>
                  <a:lnTo>
                    <a:pt x="155" y="4"/>
                  </a:lnTo>
                  <a:lnTo>
                    <a:pt x="154" y="4"/>
                  </a:lnTo>
                  <a:lnTo>
                    <a:pt x="153" y="3"/>
                  </a:lnTo>
                  <a:lnTo>
                    <a:pt x="151" y="3"/>
                  </a:lnTo>
                  <a:lnTo>
                    <a:pt x="150" y="2"/>
                  </a:lnTo>
                  <a:lnTo>
                    <a:pt x="148" y="1"/>
                  </a:lnTo>
                  <a:lnTo>
                    <a:pt x="147" y="1"/>
                  </a:lnTo>
                  <a:lnTo>
                    <a:pt x="146" y="1"/>
                  </a:lnTo>
                  <a:lnTo>
                    <a:pt x="144" y="0"/>
                  </a:lnTo>
                  <a:lnTo>
                    <a:pt x="129" y="2"/>
                  </a:lnTo>
                  <a:lnTo>
                    <a:pt x="115" y="5"/>
                  </a:lnTo>
                  <a:lnTo>
                    <a:pt x="101" y="10"/>
                  </a:lnTo>
                  <a:lnTo>
                    <a:pt x="88" y="16"/>
                  </a:lnTo>
                  <a:lnTo>
                    <a:pt x="75" y="23"/>
                  </a:lnTo>
                  <a:lnTo>
                    <a:pt x="63" y="31"/>
                  </a:lnTo>
                  <a:lnTo>
                    <a:pt x="52" y="40"/>
                  </a:lnTo>
                  <a:lnTo>
                    <a:pt x="42" y="50"/>
                  </a:lnTo>
                  <a:lnTo>
                    <a:pt x="32" y="61"/>
                  </a:lnTo>
                  <a:lnTo>
                    <a:pt x="25" y="73"/>
                  </a:lnTo>
                  <a:lnTo>
                    <a:pt x="18" y="86"/>
                  </a:lnTo>
                  <a:lnTo>
                    <a:pt x="11" y="99"/>
                  </a:lnTo>
                  <a:lnTo>
                    <a:pt x="6" y="113"/>
                  </a:lnTo>
                  <a:lnTo>
                    <a:pt x="3" y="128"/>
                  </a:lnTo>
                  <a:lnTo>
                    <a:pt x="1" y="143"/>
                  </a:lnTo>
                  <a:lnTo>
                    <a:pt x="0" y="158"/>
                  </a:lnTo>
                </a:path>
              </a:pathLst>
            </a:custGeom>
            <a:solidFill>
              <a:srgbClr val="B7B5D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90" name="Freeform 66"/>
            <p:cNvSpPr>
              <a:spLocks/>
            </p:cNvSpPr>
            <p:nvPr/>
          </p:nvSpPr>
          <p:spPr bwMode="auto">
            <a:xfrm>
              <a:off x="5874" y="340"/>
              <a:ext cx="269" cy="299"/>
            </a:xfrm>
            <a:custGeom>
              <a:avLst/>
              <a:gdLst>
                <a:gd name="T0" fmla="*/ 3 w 269"/>
                <a:gd name="T1" fmla="*/ 179 h 299"/>
                <a:gd name="T2" fmla="*/ 18 w 269"/>
                <a:gd name="T3" fmla="*/ 220 h 299"/>
                <a:gd name="T4" fmla="*/ 44 w 269"/>
                <a:gd name="T5" fmla="*/ 254 h 299"/>
                <a:gd name="T6" fmla="*/ 78 w 269"/>
                <a:gd name="T7" fmla="*/ 280 h 299"/>
                <a:gd name="T8" fmla="*/ 119 w 269"/>
                <a:gd name="T9" fmla="*/ 295 h 299"/>
                <a:gd name="T10" fmla="*/ 157 w 269"/>
                <a:gd name="T11" fmla="*/ 297 h 299"/>
                <a:gd name="T12" fmla="*/ 182 w 269"/>
                <a:gd name="T13" fmla="*/ 294 h 299"/>
                <a:gd name="T14" fmla="*/ 205 w 269"/>
                <a:gd name="T15" fmla="*/ 287 h 299"/>
                <a:gd name="T16" fmla="*/ 226 w 269"/>
                <a:gd name="T17" fmla="*/ 276 h 299"/>
                <a:gd name="T18" fmla="*/ 245 w 269"/>
                <a:gd name="T19" fmla="*/ 263 h 299"/>
                <a:gd name="T20" fmla="*/ 262 w 269"/>
                <a:gd name="T21" fmla="*/ 246 h 299"/>
                <a:gd name="T22" fmla="*/ 264 w 269"/>
                <a:gd name="T23" fmla="*/ 242 h 299"/>
                <a:gd name="T24" fmla="*/ 264 w 269"/>
                <a:gd name="T25" fmla="*/ 237 h 299"/>
                <a:gd name="T26" fmla="*/ 265 w 269"/>
                <a:gd name="T27" fmla="*/ 232 h 299"/>
                <a:gd name="T28" fmla="*/ 267 w 269"/>
                <a:gd name="T29" fmla="*/ 227 h 299"/>
                <a:gd name="T30" fmla="*/ 267 w 269"/>
                <a:gd name="T31" fmla="*/ 223 h 299"/>
                <a:gd name="T32" fmla="*/ 257 w 269"/>
                <a:gd name="T33" fmla="*/ 236 h 299"/>
                <a:gd name="T34" fmla="*/ 240 w 269"/>
                <a:gd name="T35" fmla="*/ 255 h 299"/>
                <a:gd name="T36" fmla="*/ 218 w 269"/>
                <a:gd name="T37" fmla="*/ 270 h 299"/>
                <a:gd name="T38" fmla="*/ 194 w 269"/>
                <a:gd name="T39" fmla="*/ 281 h 299"/>
                <a:gd name="T40" fmla="*/ 168 w 269"/>
                <a:gd name="T41" fmla="*/ 287 h 299"/>
                <a:gd name="T42" fmla="*/ 135 w 269"/>
                <a:gd name="T43" fmla="*/ 287 h 299"/>
                <a:gd name="T44" fmla="*/ 95 w 269"/>
                <a:gd name="T45" fmla="*/ 278 h 299"/>
                <a:gd name="T46" fmla="*/ 61 w 269"/>
                <a:gd name="T47" fmla="*/ 256 h 299"/>
                <a:gd name="T48" fmla="*/ 34 w 269"/>
                <a:gd name="T49" fmla="*/ 227 h 299"/>
                <a:gd name="T50" fmla="*/ 16 w 269"/>
                <a:gd name="T51" fmla="*/ 190 h 299"/>
                <a:gd name="T52" fmla="*/ 9 w 269"/>
                <a:gd name="T53" fmla="*/ 149 h 299"/>
                <a:gd name="T54" fmla="*/ 16 w 269"/>
                <a:gd name="T55" fmla="*/ 107 h 299"/>
                <a:gd name="T56" fmla="*/ 34 w 269"/>
                <a:gd name="T57" fmla="*/ 71 h 299"/>
                <a:gd name="T58" fmla="*/ 61 w 269"/>
                <a:gd name="T59" fmla="*/ 41 h 299"/>
                <a:gd name="T60" fmla="*/ 95 w 269"/>
                <a:gd name="T61" fmla="*/ 20 h 299"/>
                <a:gd name="T62" fmla="*/ 135 w 269"/>
                <a:gd name="T63" fmla="*/ 10 h 299"/>
                <a:gd name="T64" fmla="*/ 152 w 269"/>
                <a:gd name="T65" fmla="*/ 9 h 299"/>
                <a:gd name="T66" fmla="*/ 158 w 269"/>
                <a:gd name="T67" fmla="*/ 9 h 299"/>
                <a:gd name="T68" fmla="*/ 164 w 269"/>
                <a:gd name="T69" fmla="*/ 10 h 299"/>
                <a:gd name="T70" fmla="*/ 169 w 269"/>
                <a:gd name="T71" fmla="*/ 11 h 299"/>
                <a:gd name="T72" fmla="*/ 174 w 269"/>
                <a:gd name="T73" fmla="*/ 11 h 299"/>
                <a:gd name="T74" fmla="*/ 177 w 269"/>
                <a:gd name="T75" fmla="*/ 11 h 299"/>
                <a:gd name="T76" fmla="*/ 173 w 269"/>
                <a:gd name="T77" fmla="*/ 9 h 299"/>
                <a:gd name="T78" fmla="*/ 169 w 269"/>
                <a:gd name="T79" fmla="*/ 6 h 299"/>
                <a:gd name="T80" fmla="*/ 164 w 269"/>
                <a:gd name="T81" fmla="*/ 4 h 299"/>
                <a:gd name="T82" fmla="*/ 159 w 269"/>
                <a:gd name="T83" fmla="*/ 1 h 299"/>
                <a:gd name="T84" fmla="*/ 156 w 269"/>
                <a:gd name="T85" fmla="*/ 0 h 299"/>
                <a:gd name="T86" fmla="*/ 153 w 269"/>
                <a:gd name="T87" fmla="*/ 0 h 299"/>
                <a:gd name="T88" fmla="*/ 150 w 269"/>
                <a:gd name="T89" fmla="*/ 0 h 299"/>
                <a:gd name="T90" fmla="*/ 119 w 269"/>
                <a:gd name="T91" fmla="*/ 3 h 299"/>
                <a:gd name="T92" fmla="*/ 78 w 269"/>
                <a:gd name="T93" fmla="*/ 18 h 299"/>
                <a:gd name="T94" fmla="*/ 44 w 269"/>
                <a:gd name="T95" fmla="*/ 44 h 299"/>
                <a:gd name="T96" fmla="*/ 18 w 269"/>
                <a:gd name="T97" fmla="*/ 78 h 299"/>
                <a:gd name="T98" fmla="*/ 3 w 269"/>
                <a:gd name="T99" fmla="*/ 119 h 2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9" h="299">
                  <a:moveTo>
                    <a:pt x="0" y="149"/>
                  </a:moveTo>
                  <a:lnTo>
                    <a:pt x="1" y="165"/>
                  </a:lnTo>
                  <a:lnTo>
                    <a:pt x="3" y="179"/>
                  </a:lnTo>
                  <a:lnTo>
                    <a:pt x="7" y="194"/>
                  </a:lnTo>
                  <a:lnTo>
                    <a:pt x="12" y="207"/>
                  </a:lnTo>
                  <a:lnTo>
                    <a:pt x="18" y="220"/>
                  </a:lnTo>
                  <a:lnTo>
                    <a:pt x="25" y="232"/>
                  </a:lnTo>
                  <a:lnTo>
                    <a:pt x="34" y="244"/>
                  </a:lnTo>
                  <a:lnTo>
                    <a:pt x="44" y="254"/>
                  </a:lnTo>
                  <a:lnTo>
                    <a:pt x="54" y="264"/>
                  </a:lnTo>
                  <a:lnTo>
                    <a:pt x="66" y="273"/>
                  </a:lnTo>
                  <a:lnTo>
                    <a:pt x="78" y="280"/>
                  </a:lnTo>
                  <a:lnTo>
                    <a:pt x="91" y="287"/>
                  </a:lnTo>
                  <a:lnTo>
                    <a:pt x="104" y="292"/>
                  </a:lnTo>
                  <a:lnTo>
                    <a:pt x="119" y="295"/>
                  </a:lnTo>
                  <a:lnTo>
                    <a:pt x="133" y="297"/>
                  </a:lnTo>
                  <a:lnTo>
                    <a:pt x="149" y="298"/>
                  </a:lnTo>
                  <a:lnTo>
                    <a:pt x="157" y="297"/>
                  </a:lnTo>
                  <a:lnTo>
                    <a:pt x="166" y="297"/>
                  </a:lnTo>
                  <a:lnTo>
                    <a:pt x="173" y="296"/>
                  </a:lnTo>
                  <a:lnTo>
                    <a:pt x="182" y="294"/>
                  </a:lnTo>
                  <a:lnTo>
                    <a:pt x="190" y="292"/>
                  </a:lnTo>
                  <a:lnTo>
                    <a:pt x="197" y="290"/>
                  </a:lnTo>
                  <a:lnTo>
                    <a:pt x="205" y="287"/>
                  </a:lnTo>
                  <a:lnTo>
                    <a:pt x="212" y="284"/>
                  </a:lnTo>
                  <a:lnTo>
                    <a:pt x="219" y="280"/>
                  </a:lnTo>
                  <a:lnTo>
                    <a:pt x="226" y="276"/>
                  </a:lnTo>
                  <a:lnTo>
                    <a:pt x="233" y="272"/>
                  </a:lnTo>
                  <a:lnTo>
                    <a:pt x="239" y="268"/>
                  </a:lnTo>
                  <a:lnTo>
                    <a:pt x="245" y="263"/>
                  </a:lnTo>
                  <a:lnTo>
                    <a:pt x="251" y="257"/>
                  </a:lnTo>
                  <a:lnTo>
                    <a:pt x="257" y="251"/>
                  </a:lnTo>
                  <a:lnTo>
                    <a:pt x="262" y="246"/>
                  </a:lnTo>
                  <a:lnTo>
                    <a:pt x="262" y="244"/>
                  </a:lnTo>
                  <a:lnTo>
                    <a:pt x="263" y="243"/>
                  </a:lnTo>
                  <a:lnTo>
                    <a:pt x="264" y="242"/>
                  </a:lnTo>
                  <a:lnTo>
                    <a:pt x="264" y="240"/>
                  </a:lnTo>
                  <a:lnTo>
                    <a:pt x="264" y="239"/>
                  </a:lnTo>
                  <a:lnTo>
                    <a:pt x="264" y="237"/>
                  </a:lnTo>
                  <a:lnTo>
                    <a:pt x="265" y="235"/>
                  </a:lnTo>
                  <a:lnTo>
                    <a:pt x="265" y="234"/>
                  </a:lnTo>
                  <a:lnTo>
                    <a:pt x="265" y="232"/>
                  </a:lnTo>
                  <a:lnTo>
                    <a:pt x="266" y="230"/>
                  </a:lnTo>
                  <a:lnTo>
                    <a:pt x="267" y="229"/>
                  </a:lnTo>
                  <a:lnTo>
                    <a:pt x="267" y="227"/>
                  </a:lnTo>
                  <a:lnTo>
                    <a:pt x="267" y="226"/>
                  </a:lnTo>
                  <a:lnTo>
                    <a:pt x="267" y="225"/>
                  </a:lnTo>
                  <a:lnTo>
                    <a:pt x="267" y="223"/>
                  </a:lnTo>
                  <a:lnTo>
                    <a:pt x="268" y="221"/>
                  </a:lnTo>
                  <a:lnTo>
                    <a:pt x="263" y="229"/>
                  </a:lnTo>
                  <a:lnTo>
                    <a:pt x="257" y="236"/>
                  </a:lnTo>
                  <a:lnTo>
                    <a:pt x="252" y="242"/>
                  </a:lnTo>
                  <a:lnTo>
                    <a:pt x="246" y="249"/>
                  </a:lnTo>
                  <a:lnTo>
                    <a:pt x="240" y="255"/>
                  </a:lnTo>
                  <a:lnTo>
                    <a:pt x="233" y="261"/>
                  </a:lnTo>
                  <a:lnTo>
                    <a:pt x="226" y="266"/>
                  </a:lnTo>
                  <a:lnTo>
                    <a:pt x="218" y="270"/>
                  </a:lnTo>
                  <a:lnTo>
                    <a:pt x="210" y="274"/>
                  </a:lnTo>
                  <a:lnTo>
                    <a:pt x="202" y="278"/>
                  </a:lnTo>
                  <a:lnTo>
                    <a:pt x="194" y="281"/>
                  </a:lnTo>
                  <a:lnTo>
                    <a:pt x="185" y="283"/>
                  </a:lnTo>
                  <a:lnTo>
                    <a:pt x="176" y="285"/>
                  </a:lnTo>
                  <a:lnTo>
                    <a:pt x="168" y="287"/>
                  </a:lnTo>
                  <a:lnTo>
                    <a:pt x="158" y="288"/>
                  </a:lnTo>
                  <a:lnTo>
                    <a:pt x="149" y="289"/>
                  </a:lnTo>
                  <a:lnTo>
                    <a:pt x="135" y="287"/>
                  </a:lnTo>
                  <a:lnTo>
                    <a:pt x="121" y="285"/>
                  </a:lnTo>
                  <a:lnTo>
                    <a:pt x="107" y="282"/>
                  </a:lnTo>
                  <a:lnTo>
                    <a:pt x="95" y="278"/>
                  </a:lnTo>
                  <a:lnTo>
                    <a:pt x="83" y="271"/>
                  </a:lnTo>
                  <a:lnTo>
                    <a:pt x="71" y="264"/>
                  </a:lnTo>
                  <a:lnTo>
                    <a:pt x="61" y="256"/>
                  </a:lnTo>
                  <a:lnTo>
                    <a:pt x="51" y="247"/>
                  </a:lnTo>
                  <a:lnTo>
                    <a:pt x="42" y="237"/>
                  </a:lnTo>
                  <a:lnTo>
                    <a:pt x="34" y="227"/>
                  </a:lnTo>
                  <a:lnTo>
                    <a:pt x="27" y="215"/>
                  </a:lnTo>
                  <a:lnTo>
                    <a:pt x="20" y="203"/>
                  </a:lnTo>
                  <a:lnTo>
                    <a:pt x="16" y="190"/>
                  </a:lnTo>
                  <a:lnTo>
                    <a:pt x="13" y="177"/>
                  </a:lnTo>
                  <a:lnTo>
                    <a:pt x="11" y="163"/>
                  </a:lnTo>
                  <a:lnTo>
                    <a:pt x="9" y="149"/>
                  </a:lnTo>
                  <a:lnTo>
                    <a:pt x="11" y="135"/>
                  </a:lnTo>
                  <a:lnTo>
                    <a:pt x="13" y="121"/>
                  </a:lnTo>
                  <a:lnTo>
                    <a:pt x="16" y="107"/>
                  </a:lnTo>
                  <a:lnTo>
                    <a:pt x="20" y="95"/>
                  </a:lnTo>
                  <a:lnTo>
                    <a:pt x="27" y="82"/>
                  </a:lnTo>
                  <a:lnTo>
                    <a:pt x="34" y="71"/>
                  </a:lnTo>
                  <a:lnTo>
                    <a:pt x="42" y="60"/>
                  </a:lnTo>
                  <a:lnTo>
                    <a:pt x="51" y="50"/>
                  </a:lnTo>
                  <a:lnTo>
                    <a:pt x="61" y="41"/>
                  </a:lnTo>
                  <a:lnTo>
                    <a:pt x="71" y="33"/>
                  </a:lnTo>
                  <a:lnTo>
                    <a:pt x="83" y="26"/>
                  </a:lnTo>
                  <a:lnTo>
                    <a:pt x="95" y="20"/>
                  </a:lnTo>
                  <a:lnTo>
                    <a:pt x="107" y="16"/>
                  </a:lnTo>
                  <a:lnTo>
                    <a:pt x="121" y="12"/>
                  </a:lnTo>
                  <a:lnTo>
                    <a:pt x="135" y="10"/>
                  </a:lnTo>
                  <a:lnTo>
                    <a:pt x="149" y="9"/>
                  </a:lnTo>
                  <a:lnTo>
                    <a:pt x="150" y="9"/>
                  </a:lnTo>
                  <a:lnTo>
                    <a:pt x="152" y="9"/>
                  </a:lnTo>
                  <a:lnTo>
                    <a:pt x="154" y="9"/>
                  </a:lnTo>
                  <a:lnTo>
                    <a:pt x="157" y="9"/>
                  </a:lnTo>
                  <a:lnTo>
                    <a:pt x="158" y="9"/>
                  </a:lnTo>
                  <a:lnTo>
                    <a:pt x="160" y="10"/>
                  </a:lnTo>
                  <a:lnTo>
                    <a:pt x="162" y="10"/>
                  </a:lnTo>
                  <a:lnTo>
                    <a:pt x="164" y="10"/>
                  </a:lnTo>
                  <a:lnTo>
                    <a:pt x="166" y="11"/>
                  </a:lnTo>
                  <a:lnTo>
                    <a:pt x="168" y="11"/>
                  </a:lnTo>
                  <a:lnTo>
                    <a:pt x="169" y="11"/>
                  </a:lnTo>
                  <a:lnTo>
                    <a:pt x="171" y="11"/>
                  </a:lnTo>
                  <a:lnTo>
                    <a:pt x="173" y="11"/>
                  </a:lnTo>
                  <a:lnTo>
                    <a:pt x="174" y="11"/>
                  </a:lnTo>
                  <a:lnTo>
                    <a:pt x="176" y="12"/>
                  </a:lnTo>
                  <a:lnTo>
                    <a:pt x="178" y="13"/>
                  </a:lnTo>
                  <a:lnTo>
                    <a:pt x="177" y="11"/>
                  </a:lnTo>
                  <a:lnTo>
                    <a:pt x="176" y="11"/>
                  </a:lnTo>
                  <a:lnTo>
                    <a:pt x="174" y="10"/>
                  </a:lnTo>
                  <a:lnTo>
                    <a:pt x="173" y="9"/>
                  </a:lnTo>
                  <a:lnTo>
                    <a:pt x="171" y="8"/>
                  </a:lnTo>
                  <a:lnTo>
                    <a:pt x="170" y="8"/>
                  </a:lnTo>
                  <a:lnTo>
                    <a:pt x="169" y="6"/>
                  </a:lnTo>
                  <a:lnTo>
                    <a:pt x="168" y="6"/>
                  </a:lnTo>
                  <a:lnTo>
                    <a:pt x="166" y="5"/>
                  </a:lnTo>
                  <a:lnTo>
                    <a:pt x="164" y="4"/>
                  </a:lnTo>
                  <a:lnTo>
                    <a:pt x="162" y="3"/>
                  </a:lnTo>
                  <a:lnTo>
                    <a:pt x="161" y="2"/>
                  </a:lnTo>
                  <a:lnTo>
                    <a:pt x="159" y="1"/>
                  </a:lnTo>
                  <a:lnTo>
                    <a:pt x="158" y="1"/>
                  </a:lnTo>
                  <a:lnTo>
                    <a:pt x="157" y="0"/>
                  </a:lnTo>
                  <a:lnTo>
                    <a:pt x="156" y="0"/>
                  </a:lnTo>
                  <a:lnTo>
                    <a:pt x="155" y="0"/>
                  </a:lnTo>
                  <a:lnTo>
                    <a:pt x="154" y="0"/>
                  </a:lnTo>
                  <a:lnTo>
                    <a:pt x="153" y="0"/>
                  </a:lnTo>
                  <a:lnTo>
                    <a:pt x="152" y="0"/>
                  </a:lnTo>
                  <a:lnTo>
                    <a:pt x="151" y="0"/>
                  </a:lnTo>
                  <a:lnTo>
                    <a:pt x="150" y="0"/>
                  </a:lnTo>
                  <a:lnTo>
                    <a:pt x="149" y="0"/>
                  </a:lnTo>
                  <a:lnTo>
                    <a:pt x="133" y="1"/>
                  </a:lnTo>
                  <a:lnTo>
                    <a:pt x="119" y="3"/>
                  </a:lnTo>
                  <a:lnTo>
                    <a:pt x="104" y="6"/>
                  </a:lnTo>
                  <a:lnTo>
                    <a:pt x="91" y="11"/>
                  </a:lnTo>
                  <a:lnTo>
                    <a:pt x="78" y="18"/>
                  </a:lnTo>
                  <a:lnTo>
                    <a:pt x="66" y="25"/>
                  </a:lnTo>
                  <a:lnTo>
                    <a:pt x="54" y="34"/>
                  </a:lnTo>
                  <a:lnTo>
                    <a:pt x="44" y="44"/>
                  </a:lnTo>
                  <a:lnTo>
                    <a:pt x="34" y="54"/>
                  </a:lnTo>
                  <a:lnTo>
                    <a:pt x="25" y="66"/>
                  </a:lnTo>
                  <a:lnTo>
                    <a:pt x="18" y="78"/>
                  </a:lnTo>
                  <a:lnTo>
                    <a:pt x="12" y="90"/>
                  </a:lnTo>
                  <a:lnTo>
                    <a:pt x="7" y="104"/>
                  </a:lnTo>
                  <a:lnTo>
                    <a:pt x="3" y="119"/>
                  </a:lnTo>
                  <a:lnTo>
                    <a:pt x="1" y="133"/>
                  </a:lnTo>
                  <a:lnTo>
                    <a:pt x="0" y="149"/>
                  </a:lnTo>
                </a:path>
              </a:pathLst>
            </a:custGeom>
            <a:solidFill>
              <a:srgbClr val="BBB8D4"/>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91" name="Freeform 67"/>
            <p:cNvSpPr>
              <a:spLocks/>
            </p:cNvSpPr>
            <p:nvPr/>
          </p:nvSpPr>
          <p:spPr bwMode="auto">
            <a:xfrm>
              <a:off x="5884" y="349"/>
              <a:ext cx="263" cy="280"/>
            </a:xfrm>
            <a:custGeom>
              <a:avLst/>
              <a:gdLst>
                <a:gd name="T0" fmla="*/ 3 w 263"/>
                <a:gd name="T1" fmla="*/ 167 h 280"/>
                <a:gd name="T2" fmla="*/ 17 w 263"/>
                <a:gd name="T3" fmla="*/ 206 h 280"/>
                <a:gd name="T4" fmla="*/ 41 w 263"/>
                <a:gd name="T5" fmla="*/ 238 h 280"/>
                <a:gd name="T6" fmla="*/ 73 w 263"/>
                <a:gd name="T7" fmla="*/ 262 h 280"/>
                <a:gd name="T8" fmla="*/ 112 w 263"/>
                <a:gd name="T9" fmla="*/ 276 h 280"/>
                <a:gd name="T10" fmla="*/ 149 w 263"/>
                <a:gd name="T11" fmla="*/ 278 h 280"/>
                <a:gd name="T12" fmla="*/ 176 w 263"/>
                <a:gd name="T13" fmla="*/ 274 h 280"/>
                <a:gd name="T14" fmla="*/ 201 w 263"/>
                <a:gd name="T15" fmla="*/ 264 h 280"/>
                <a:gd name="T16" fmla="*/ 223 w 263"/>
                <a:gd name="T17" fmla="*/ 251 h 280"/>
                <a:gd name="T18" fmla="*/ 243 w 263"/>
                <a:gd name="T19" fmla="*/ 233 h 280"/>
                <a:gd name="T20" fmla="*/ 259 w 263"/>
                <a:gd name="T21" fmla="*/ 212 h 280"/>
                <a:gd name="T22" fmla="*/ 259 w 263"/>
                <a:gd name="T23" fmla="*/ 207 h 280"/>
                <a:gd name="T24" fmla="*/ 261 w 263"/>
                <a:gd name="T25" fmla="*/ 201 h 280"/>
                <a:gd name="T26" fmla="*/ 261 w 263"/>
                <a:gd name="T27" fmla="*/ 196 h 280"/>
                <a:gd name="T28" fmla="*/ 261 w 263"/>
                <a:gd name="T29" fmla="*/ 191 h 280"/>
                <a:gd name="T30" fmla="*/ 261 w 263"/>
                <a:gd name="T31" fmla="*/ 185 h 280"/>
                <a:gd name="T32" fmla="*/ 254 w 263"/>
                <a:gd name="T33" fmla="*/ 202 h 280"/>
                <a:gd name="T34" fmla="*/ 237 w 263"/>
                <a:gd name="T35" fmla="*/ 226 h 280"/>
                <a:gd name="T36" fmla="*/ 215 w 263"/>
                <a:gd name="T37" fmla="*/ 245 h 280"/>
                <a:gd name="T38" fmla="*/ 189 w 263"/>
                <a:gd name="T39" fmla="*/ 259 h 280"/>
                <a:gd name="T40" fmla="*/ 160 w 263"/>
                <a:gd name="T41" fmla="*/ 268 h 280"/>
                <a:gd name="T42" fmla="*/ 126 w 263"/>
                <a:gd name="T43" fmla="*/ 269 h 280"/>
                <a:gd name="T44" fmla="*/ 89 w 263"/>
                <a:gd name="T45" fmla="*/ 259 h 280"/>
                <a:gd name="T46" fmla="*/ 57 w 263"/>
                <a:gd name="T47" fmla="*/ 240 h 280"/>
                <a:gd name="T48" fmla="*/ 32 w 263"/>
                <a:gd name="T49" fmla="*/ 212 h 280"/>
                <a:gd name="T50" fmla="*/ 16 w 263"/>
                <a:gd name="T51" fmla="*/ 178 h 280"/>
                <a:gd name="T52" fmla="*/ 9 w 263"/>
                <a:gd name="T53" fmla="*/ 139 h 280"/>
                <a:gd name="T54" fmla="*/ 16 w 263"/>
                <a:gd name="T55" fmla="*/ 101 h 280"/>
                <a:gd name="T56" fmla="*/ 32 w 263"/>
                <a:gd name="T57" fmla="*/ 66 h 280"/>
                <a:gd name="T58" fmla="*/ 57 w 263"/>
                <a:gd name="T59" fmla="*/ 39 h 280"/>
                <a:gd name="T60" fmla="*/ 89 w 263"/>
                <a:gd name="T61" fmla="*/ 20 h 280"/>
                <a:gd name="T62" fmla="*/ 126 w 263"/>
                <a:gd name="T63" fmla="*/ 10 h 280"/>
                <a:gd name="T64" fmla="*/ 147 w 263"/>
                <a:gd name="T65" fmla="*/ 9 h 280"/>
                <a:gd name="T66" fmla="*/ 157 w 263"/>
                <a:gd name="T67" fmla="*/ 11 h 280"/>
                <a:gd name="T68" fmla="*/ 167 w 263"/>
                <a:gd name="T69" fmla="*/ 12 h 280"/>
                <a:gd name="T70" fmla="*/ 177 w 263"/>
                <a:gd name="T71" fmla="*/ 15 h 280"/>
                <a:gd name="T72" fmla="*/ 185 w 263"/>
                <a:gd name="T73" fmla="*/ 18 h 280"/>
                <a:gd name="T74" fmla="*/ 190 w 263"/>
                <a:gd name="T75" fmla="*/ 19 h 280"/>
                <a:gd name="T76" fmla="*/ 186 w 263"/>
                <a:gd name="T77" fmla="*/ 16 h 280"/>
                <a:gd name="T78" fmla="*/ 182 w 263"/>
                <a:gd name="T79" fmla="*/ 12 h 280"/>
                <a:gd name="T80" fmla="*/ 178 w 263"/>
                <a:gd name="T81" fmla="*/ 9 h 280"/>
                <a:gd name="T82" fmla="*/ 173 w 263"/>
                <a:gd name="T83" fmla="*/ 6 h 280"/>
                <a:gd name="T84" fmla="*/ 169 w 263"/>
                <a:gd name="T85" fmla="*/ 3 h 280"/>
                <a:gd name="T86" fmla="*/ 164 w 263"/>
                <a:gd name="T87" fmla="*/ 2 h 280"/>
                <a:gd name="T88" fmla="*/ 158 w 263"/>
                <a:gd name="T89" fmla="*/ 1 h 280"/>
                <a:gd name="T90" fmla="*/ 153 w 263"/>
                <a:gd name="T91" fmla="*/ 1 h 280"/>
                <a:gd name="T92" fmla="*/ 147 w 263"/>
                <a:gd name="T93" fmla="*/ 0 h 280"/>
                <a:gd name="T94" fmla="*/ 141 w 263"/>
                <a:gd name="T95" fmla="*/ 0 h 280"/>
                <a:gd name="T96" fmla="*/ 112 w 263"/>
                <a:gd name="T97" fmla="*/ 3 h 280"/>
                <a:gd name="T98" fmla="*/ 73 w 263"/>
                <a:gd name="T99" fmla="*/ 16 h 280"/>
                <a:gd name="T100" fmla="*/ 41 w 263"/>
                <a:gd name="T101" fmla="*/ 40 h 280"/>
                <a:gd name="T102" fmla="*/ 17 w 263"/>
                <a:gd name="T103" fmla="*/ 73 h 280"/>
                <a:gd name="T104" fmla="*/ 3 w 263"/>
                <a:gd name="T105" fmla="*/ 111 h 2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3" h="280">
                  <a:moveTo>
                    <a:pt x="0" y="139"/>
                  </a:moveTo>
                  <a:lnTo>
                    <a:pt x="1" y="154"/>
                  </a:lnTo>
                  <a:lnTo>
                    <a:pt x="3" y="167"/>
                  </a:lnTo>
                  <a:lnTo>
                    <a:pt x="6" y="181"/>
                  </a:lnTo>
                  <a:lnTo>
                    <a:pt x="11" y="194"/>
                  </a:lnTo>
                  <a:lnTo>
                    <a:pt x="17" y="206"/>
                  </a:lnTo>
                  <a:lnTo>
                    <a:pt x="24" y="218"/>
                  </a:lnTo>
                  <a:lnTo>
                    <a:pt x="32" y="228"/>
                  </a:lnTo>
                  <a:lnTo>
                    <a:pt x="41" y="238"/>
                  </a:lnTo>
                  <a:lnTo>
                    <a:pt x="51" y="247"/>
                  </a:lnTo>
                  <a:lnTo>
                    <a:pt x="61" y="255"/>
                  </a:lnTo>
                  <a:lnTo>
                    <a:pt x="73" y="262"/>
                  </a:lnTo>
                  <a:lnTo>
                    <a:pt x="85" y="268"/>
                  </a:lnTo>
                  <a:lnTo>
                    <a:pt x="98" y="273"/>
                  </a:lnTo>
                  <a:lnTo>
                    <a:pt x="112" y="276"/>
                  </a:lnTo>
                  <a:lnTo>
                    <a:pt x="125" y="278"/>
                  </a:lnTo>
                  <a:lnTo>
                    <a:pt x="140" y="279"/>
                  </a:lnTo>
                  <a:lnTo>
                    <a:pt x="149" y="278"/>
                  </a:lnTo>
                  <a:lnTo>
                    <a:pt x="158" y="278"/>
                  </a:lnTo>
                  <a:lnTo>
                    <a:pt x="167" y="276"/>
                  </a:lnTo>
                  <a:lnTo>
                    <a:pt x="176" y="274"/>
                  </a:lnTo>
                  <a:lnTo>
                    <a:pt x="185" y="271"/>
                  </a:lnTo>
                  <a:lnTo>
                    <a:pt x="193" y="268"/>
                  </a:lnTo>
                  <a:lnTo>
                    <a:pt x="201" y="264"/>
                  </a:lnTo>
                  <a:lnTo>
                    <a:pt x="209" y="261"/>
                  </a:lnTo>
                  <a:lnTo>
                    <a:pt x="216" y="256"/>
                  </a:lnTo>
                  <a:lnTo>
                    <a:pt x="223" y="251"/>
                  </a:lnTo>
                  <a:lnTo>
                    <a:pt x="230" y="245"/>
                  </a:lnTo>
                  <a:lnTo>
                    <a:pt x="237" y="239"/>
                  </a:lnTo>
                  <a:lnTo>
                    <a:pt x="243" y="233"/>
                  </a:lnTo>
                  <a:lnTo>
                    <a:pt x="249" y="226"/>
                  </a:lnTo>
                  <a:lnTo>
                    <a:pt x="254" y="220"/>
                  </a:lnTo>
                  <a:lnTo>
                    <a:pt x="259" y="212"/>
                  </a:lnTo>
                  <a:lnTo>
                    <a:pt x="259" y="211"/>
                  </a:lnTo>
                  <a:lnTo>
                    <a:pt x="259" y="208"/>
                  </a:lnTo>
                  <a:lnTo>
                    <a:pt x="259" y="207"/>
                  </a:lnTo>
                  <a:lnTo>
                    <a:pt x="260" y="205"/>
                  </a:lnTo>
                  <a:lnTo>
                    <a:pt x="260" y="203"/>
                  </a:lnTo>
                  <a:lnTo>
                    <a:pt x="261" y="201"/>
                  </a:lnTo>
                  <a:lnTo>
                    <a:pt x="261" y="200"/>
                  </a:lnTo>
                  <a:lnTo>
                    <a:pt x="261" y="198"/>
                  </a:lnTo>
                  <a:lnTo>
                    <a:pt x="261" y="196"/>
                  </a:lnTo>
                  <a:lnTo>
                    <a:pt x="261" y="194"/>
                  </a:lnTo>
                  <a:lnTo>
                    <a:pt x="261" y="192"/>
                  </a:lnTo>
                  <a:lnTo>
                    <a:pt x="261" y="191"/>
                  </a:lnTo>
                  <a:lnTo>
                    <a:pt x="261" y="189"/>
                  </a:lnTo>
                  <a:lnTo>
                    <a:pt x="261" y="187"/>
                  </a:lnTo>
                  <a:lnTo>
                    <a:pt x="261" y="185"/>
                  </a:lnTo>
                  <a:lnTo>
                    <a:pt x="262" y="184"/>
                  </a:lnTo>
                  <a:lnTo>
                    <a:pt x="258" y="193"/>
                  </a:lnTo>
                  <a:lnTo>
                    <a:pt x="254" y="202"/>
                  </a:lnTo>
                  <a:lnTo>
                    <a:pt x="249" y="210"/>
                  </a:lnTo>
                  <a:lnTo>
                    <a:pt x="243" y="218"/>
                  </a:lnTo>
                  <a:lnTo>
                    <a:pt x="237" y="226"/>
                  </a:lnTo>
                  <a:lnTo>
                    <a:pt x="230" y="233"/>
                  </a:lnTo>
                  <a:lnTo>
                    <a:pt x="223" y="239"/>
                  </a:lnTo>
                  <a:lnTo>
                    <a:pt x="215" y="245"/>
                  </a:lnTo>
                  <a:lnTo>
                    <a:pt x="207" y="251"/>
                  </a:lnTo>
                  <a:lnTo>
                    <a:pt x="198" y="256"/>
                  </a:lnTo>
                  <a:lnTo>
                    <a:pt x="189" y="259"/>
                  </a:lnTo>
                  <a:lnTo>
                    <a:pt x="180" y="263"/>
                  </a:lnTo>
                  <a:lnTo>
                    <a:pt x="170" y="266"/>
                  </a:lnTo>
                  <a:lnTo>
                    <a:pt x="160" y="268"/>
                  </a:lnTo>
                  <a:lnTo>
                    <a:pt x="150" y="269"/>
                  </a:lnTo>
                  <a:lnTo>
                    <a:pt x="140" y="270"/>
                  </a:lnTo>
                  <a:lnTo>
                    <a:pt x="126" y="269"/>
                  </a:lnTo>
                  <a:lnTo>
                    <a:pt x="113" y="266"/>
                  </a:lnTo>
                  <a:lnTo>
                    <a:pt x="101" y="263"/>
                  </a:lnTo>
                  <a:lnTo>
                    <a:pt x="89" y="259"/>
                  </a:lnTo>
                  <a:lnTo>
                    <a:pt x="78" y="254"/>
                  </a:lnTo>
                  <a:lnTo>
                    <a:pt x="67" y="247"/>
                  </a:lnTo>
                  <a:lnTo>
                    <a:pt x="57" y="240"/>
                  </a:lnTo>
                  <a:lnTo>
                    <a:pt x="47" y="232"/>
                  </a:lnTo>
                  <a:lnTo>
                    <a:pt x="39" y="222"/>
                  </a:lnTo>
                  <a:lnTo>
                    <a:pt x="32" y="212"/>
                  </a:lnTo>
                  <a:lnTo>
                    <a:pt x="25" y="201"/>
                  </a:lnTo>
                  <a:lnTo>
                    <a:pt x="20" y="190"/>
                  </a:lnTo>
                  <a:lnTo>
                    <a:pt x="16" y="178"/>
                  </a:lnTo>
                  <a:lnTo>
                    <a:pt x="12" y="166"/>
                  </a:lnTo>
                  <a:lnTo>
                    <a:pt x="10" y="152"/>
                  </a:lnTo>
                  <a:lnTo>
                    <a:pt x="9" y="139"/>
                  </a:lnTo>
                  <a:lnTo>
                    <a:pt x="10" y="127"/>
                  </a:lnTo>
                  <a:lnTo>
                    <a:pt x="12" y="113"/>
                  </a:lnTo>
                  <a:lnTo>
                    <a:pt x="16" y="101"/>
                  </a:lnTo>
                  <a:lnTo>
                    <a:pt x="20" y="89"/>
                  </a:lnTo>
                  <a:lnTo>
                    <a:pt x="25" y="77"/>
                  </a:lnTo>
                  <a:lnTo>
                    <a:pt x="32" y="66"/>
                  </a:lnTo>
                  <a:lnTo>
                    <a:pt x="39" y="56"/>
                  </a:lnTo>
                  <a:lnTo>
                    <a:pt x="47" y="47"/>
                  </a:lnTo>
                  <a:lnTo>
                    <a:pt x="57" y="39"/>
                  </a:lnTo>
                  <a:lnTo>
                    <a:pt x="67" y="32"/>
                  </a:lnTo>
                  <a:lnTo>
                    <a:pt x="78" y="25"/>
                  </a:lnTo>
                  <a:lnTo>
                    <a:pt x="89" y="20"/>
                  </a:lnTo>
                  <a:lnTo>
                    <a:pt x="101" y="15"/>
                  </a:lnTo>
                  <a:lnTo>
                    <a:pt x="113" y="12"/>
                  </a:lnTo>
                  <a:lnTo>
                    <a:pt x="126" y="10"/>
                  </a:lnTo>
                  <a:lnTo>
                    <a:pt x="140" y="9"/>
                  </a:lnTo>
                  <a:lnTo>
                    <a:pt x="143" y="9"/>
                  </a:lnTo>
                  <a:lnTo>
                    <a:pt x="147" y="9"/>
                  </a:lnTo>
                  <a:lnTo>
                    <a:pt x="150" y="9"/>
                  </a:lnTo>
                  <a:lnTo>
                    <a:pt x="153" y="10"/>
                  </a:lnTo>
                  <a:lnTo>
                    <a:pt x="157" y="11"/>
                  </a:lnTo>
                  <a:lnTo>
                    <a:pt x="160" y="11"/>
                  </a:lnTo>
                  <a:lnTo>
                    <a:pt x="163" y="11"/>
                  </a:lnTo>
                  <a:lnTo>
                    <a:pt x="167" y="12"/>
                  </a:lnTo>
                  <a:lnTo>
                    <a:pt x="170" y="13"/>
                  </a:lnTo>
                  <a:lnTo>
                    <a:pt x="173" y="13"/>
                  </a:lnTo>
                  <a:lnTo>
                    <a:pt x="177" y="15"/>
                  </a:lnTo>
                  <a:lnTo>
                    <a:pt x="179" y="16"/>
                  </a:lnTo>
                  <a:lnTo>
                    <a:pt x="182" y="16"/>
                  </a:lnTo>
                  <a:lnTo>
                    <a:pt x="185" y="18"/>
                  </a:lnTo>
                  <a:lnTo>
                    <a:pt x="189" y="19"/>
                  </a:lnTo>
                  <a:lnTo>
                    <a:pt x="192" y="20"/>
                  </a:lnTo>
                  <a:lnTo>
                    <a:pt x="190" y="19"/>
                  </a:lnTo>
                  <a:lnTo>
                    <a:pt x="189" y="18"/>
                  </a:lnTo>
                  <a:lnTo>
                    <a:pt x="187" y="16"/>
                  </a:lnTo>
                  <a:lnTo>
                    <a:pt x="186" y="16"/>
                  </a:lnTo>
                  <a:lnTo>
                    <a:pt x="185" y="15"/>
                  </a:lnTo>
                  <a:lnTo>
                    <a:pt x="184" y="13"/>
                  </a:lnTo>
                  <a:lnTo>
                    <a:pt x="182" y="12"/>
                  </a:lnTo>
                  <a:lnTo>
                    <a:pt x="181" y="11"/>
                  </a:lnTo>
                  <a:lnTo>
                    <a:pt x="179" y="10"/>
                  </a:lnTo>
                  <a:lnTo>
                    <a:pt x="178" y="9"/>
                  </a:lnTo>
                  <a:lnTo>
                    <a:pt x="177" y="8"/>
                  </a:lnTo>
                  <a:lnTo>
                    <a:pt x="175" y="7"/>
                  </a:lnTo>
                  <a:lnTo>
                    <a:pt x="173" y="6"/>
                  </a:lnTo>
                  <a:lnTo>
                    <a:pt x="172" y="5"/>
                  </a:lnTo>
                  <a:lnTo>
                    <a:pt x="170" y="4"/>
                  </a:lnTo>
                  <a:lnTo>
                    <a:pt x="169" y="3"/>
                  </a:lnTo>
                  <a:lnTo>
                    <a:pt x="167" y="3"/>
                  </a:lnTo>
                  <a:lnTo>
                    <a:pt x="165" y="2"/>
                  </a:lnTo>
                  <a:lnTo>
                    <a:pt x="164" y="2"/>
                  </a:lnTo>
                  <a:lnTo>
                    <a:pt x="162" y="1"/>
                  </a:lnTo>
                  <a:lnTo>
                    <a:pt x="160" y="1"/>
                  </a:lnTo>
                  <a:lnTo>
                    <a:pt x="158" y="1"/>
                  </a:lnTo>
                  <a:lnTo>
                    <a:pt x="156" y="1"/>
                  </a:lnTo>
                  <a:lnTo>
                    <a:pt x="154" y="1"/>
                  </a:lnTo>
                  <a:lnTo>
                    <a:pt x="153" y="1"/>
                  </a:lnTo>
                  <a:lnTo>
                    <a:pt x="151" y="1"/>
                  </a:lnTo>
                  <a:lnTo>
                    <a:pt x="149" y="0"/>
                  </a:lnTo>
                  <a:lnTo>
                    <a:pt x="147" y="0"/>
                  </a:lnTo>
                  <a:lnTo>
                    <a:pt x="146" y="0"/>
                  </a:lnTo>
                  <a:lnTo>
                    <a:pt x="143" y="0"/>
                  </a:lnTo>
                  <a:lnTo>
                    <a:pt x="141" y="0"/>
                  </a:lnTo>
                  <a:lnTo>
                    <a:pt x="140" y="0"/>
                  </a:lnTo>
                  <a:lnTo>
                    <a:pt x="125" y="1"/>
                  </a:lnTo>
                  <a:lnTo>
                    <a:pt x="112" y="3"/>
                  </a:lnTo>
                  <a:lnTo>
                    <a:pt x="98" y="6"/>
                  </a:lnTo>
                  <a:lnTo>
                    <a:pt x="85" y="11"/>
                  </a:lnTo>
                  <a:lnTo>
                    <a:pt x="73" y="16"/>
                  </a:lnTo>
                  <a:lnTo>
                    <a:pt x="61" y="23"/>
                  </a:lnTo>
                  <a:lnTo>
                    <a:pt x="51" y="32"/>
                  </a:lnTo>
                  <a:lnTo>
                    <a:pt x="41" y="40"/>
                  </a:lnTo>
                  <a:lnTo>
                    <a:pt x="32" y="51"/>
                  </a:lnTo>
                  <a:lnTo>
                    <a:pt x="24" y="61"/>
                  </a:lnTo>
                  <a:lnTo>
                    <a:pt x="17" y="73"/>
                  </a:lnTo>
                  <a:lnTo>
                    <a:pt x="11" y="85"/>
                  </a:lnTo>
                  <a:lnTo>
                    <a:pt x="6" y="97"/>
                  </a:lnTo>
                  <a:lnTo>
                    <a:pt x="3" y="111"/>
                  </a:lnTo>
                  <a:lnTo>
                    <a:pt x="1" y="125"/>
                  </a:lnTo>
                  <a:lnTo>
                    <a:pt x="0" y="139"/>
                  </a:lnTo>
                </a:path>
              </a:pathLst>
            </a:custGeom>
            <a:solidFill>
              <a:srgbClr val="BEBED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92" name="Freeform 68"/>
            <p:cNvSpPr>
              <a:spLocks/>
            </p:cNvSpPr>
            <p:nvPr/>
          </p:nvSpPr>
          <p:spPr bwMode="auto">
            <a:xfrm>
              <a:off x="5893" y="359"/>
              <a:ext cx="254" cy="261"/>
            </a:xfrm>
            <a:custGeom>
              <a:avLst/>
              <a:gdLst>
                <a:gd name="T0" fmla="*/ 3 w 254"/>
                <a:gd name="T1" fmla="*/ 156 h 261"/>
                <a:gd name="T2" fmla="*/ 16 w 254"/>
                <a:gd name="T3" fmla="*/ 192 h 261"/>
                <a:gd name="T4" fmla="*/ 38 w 254"/>
                <a:gd name="T5" fmla="*/ 222 h 261"/>
                <a:gd name="T6" fmla="*/ 68 w 254"/>
                <a:gd name="T7" fmla="*/ 244 h 261"/>
                <a:gd name="T8" fmla="*/ 104 w 254"/>
                <a:gd name="T9" fmla="*/ 257 h 261"/>
                <a:gd name="T10" fmla="*/ 141 w 254"/>
                <a:gd name="T11" fmla="*/ 259 h 261"/>
                <a:gd name="T12" fmla="*/ 171 w 254"/>
                <a:gd name="T13" fmla="*/ 254 h 261"/>
                <a:gd name="T14" fmla="*/ 198 w 254"/>
                <a:gd name="T15" fmla="*/ 241 h 261"/>
                <a:gd name="T16" fmla="*/ 221 w 254"/>
                <a:gd name="T17" fmla="*/ 223 h 261"/>
                <a:gd name="T18" fmla="*/ 240 w 254"/>
                <a:gd name="T19" fmla="*/ 201 h 261"/>
                <a:gd name="T20" fmla="*/ 253 w 254"/>
                <a:gd name="T21" fmla="*/ 175 h 261"/>
                <a:gd name="T22" fmla="*/ 253 w 254"/>
                <a:gd name="T23" fmla="*/ 171 h 261"/>
                <a:gd name="T24" fmla="*/ 253 w 254"/>
                <a:gd name="T25" fmla="*/ 168 h 261"/>
                <a:gd name="T26" fmla="*/ 253 w 254"/>
                <a:gd name="T27" fmla="*/ 164 h 261"/>
                <a:gd name="T28" fmla="*/ 253 w 254"/>
                <a:gd name="T29" fmla="*/ 158 h 261"/>
                <a:gd name="T30" fmla="*/ 252 w 254"/>
                <a:gd name="T31" fmla="*/ 153 h 261"/>
                <a:gd name="T32" fmla="*/ 252 w 254"/>
                <a:gd name="T33" fmla="*/ 147 h 261"/>
                <a:gd name="T34" fmla="*/ 252 w 254"/>
                <a:gd name="T35" fmla="*/ 142 h 261"/>
                <a:gd name="T36" fmla="*/ 251 w 254"/>
                <a:gd name="T37" fmla="*/ 136 h 261"/>
                <a:gd name="T38" fmla="*/ 244 w 254"/>
                <a:gd name="T39" fmla="*/ 170 h 261"/>
                <a:gd name="T40" fmla="*/ 228 w 254"/>
                <a:gd name="T41" fmla="*/ 201 h 261"/>
                <a:gd name="T42" fmla="*/ 205 w 254"/>
                <a:gd name="T43" fmla="*/ 225 h 261"/>
                <a:gd name="T44" fmla="*/ 176 w 254"/>
                <a:gd name="T45" fmla="*/ 242 h 261"/>
                <a:gd name="T46" fmla="*/ 143 w 254"/>
                <a:gd name="T47" fmla="*/ 250 h 261"/>
                <a:gd name="T48" fmla="*/ 106 w 254"/>
                <a:gd name="T49" fmla="*/ 248 h 261"/>
                <a:gd name="T50" fmla="*/ 73 w 254"/>
                <a:gd name="T51" fmla="*/ 236 h 261"/>
                <a:gd name="T52" fmla="*/ 45 w 254"/>
                <a:gd name="T53" fmla="*/ 215 h 261"/>
                <a:gd name="T54" fmla="*/ 24 w 254"/>
                <a:gd name="T55" fmla="*/ 187 h 261"/>
                <a:gd name="T56" fmla="*/ 12 w 254"/>
                <a:gd name="T57" fmla="*/ 154 h 261"/>
                <a:gd name="T58" fmla="*/ 11 w 254"/>
                <a:gd name="T59" fmla="*/ 118 h 261"/>
                <a:gd name="T60" fmla="*/ 19 w 254"/>
                <a:gd name="T61" fmla="*/ 83 h 261"/>
                <a:gd name="T62" fmla="*/ 37 w 254"/>
                <a:gd name="T63" fmla="*/ 53 h 261"/>
                <a:gd name="T64" fmla="*/ 63 w 254"/>
                <a:gd name="T65" fmla="*/ 30 h 261"/>
                <a:gd name="T66" fmla="*/ 94 w 254"/>
                <a:gd name="T67" fmla="*/ 15 h 261"/>
                <a:gd name="T68" fmla="*/ 131 w 254"/>
                <a:gd name="T69" fmla="*/ 9 h 261"/>
                <a:gd name="T70" fmla="*/ 147 w 254"/>
                <a:gd name="T71" fmla="*/ 11 h 261"/>
                <a:gd name="T72" fmla="*/ 163 w 254"/>
                <a:gd name="T73" fmla="*/ 14 h 261"/>
                <a:gd name="T74" fmla="*/ 178 w 254"/>
                <a:gd name="T75" fmla="*/ 19 h 261"/>
                <a:gd name="T76" fmla="*/ 191 w 254"/>
                <a:gd name="T77" fmla="*/ 26 h 261"/>
                <a:gd name="T78" fmla="*/ 205 w 254"/>
                <a:gd name="T79" fmla="*/ 35 h 261"/>
                <a:gd name="T80" fmla="*/ 206 w 254"/>
                <a:gd name="T81" fmla="*/ 35 h 261"/>
                <a:gd name="T82" fmla="*/ 201 w 254"/>
                <a:gd name="T83" fmla="*/ 29 h 261"/>
                <a:gd name="T84" fmla="*/ 197 w 254"/>
                <a:gd name="T85" fmla="*/ 24 h 261"/>
                <a:gd name="T86" fmla="*/ 191 w 254"/>
                <a:gd name="T87" fmla="*/ 19 h 261"/>
                <a:gd name="T88" fmla="*/ 186 w 254"/>
                <a:gd name="T89" fmla="*/ 14 h 261"/>
                <a:gd name="T90" fmla="*/ 179 w 254"/>
                <a:gd name="T91" fmla="*/ 9 h 261"/>
                <a:gd name="T92" fmla="*/ 170 w 254"/>
                <a:gd name="T93" fmla="*/ 6 h 261"/>
                <a:gd name="T94" fmla="*/ 160 w 254"/>
                <a:gd name="T95" fmla="*/ 4 h 261"/>
                <a:gd name="T96" fmla="*/ 151 w 254"/>
                <a:gd name="T97" fmla="*/ 1 h 261"/>
                <a:gd name="T98" fmla="*/ 141 w 254"/>
                <a:gd name="T99" fmla="*/ 0 h 261"/>
                <a:gd name="T100" fmla="*/ 131 w 254"/>
                <a:gd name="T101" fmla="*/ 0 h 261"/>
                <a:gd name="T102" fmla="*/ 92 w 254"/>
                <a:gd name="T103" fmla="*/ 6 h 261"/>
                <a:gd name="T104" fmla="*/ 58 w 254"/>
                <a:gd name="T105" fmla="*/ 22 h 261"/>
                <a:gd name="T106" fmla="*/ 30 w 254"/>
                <a:gd name="T107" fmla="*/ 47 h 261"/>
                <a:gd name="T108" fmla="*/ 11 w 254"/>
                <a:gd name="T109" fmla="*/ 79 h 261"/>
                <a:gd name="T110" fmla="*/ 1 w 254"/>
                <a:gd name="T111" fmla="*/ 117 h 2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4" h="261">
                  <a:moveTo>
                    <a:pt x="0" y="130"/>
                  </a:moveTo>
                  <a:lnTo>
                    <a:pt x="1" y="143"/>
                  </a:lnTo>
                  <a:lnTo>
                    <a:pt x="3" y="156"/>
                  </a:lnTo>
                  <a:lnTo>
                    <a:pt x="6" y="168"/>
                  </a:lnTo>
                  <a:lnTo>
                    <a:pt x="11" y="180"/>
                  </a:lnTo>
                  <a:lnTo>
                    <a:pt x="16" y="192"/>
                  </a:lnTo>
                  <a:lnTo>
                    <a:pt x="22" y="202"/>
                  </a:lnTo>
                  <a:lnTo>
                    <a:pt x="30" y="213"/>
                  </a:lnTo>
                  <a:lnTo>
                    <a:pt x="38" y="222"/>
                  </a:lnTo>
                  <a:lnTo>
                    <a:pt x="48" y="230"/>
                  </a:lnTo>
                  <a:lnTo>
                    <a:pt x="58" y="238"/>
                  </a:lnTo>
                  <a:lnTo>
                    <a:pt x="68" y="244"/>
                  </a:lnTo>
                  <a:lnTo>
                    <a:pt x="80" y="249"/>
                  </a:lnTo>
                  <a:lnTo>
                    <a:pt x="92" y="254"/>
                  </a:lnTo>
                  <a:lnTo>
                    <a:pt x="104" y="257"/>
                  </a:lnTo>
                  <a:lnTo>
                    <a:pt x="117" y="259"/>
                  </a:lnTo>
                  <a:lnTo>
                    <a:pt x="131" y="260"/>
                  </a:lnTo>
                  <a:lnTo>
                    <a:pt x="141" y="259"/>
                  </a:lnTo>
                  <a:lnTo>
                    <a:pt x="151" y="259"/>
                  </a:lnTo>
                  <a:lnTo>
                    <a:pt x="161" y="256"/>
                  </a:lnTo>
                  <a:lnTo>
                    <a:pt x="171" y="254"/>
                  </a:lnTo>
                  <a:lnTo>
                    <a:pt x="180" y="250"/>
                  </a:lnTo>
                  <a:lnTo>
                    <a:pt x="189" y="246"/>
                  </a:lnTo>
                  <a:lnTo>
                    <a:pt x="198" y="241"/>
                  </a:lnTo>
                  <a:lnTo>
                    <a:pt x="206" y="236"/>
                  </a:lnTo>
                  <a:lnTo>
                    <a:pt x="214" y="230"/>
                  </a:lnTo>
                  <a:lnTo>
                    <a:pt x="221" y="223"/>
                  </a:lnTo>
                  <a:lnTo>
                    <a:pt x="228" y="216"/>
                  </a:lnTo>
                  <a:lnTo>
                    <a:pt x="234" y="209"/>
                  </a:lnTo>
                  <a:lnTo>
                    <a:pt x="240" y="201"/>
                  </a:lnTo>
                  <a:lnTo>
                    <a:pt x="245" y="192"/>
                  </a:lnTo>
                  <a:lnTo>
                    <a:pt x="249" y="183"/>
                  </a:lnTo>
                  <a:lnTo>
                    <a:pt x="253" y="175"/>
                  </a:lnTo>
                  <a:lnTo>
                    <a:pt x="253" y="173"/>
                  </a:lnTo>
                  <a:lnTo>
                    <a:pt x="253" y="172"/>
                  </a:lnTo>
                  <a:lnTo>
                    <a:pt x="253" y="171"/>
                  </a:lnTo>
                  <a:lnTo>
                    <a:pt x="253" y="170"/>
                  </a:lnTo>
                  <a:lnTo>
                    <a:pt x="253" y="169"/>
                  </a:lnTo>
                  <a:lnTo>
                    <a:pt x="253" y="168"/>
                  </a:lnTo>
                  <a:lnTo>
                    <a:pt x="253" y="167"/>
                  </a:lnTo>
                  <a:lnTo>
                    <a:pt x="253" y="166"/>
                  </a:lnTo>
                  <a:lnTo>
                    <a:pt x="253" y="164"/>
                  </a:lnTo>
                  <a:lnTo>
                    <a:pt x="253" y="163"/>
                  </a:lnTo>
                  <a:lnTo>
                    <a:pt x="253" y="160"/>
                  </a:lnTo>
                  <a:lnTo>
                    <a:pt x="253" y="158"/>
                  </a:lnTo>
                  <a:lnTo>
                    <a:pt x="253" y="156"/>
                  </a:lnTo>
                  <a:lnTo>
                    <a:pt x="253" y="155"/>
                  </a:lnTo>
                  <a:lnTo>
                    <a:pt x="252" y="153"/>
                  </a:lnTo>
                  <a:lnTo>
                    <a:pt x="252" y="151"/>
                  </a:lnTo>
                  <a:lnTo>
                    <a:pt x="252" y="149"/>
                  </a:lnTo>
                  <a:lnTo>
                    <a:pt x="252" y="147"/>
                  </a:lnTo>
                  <a:lnTo>
                    <a:pt x="252" y="145"/>
                  </a:lnTo>
                  <a:lnTo>
                    <a:pt x="252" y="143"/>
                  </a:lnTo>
                  <a:lnTo>
                    <a:pt x="252" y="142"/>
                  </a:lnTo>
                  <a:lnTo>
                    <a:pt x="252" y="140"/>
                  </a:lnTo>
                  <a:lnTo>
                    <a:pt x="251" y="138"/>
                  </a:lnTo>
                  <a:lnTo>
                    <a:pt x="251" y="136"/>
                  </a:lnTo>
                  <a:lnTo>
                    <a:pt x="250" y="148"/>
                  </a:lnTo>
                  <a:lnTo>
                    <a:pt x="247" y="159"/>
                  </a:lnTo>
                  <a:lnTo>
                    <a:pt x="244" y="170"/>
                  </a:lnTo>
                  <a:lnTo>
                    <a:pt x="240" y="181"/>
                  </a:lnTo>
                  <a:lnTo>
                    <a:pt x="235" y="191"/>
                  </a:lnTo>
                  <a:lnTo>
                    <a:pt x="228" y="201"/>
                  </a:lnTo>
                  <a:lnTo>
                    <a:pt x="221" y="209"/>
                  </a:lnTo>
                  <a:lnTo>
                    <a:pt x="214" y="217"/>
                  </a:lnTo>
                  <a:lnTo>
                    <a:pt x="205" y="225"/>
                  </a:lnTo>
                  <a:lnTo>
                    <a:pt x="197" y="231"/>
                  </a:lnTo>
                  <a:lnTo>
                    <a:pt x="186" y="237"/>
                  </a:lnTo>
                  <a:lnTo>
                    <a:pt x="176" y="242"/>
                  </a:lnTo>
                  <a:lnTo>
                    <a:pt x="165" y="245"/>
                  </a:lnTo>
                  <a:lnTo>
                    <a:pt x="154" y="248"/>
                  </a:lnTo>
                  <a:lnTo>
                    <a:pt x="143" y="250"/>
                  </a:lnTo>
                  <a:lnTo>
                    <a:pt x="131" y="251"/>
                  </a:lnTo>
                  <a:lnTo>
                    <a:pt x="118" y="250"/>
                  </a:lnTo>
                  <a:lnTo>
                    <a:pt x="106" y="248"/>
                  </a:lnTo>
                  <a:lnTo>
                    <a:pt x="94" y="245"/>
                  </a:lnTo>
                  <a:lnTo>
                    <a:pt x="83" y="241"/>
                  </a:lnTo>
                  <a:lnTo>
                    <a:pt x="73" y="236"/>
                  </a:lnTo>
                  <a:lnTo>
                    <a:pt x="63" y="230"/>
                  </a:lnTo>
                  <a:lnTo>
                    <a:pt x="54" y="223"/>
                  </a:lnTo>
                  <a:lnTo>
                    <a:pt x="45" y="215"/>
                  </a:lnTo>
                  <a:lnTo>
                    <a:pt x="37" y="206"/>
                  </a:lnTo>
                  <a:lnTo>
                    <a:pt x="30" y="197"/>
                  </a:lnTo>
                  <a:lnTo>
                    <a:pt x="24" y="187"/>
                  </a:lnTo>
                  <a:lnTo>
                    <a:pt x="19" y="177"/>
                  </a:lnTo>
                  <a:lnTo>
                    <a:pt x="15" y="166"/>
                  </a:lnTo>
                  <a:lnTo>
                    <a:pt x="12" y="154"/>
                  </a:lnTo>
                  <a:lnTo>
                    <a:pt x="11" y="142"/>
                  </a:lnTo>
                  <a:lnTo>
                    <a:pt x="10" y="130"/>
                  </a:lnTo>
                  <a:lnTo>
                    <a:pt x="11" y="118"/>
                  </a:lnTo>
                  <a:lnTo>
                    <a:pt x="12" y="106"/>
                  </a:lnTo>
                  <a:lnTo>
                    <a:pt x="15" y="94"/>
                  </a:lnTo>
                  <a:lnTo>
                    <a:pt x="19" y="83"/>
                  </a:lnTo>
                  <a:lnTo>
                    <a:pt x="24" y="73"/>
                  </a:lnTo>
                  <a:lnTo>
                    <a:pt x="30" y="63"/>
                  </a:lnTo>
                  <a:lnTo>
                    <a:pt x="37" y="53"/>
                  </a:lnTo>
                  <a:lnTo>
                    <a:pt x="45" y="44"/>
                  </a:lnTo>
                  <a:lnTo>
                    <a:pt x="54" y="37"/>
                  </a:lnTo>
                  <a:lnTo>
                    <a:pt x="63" y="30"/>
                  </a:lnTo>
                  <a:lnTo>
                    <a:pt x="73" y="24"/>
                  </a:lnTo>
                  <a:lnTo>
                    <a:pt x="83" y="19"/>
                  </a:lnTo>
                  <a:lnTo>
                    <a:pt x="94" y="15"/>
                  </a:lnTo>
                  <a:lnTo>
                    <a:pt x="106" y="12"/>
                  </a:lnTo>
                  <a:lnTo>
                    <a:pt x="118" y="10"/>
                  </a:lnTo>
                  <a:lnTo>
                    <a:pt x="131" y="9"/>
                  </a:lnTo>
                  <a:lnTo>
                    <a:pt x="136" y="9"/>
                  </a:lnTo>
                  <a:lnTo>
                    <a:pt x="141" y="10"/>
                  </a:lnTo>
                  <a:lnTo>
                    <a:pt x="147" y="11"/>
                  </a:lnTo>
                  <a:lnTo>
                    <a:pt x="152" y="11"/>
                  </a:lnTo>
                  <a:lnTo>
                    <a:pt x="158" y="13"/>
                  </a:lnTo>
                  <a:lnTo>
                    <a:pt x="163" y="14"/>
                  </a:lnTo>
                  <a:lnTo>
                    <a:pt x="168" y="16"/>
                  </a:lnTo>
                  <a:lnTo>
                    <a:pt x="173" y="17"/>
                  </a:lnTo>
                  <a:lnTo>
                    <a:pt x="178" y="19"/>
                  </a:lnTo>
                  <a:lnTo>
                    <a:pt x="183" y="21"/>
                  </a:lnTo>
                  <a:lnTo>
                    <a:pt x="187" y="23"/>
                  </a:lnTo>
                  <a:lnTo>
                    <a:pt x="191" y="26"/>
                  </a:lnTo>
                  <a:lnTo>
                    <a:pt x="197" y="29"/>
                  </a:lnTo>
                  <a:lnTo>
                    <a:pt x="201" y="32"/>
                  </a:lnTo>
                  <a:lnTo>
                    <a:pt x="205" y="35"/>
                  </a:lnTo>
                  <a:lnTo>
                    <a:pt x="209" y="39"/>
                  </a:lnTo>
                  <a:lnTo>
                    <a:pt x="207" y="37"/>
                  </a:lnTo>
                  <a:lnTo>
                    <a:pt x="206" y="35"/>
                  </a:lnTo>
                  <a:lnTo>
                    <a:pt x="204" y="32"/>
                  </a:lnTo>
                  <a:lnTo>
                    <a:pt x="203" y="31"/>
                  </a:lnTo>
                  <a:lnTo>
                    <a:pt x="201" y="29"/>
                  </a:lnTo>
                  <a:lnTo>
                    <a:pt x="199" y="28"/>
                  </a:lnTo>
                  <a:lnTo>
                    <a:pt x="198" y="25"/>
                  </a:lnTo>
                  <a:lnTo>
                    <a:pt x="197" y="24"/>
                  </a:lnTo>
                  <a:lnTo>
                    <a:pt x="195" y="22"/>
                  </a:lnTo>
                  <a:lnTo>
                    <a:pt x="193" y="20"/>
                  </a:lnTo>
                  <a:lnTo>
                    <a:pt x="191" y="19"/>
                  </a:lnTo>
                  <a:lnTo>
                    <a:pt x="190" y="17"/>
                  </a:lnTo>
                  <a:lnTo>
                    <a:pt x="188" y="16"/>
                  </a:lnTo>
                  <a:lnTo>
                    <a:pt x="186" y="14"/>
                  </a:lnTo>
                  <a:lnTo>
                    <a:pt x="185" y="13"/>
                  </a:lnTo>
                  <a:lnTo>
                    <a:pt x="183" y="11"/>
                  </a:lnTo>
                  <a:lnTo>
                    <a:pt x="179" y="9"/>
                  </a:lnTo>
                  <a:lnTo>
                    <a:pt x="176" y="8"/>
                  </a:lnTo>
                  <a:lnTo>
                    <a:pt x="173" y="7"/>
                  </a:lnTo>
                  <a:lnTo>
                    <a:pt x="170" y="6"/>
                  </a:lnTo>
                  <a:lnTo>
                    <a:pt x="167" y="5"/>
                  </a:lnTo>
                  <a:lnTo>
                    <a:pt x="164" y="4"/>
                  </a:lnTo>
                  <a:lnTo>
                    <a:pt x="160" y="4"/>
                  </a:lnTo>
                  <a:lnTo>
                    <a:pt x="158" y="3"/>
                  </a:lnTo>
                  <a:lnTo>
                    <a:pt x="154" y="2"/>
                  </a:lnTo>
                  <a:lnTo>
                    <a:pt x="151" y="1"/>
                  </a:lnTo>
                  <a:lnTo>
                    <a:pt x="148" y="1"/>
                  </a:lnTo>
                  <a:lnTo>
                    <a:pt x="144" y="1"/>
                  </a:lnTo>
                  <a:lnTo>
                    <a:pt x="141" y="0"/>
                  </a:lnTo>
                  <a:lnTo>
                    <a:pt x="138" y="0"/>
                  </a:lnTo>
                  <a:lnTo>
                    <a:pt x="134" y="0"/>
                  </a:lnTo>
                  <a:lnTo>
                    <a:pt x="131" y="0"/>
                  </a:lnTo>
                  <a:lnTo>
                    <a:pt x="117" y="1"/>
                  </a:lnTo>
                  <a:lnTo>
                    <a:pt x="104" y="3"/>
                  </a:lnTo>
                  <a:lnTo>
                    <a:pt x="92" y="6"/>
                  </a:lnTo>
                  <a:lnTo>
                    <a:pt x="80" y="10"/>
                  </a:lnTo>
                  <a:lnTo>
                    <a:pt x="68" y="16"/>
                  </a:lnTo>
                  <a:lnTo>
                    <a:pt x="58" y="22"/>
                  </a:lnTo>
                  <a:lnTo>
                    <a:pt x="48" y="30"/>
                  </a:lnTo>
                  <a:lnTo>
                    <a:pt x="38" y="38"/>
                  </a:lnTo>
                  <a:lnTo>
                    <a:pt x="30" y="47"/>
                  </a:lnTo>
                  <a:lnTo>
                    <a:pt x="22" y="57"/>
                  </a:lnTo>
                  <a:lnTo>
                    <a:pt x="16" y="68"/>
                  </a:lnTo>
                  <a:lnTo>
                    <a:pt x="11" y="79"/>
                  </a:lnTo>
                  <a:lnTo>
                    <a:pt x="6" y="91"/>
                  </a:lnTo>
                  <a:lnTo>
                    <a:pt x="3" y="104"/>
                  </a:lnTo>
                  <a:lnTo>
                    <a:pt x="1" y="117"/>
                  </a:lnTo>
                  <a:lnTo>
                    <a:pt x="0" y="130"/>
                  </a:lnTo>
                </a:path>
              </a:pathLst>
            </a:custGeom>
            <a:solidFill>
              <a:srgbClr val="C3C1D9"/>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93" name="Freeform 69"/>
            <p:cNvSpPr>
              <a:spLocks/>
            </p:cNvSpPr>
            <p:nvPr/>
          </p:nvSpPr>
          <p:spPr bwMode="auto">
            <a:xfrm>
              <a:off x="6024" y="368"/>
              <a:ext cx="120" cy="241"/>
            </a:xfrm>
            <a:custGeom>
              <a:avLst/>
              <a:gdLst>
                <a:gd name="T0" fmla="*/ 0 w 120"/>
                <a:gd name="T1" fmla="*/ 240 h 241"/>
                <a:gd name="T2" fmla="*/ 24 w 120"/>
                <a:gd name="T3" fmla="*/ 237 h 241"/>
                <a:gd name="T4" fmla="*/ 45 w 120"/>
                <a:gd name="T5" fmla="*/ 231 h 241"/>
                <a:gd name="T6" fmla="*/ 65 w 120"/>
                <a:gd name="T7" fmla="*/ 220 h 241"/>
                <a:gd name="T8" fmla="*/ 82 w 120"/>
                <a:gd name="T9" fmla="*/ 207 h 241"/>
                <a:gd name="T10" fmla="*/ 97 w 120"/>
                <a:gd name="T11" fmla="*/ 190 h 241"/>
                <a:gd name="T12" fmla="*/ 108 w 120"/>
                <a:gd name="T13" fmla="*/ 171 h 241"/>
                <a:gd name="T14" fmla="*/ 116 w 120"/>
                <a:gd name="T15" fmla="*/ 149 h 241"/>
                <a:gd name="T16" fmla="*/ 119 w 120"/>
                <a:gd name="T17" fmla="*/ 126 h 241"/>
                <a:gd name="T18" fmla="*/ 116 w 120"/>
                <a:gd name="T19" fmla="*/ 112 h 241"/>
                <a:gd name="T20" fmla="*/ 113 w 120"/>
                <a:gd name="T21" fmla="*/ 99 h 241"/>
                <a:gd name="T22" fmla="*/ 109 w 120"/>
                <a:gd name="T23" fmla="*/ 87 h 241"/>
                <a:gd name="T24" fmla="*/ 104 w 120"/>
                <a:gd name="T25" fmla="*/ 74 h 241"/>
                <a:gd name="T26" fmla="*/ 99 w 120"/>
                <a:gd name="T27" fmla="*/ 62 h 241"/>
                <a:gd name="T28" fmla="*/ 92 w 120"/>
                <a:gd name="T29" fmla="*/ 51 h 241"/>
                <a:gd name="T30" fmla="*/ 85 w 120"/>
                <a:gd name="T31" fmla="*/ 39 h 241"/>
                <a:gd name="T32" fmla="*/ 78 w 120"/>
                <a:gd name="T33" fmla="*/ 29 h 241"/>
                <a:gd name="T34" fmla="*/ 69 w 120"/>
                <a:gd name="T35" fmla="*/ 23 h 241"/>
                <a:gd name="T36" fmla="*/ 60 w 120"/>
                <a:gd name="T37" fmla="*/ 16 h 241"/>
                <a:gd name="T38" fmla="*/ 52 w 120"/>
                <a:gd name="T39" fmla="*/ 12 h 241"/>
                <a:gd name="T40" fmla="*/ 42 w 120"/>
                <a:gd name="T41" fmla="*/ 8 h 241"/>
                <a:gd name="T42" fmla="*/ 32 w 120"/>
                <a:gd name="T43" fmla="*/ 4 h 241"/>
                <a:gd name="T44" fmla="*/ 22 w 120"/>
                <a:gd name="T45" fmla="*/ 2 h 241"/>
                <a:gd name="T46" fmla="*/ 11 w 120"/>
                <a:gd name="T47" fmla="*/ 1 h 241"/>
                <a:gd name="T48" fmla="*/ 0 w 120"/>
                <a:gd name="T49" fmla="*/ 0 h 241"/>
                <a:gd name="T50" fmla="*/ 11 w 120"/>
                <a:gd name="T51" fmla="*/ 10 h 241"/>
                <a:gd name="T52" fmla="*/ 32 w 120"/>
                <a:gd name="T53" fmla="*/ 15 h 241"/>
                <a:gd name="T54" fmla="*/ 52 w 120"/>
                <a:gd name="T55" fmla="*/ 23 h 241"/>
                <a:gd name="T56" fmla="*/ 70 w 120"/>
                <a:gd name="T57" fmla="*/ 35 h 241"/>
                <a:gd name="T58" fmla="*/ 85 w 120"/>
                <a:gd name="T59" fmla="*/ 50 h 241"/>
                <a:gd name="T60" fmla="*/ 96 w 120"/>
                <a:gd name="T61" fmla="*/ 68 h 241"/>
                <a:gd name="T62" fmla="*/ 104 w 120"/>
                <a:gd name="T63" fmla="*/ 87 h 241"/>
                <a:gd name="T64" fmla="*/ 109 w 120"/>
                <a:gd name="T65" fmla="*/ 109 h 241"/>
                <a:gd name="T66" fmla="*/ 109 w 120"/>
                <a:gd name="T67" fmla="*/ 131 h 241"/>
                <a:gd name="T68" fmla="*/ 104 w 120"/>
                <a:gd name="T69" fmla="*/ 153 h 241"/>
                <a:gd name="T70" fmla="*/ 96 w 120"/>
                <a:gd name="T71" fmla="*/ 172 h 241"/>
                <a:gd name="T72" fmla="*/ 85 w 120"/>
                <a:gd name="T73" fmla="*/ 190 h 241"/>
                <a:gd name="T74" fmla="*/ 70 w 120"/>
                <a:gd name="T75" fmla="*/ 205 h 241"/>
                <a:gd name="T76" fmla="*/ 52 w 120"/>
                <a:gd name="T77" fmla="*/ 217 h 241"/>
                <a:gd name="T78" fmla="*/ 32 w 120"/>
                <a:gd name="T79" fmla="*/ 225 h 241"/>
                <a:gd name="T80" fmla="*/ 11 w 120"/>
                <a:gd name="T81" fmla="*/ 230 h 2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0" h="241">
                  <a:moveTo>
                    <a:pt x="0" y="231"/>
                  </a:moveTo>
                  <a:lnTo>
                    <a:pt x="0" y="240"/>
                  </a:lnTo>
                  <a:lnTo>
                    <a:pt x="12" y="239"/>
                  </a:lnTo>
                  <a:lnTo>
                    <a:pt x="24" y="237"/>
                  </a:lnTo>
                  <a:lnTo>
                    <a:pt x="34" y="235"/>
                  </a:lnTo>
                  <a:lnTo>
                    <a:pt x="45" y="231"/>
                  </a:lnTo>
                  <a:lnTo>
                    <a:pt x="55" y="227"/>
                  </a:lnTo>
                  <a:lnTo>
                    <a:pt x="65" y="220"/>
                  </a:lnTo>
                  <a:lnTo>
                    <a:pt x="74" y="214"/>
                  </a:lnTo>
                  <a:lnTo>
                    <a:pt x="82" y="207"/>
                  </a:lnTo>
                  <a:lnTo>
                    <a:pt x="90" y="198"/>
                  </a:lnTo>
                  <a:lnTo>
                    <a:pt x="97" y="190"/>
                  </a:lnTo>
                  <a:lnTo>
                    <a:pt x="102" y="181"/>
                  </a:lnTo>
                  <a:lnTo>
                    <a:pt x="108" y="171"/>
                  </a:lnTo>
                  <a:lnTo>
                    <a:pt x="112" y="160"/>
                  </a:lnTo>
                  <a:lnTo>
                    <a:pt x="116" y="149"/>
                  </a:lnTo>
                  <a:lnTo>
                    <a:pt x="118" y="138"/>
                  </a:lnTo>
                  <a:lnTo>
                    <a:pt x="119" y="126"/>
                  </a:lnTo>
                  <a:lnTo>
                    <a:pt x="118" y="119"/>
                  </a:lnTo>
                  <a:lnTo>
                    <a:pt x="116" y="112"/>
                  </a:lnTo>
                  <a:lnTo>
                    <a:pt x="115" y="105"/>
                  </a:lnTo>
                  <a:lnTo>
                    <a:pt x="113" y="99"/>
                  </a:lnTo>
                  <a:lnTo>
                    <a:pt x="111" y="93"/>
                  </a:lnTo>
                  <a:lnTo>
                    <a:pt x="109" y="87"/>
                  </a:lnTo>
                  <a:lnTo>
                    <a:pt x="107" y="80"/>
                  </a:lnTo>
                  <a:lnTo>
                    <a:pt x="104" y="74"/>
                  </a:lnTo>
                  <a:lnTo>
                    <a:pt x="102" y="68"/>
                  </a:lnTo>
                  <a:lnTo>
                    <a:pt x="99" y="62"/>
                  </a:lnTo>
                  <a:lnTo>
                    <a:pt x="95" y="56"/>
                  </a:lnTo>
                  <a:lnTo>
                    <a:pt x="92" y="51"/>
                  </a:lnTo>
                  <a:lnTo>
                    <a:pt x="88" y="45"/>
                  </a:lnTo>
                  <a:lnTo>
                    <a:pt x="85" y="39"/>
                  </a:lnTo>
                  <a:lnTo>
                    <a:pt x="81" y="34"/>
                  </a:lnTo>
                  <a:lnTo>
                    <a:pt x="78" y="29"/>
                  </a:lnTo>
                  <a:lnTo>
                    <a:pt x="73" y="25"/>
                  </a:lnTo>
                  <a:lnTo>
                    <a:pt x="69" y="23"/>
                  </a:lnTo>
                  <a:lnTo>
                    <a:pt x="65" y="20"/>
                  </a:lnTo>
                  <a:lnTo>
                    <a:pt x="60" y="16"/>
                  </a:lnTo>
                  <a:lnTo>
                    <a:pt x="56" y="14"/>
                  </a:lnTo>
                  <a:lnTo>
                    <a:pt x="52" y="12"/>
                  </a:lnTo>
                  <a:lnTo>
                    <a:pt x="46" y="9"/>
                  </a:lnTo>
                  <a:lnTo>
                    <a:pt x="42" y="8"/>
                  </a:lnTo>
                  <a:lnTo>
                    <a:pt x="37" y="6"/>
                  </a:lnTo>
                  <a:lnTo>
                    <a:pt x="32" y="4"/>
                  </a:lnTo>
                  <a:lnTo>
                    <a:pt x="27" y="3"/>
                  </a:lnTo>
                  <a:lnTo>
                    <a:pt x="22" y="2"/>
                  </a:lnTo>
                  <a:lnTo>
                    <a:pt x="17" y="1"/>
                  </a:lnTo>
                  <a:lnTo>
                    <a:pt x="11" y="1"/>
                  </a:lnTo>
                  <a:lnTo>
                    <a:pt x="6" y="0"/>
                  </a:lnTo>
                  <a:lnTo>
                    <a:pt x="0" y="0"/>
                  </a:lnTo>
                  <a:lnTo>
                    <a:pt x="0" y="9"/>
                  </a:lnTo>
                  <a:lnTo>
                    <a:pt x="11" y="10"/>
                  </a:lnTo>
                  <a:lnTo>
                    <a:pt x="22" y="12"/>
                  </a:lnTo>
                  <a:lnTo>
                    <a:pt x="32" y="15"/>
                  </a:lnTo>
                  <a:lnTo>
                    <a:pt x="43" y="18"/>
                  </a:lnTo>
                  <a:lnTo>
                    <a:pt x="52" y="23"/>
                  </a:lnTo>
                  <a:lnTo>
                    <a:pt x="62" y="28"/>
                  </a:lnTo>
                  <a:lnTo>
                    <a:pt x="70" y="35"/>
                  </a:lnTo>
                  <a:lnTo>
                    <a:pt x="78" y="42"/>
                  </a:lnTo>
                  <a:lnTo>
                    <a:pt x="85" y="50"/>
                  </a:lnTo>
                  <a:lnTo>
                    <a:pt x="91" y="58"/>
                  </a:lnTo>
                  <a:lnTo>
                    <a:pt x="96" y="68"/>
                  </a:lnTo>
                  <a:lnTo>
                    <a:pt x="101" y="77"/>
                  </a:lnTo>
                  <a:lnTo>
                    <a:pt x="104" y="87"/>
                  </a:lnTo>
                  <a:lnTo>
                    <a:pt x="108" y="98"/>
                  </a:lnTo>
                  <a:lnTo>
                    <a:pt x="109" y="109"/>
                  </a:lnTo>
                  <a:lnTo>
                    <a:pt x="109" y="120"/>
                  </a:lnTo>
                  <a:lnTo>
                    <a:pt x="109" y="131"/>
                  </a:lnTo>
                  <a:lnTo>
                    <a:pt x="108" y="142"/>
                  </a:lnTo>
                  <a:lnTo>
                    <a:pt x="104" y="153"/>
                  </a:lnTo>
                  <a:lnTo>
                    <a:pt x="101" y="163"/>
                  </a:lnTo>
                  <a:lnTo>
                    <a:pt x="96" y="172"/>
                  </a:lnTo>
                  <a:lnTo>
                    <a:pt x="91" y="182"/>
                  </a:lnTo>
                  <a:lnTo>
                    <a:pt x="85" y="190"/>
                  </a:lnTo>
                  <a:lnTo>
                    <a:pt x="78" y="198"/>
                  </a:lnTo>
                  <a:lnTo>
                    <a:pt x="70" y="205"/>
                  </a:lnTo>
                  <a:lnTo>
                    <a:pt x="62" y="212"/>
                  </a:lnTo>
                  <a:lnTo>
                    <a:pt x="52" y="217"/>
                  </a:lnTo>
                  <a:lnTo>
                    <a:pt x="43" y="222"/>
                  </a:lnTo>
                  <a:lnTo>
                    <a:pt x="32" y="225"/>
                  </a:lnTo>
                  <a:lnTo>
                    <a:pt x="22" y="228"/>
                  </a:lnTo>
                  <a:lnTo>
                    <a:pt x="11" y="230"/>
                  </a:lnTo>
                  <a:lnTo>
                    <a:pt x="0" y="231"/>
                  </a:lnTo>
                </a:path>
              </a:pathLst>
            </a:custGeom>
            <a:solidFill>
              <a:srgbClr val="CAC6DD"/>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94" name="Freeform 70"/>
            <p:cNvSpPr>
              <a:spLocks/>
            </p:cNvSpPr>
            <p:nvPr/>
          </p:nvSpPr>
          <p:spPr bwMode="auto">
            <a:xfrm>
              <a:off x="5903" y="368"/>
              <a:ext cx="119" cy="241"/>
            </a:xfrm>
            <a:custGeom>
              <a:avLst/>
              <a:gdLst>
                <a:gd name="T0" fmla="*/ 118 w 119"/>
                <a:gd name="T1" fmla="*/ 0 h 241"/>
                <a:gd name="T2" fmla="*/ 94 w 119"/>
                <a:gd name="T3" fmla="*/ 3 h 241"/>
                <a:gd name="T4" fmla="*/ 72 w 119"/>
                <a:gd name="T5" fmla="*/ 9 h 241"/>
                <a:gd name="T6" fmla="*/ 52 w 119"/>
                <a:gd name="T7" fmla="*/ 20 h 241"/>
                <a:gd name="T8" fmla="*/ 35 w 119"/>
                <a:gd name="T9" fmla="*/ 35 h 241"/>
                <a:gd name="T10" fmla="*/ 20 w 119"/>
                <a:gd name="T11" fmla="*/ 53 h 241"/>
                <a:gd name="T12" fmla="*/ 9 w 119"/>
                <a:gd name="T13" fmla="*/ 73 h 241"/>
                <a:gd name="T14" fmla="*/ 3 w 119"/>
                <a:gd name="T15" fmla="*/ 96 h 241"/>
                <a:gd name="T16" fmla="*/ 0 w 119"/>
                <a:gd name="T17" fmla="*/ 120 h 241"/>
                <a:gd name="T18" fmla="*/ 3 w 119"/>
                <a:gd name="T19" fmla="*/ 144 h 241"/>
                <a:gd name="T20" fmla="*/ 9 w 119"/>
                <a:gd name="T21" fmla="*/ 167 h 241"/>
                <a:gd name="T22" fmla="*/ 20 w 119"/>
                <a:gd name="T23" fmla="*/ 187 h 241"/>
                <a:gd name="T24" fmla="*/ 35 w 119"/>
                <a:gd name="T25" fmla="*/ 205 h 241"/>
                <a:gd name="T26" fmla="*/ 52 w 119"/>
                <a:gd name="T27" fmla="*/ 220 h 241"/>
                <a:gd name="T28" fmla="*/ 72 w 119"/>
                <a:gd name="T29" fmla="*/ 231 h 241"/>
                <a:gd name="T30" fmla="*/ 94 w 119"/>
                <a:gd name="T31" fmla="*/ 237 h 241"/>
                <a:gd name="T32" fmla="*/ 118 w 119"/>
                <a:gd name="T33" fmla="*/ 240 h 241"/>
                <a:gd name="T34" fmla="*/ 107 w 119"/>
                <a:gd name="T35" fmla="*/ 230 h 241"/>
                <a:gd name="T36" fmla="*/ 86 w 119"/>
                <a:gd name="T37" fmla="*/ 225 h 241"/>
                <a:gd name="T38" fmla="*/ 66 w 119"/>
                <a:gd name="T39" fmla="*/ 217 h 241"/>
                <a:gd name="T40" fmla="*/ 49 w 119"/>
                <a:gd name="T41" fmla="*/ 205 h 241"/>
                <a:gd name="T42" fmla="*/ 34 w 119"/>
                <a:gd name="T43" fmla="*/ 190 h 241"/>
                <a:gd name="T44" fmla="*/ 23 w 119"/>
                <a:gd name="T45" fmla="*/ 172 h 241"/>
                <a:gd name="T46" fmla="*/ 15 w 119"/>
                <a:gd name="T47" fmla="*/ 153 h 241"/>
                <a:gd name="T48" fmla="*/ 10 w 119"/>
                <a:gd name="T49" fmla="*/ 131 h 241"/>
                <a:gd name="T50" fmla="*/ 10 w 119"/>
                <a:gd name="T51" fmla="*/ 109 h 241"/>
                <a:gd name="T52" fmla="*/ 15 w 119"/>
                <a:gd name="T53" fmla="*/ 87 h 241"/>
                <a:gd name="T54" fmla="*/ 23 w 119"/>
                <a:gd name="T55" fmla="*/ 68 h 241"/>
                <a:gd name="T56" fmla="*/ 34 w 119"/>
                <a:gd name="T57" fmla="*/ 49 h 241"/>
                <a:gd name="T58" fmla="*/ 49 w 119"/>
                <a:gd name="T59" fmla="*/ 35 h 241"/>
                <a:gd name="T60" fmla="*/ 66 w 119"/>
                <a:gd name="T61" fmla="*/ 23 h 241"/>
                <a:gd name="T62" fmla="*/ 86 w 119"/>
                <a:gd name="T63" fmla="*/ 15 h 241"/>
                <a:gd name="T64" fmla="*/ 107 w 119"/>
                <a:gd name="T65" fmla="*/ 1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241">
                  <a:moveTo>
                    <a:pt x="118" y="9"/>
                  </a:moveTo>
                  <a:lnTo>
                    <a:pt x="118" y="0"/>
                  </a:lnTo>
                  <a:lnTo>
                    <a:pt x="106" y="1"/>
                  </a:lnTo>
                  <a:lnTo>
                    <a:pt x="94" y="3"/>
                  </a:lnTo>
                  <a:lnTo>
                    <a:pt x="83" y="6"/>
                  </a:lnTo>
                  <a:lnTo>
                    <a:pt x="72" y="9"/>
                  </a:lnTo>
                  <a:lnTo>
                    <a:pt x="62" y="15"/>
                  </a:lnTo>
                  <a:lnTo>
                    <a:pt x="52" y="20"/>
                  </a:lnTo>
                  <a:lnTo>
                    <a:pt x="43" y="27"/>
                  </a:lnTo>
                  <a:lnTo>
                    <a:pt x="35" y="35"/>
                  </a:lnTo>
                  <a:lnTo>
                    <a:pt x="27" y="44"/>
                  </a:lnTo>
                  <a:lnTo>
                    <a:pt x="20" y="53"/>
                  </a:lnTo>
                  <a:lnTo>
                    <a:pt x="15" y="63"/>
                  </a:lnTo>
                  <a:lnTo>
                    <a:pt x="9" y="73"/>
                  </a:lnTo>
                  <a:lnTo>
                    <a:pt x="6" y="85"/>
                  </a:lnTo>
                  <a:lnTo>
                    <a:pt x="3" y="96"/>
                  </a:lnTo>
                  <a:lnTo>
                    <a:pt x="1" y="108"/>
                  </a:lnTo>
                  <a:lnTo>
                    <a:pt x="0" y="120"/>
                  </a:lnTo>
                  <a:lnTo>
                    <a:pt x="1" y="132"/>
                  </a:lnTo>
                  <a:lnTo>
                    <a:pt x="3" y="144"/>
                  </a:lnTo>
                  <a:lnTo>
                    <a:pt x="6" y="155"/>
                  </a:lnTo>
                  <a:lnTo>
                    <a:pt x="9" y="167"/>
                  </a:lnTo>
                  <a:lnTo>
                    <a:pt x="15" y="177"/>
                  </a:lnTo>
                  <a:lnTo>
                    <a:pt x="20" y="187"/>
                  </a:lnTo>
                  <a:lnTo>
                    <a:pt x="27" y="196"/>
                  </a:lnTo>
                  <a:lnTo>
                    <a:pt x="35" y="205"/>
                  </a:lnTo>
                  <a:lnTo>
                    <a:pt x="43" y="213"/>
                  </a:lnTo>
                  <a:lnTo>
                    <a:pt x="52" y="220"/>
                  </a:lnTo>
                  <a:lnTo>
                    <a:pt x="62" y="225"/>
                  </a:lnTo>
                  <a:lnTo>
                    <a:pt x="72" y="231"/>
                  </a:lnTo>
                  <a:lnTo>
                    <a:pt x="83" y="234"/>
                  </a:lnTo>
                  <a:lnTo>
                    <a:pt x="94" y="237"/>
                  </a:lnTo>
                  <a:lnTo>
                    <a:pt x="106" y="239"/>
                  </a:lnTo>
                  <a:lnTo>
                    <a:pt x="118" y="240"/>
                  </a:lnTo>
                  <a:lnTo>
                    <a:pt x="118" y="231"/>
                  </a:lnTo>
                  <a:lnTo>
                    <a:pt x="107" y="230"/>
                  </a:lnTo>
                  <a:lnTo>
                    <a:pt x="96" y="228"/>
                  </a:lnTo>
                  <a:lnTo>
                    <a:pt x="86" y="225"/>
                  </a:lnTo>
                  <a:lnTo>
                    <a:pt x="76" y="222"/>
                  </a:lnTo>
                  <a:lnTo>
                    <a:pt x="66" y="217"/>
                  </a:lnTo>
                  <a:lnTo>
                    <a:pt x="57" y="212"/>
                  </a:lnTo>
                  <a:lnTo>
                    <a:pt x="49" y="205"/>
                  </a:lnTo>
                  <a:lnTo>
                    <a:pt x="41" y="198"/>
                  </a:lnTo>
                  <a:lnTo>
                    <a:pt x="34" y="190"/>
                  </a:lnTo>
                  <a:lnTo>
                    <a:pt x="28" y="182"/>
                  </a:lnTo>
                  <a:lnTo>
                    <a:pt x="23" y="172"/>
                  </a:lnTo>
                  <a:lnTo>
                    <a:pt x="18" y="163"/>
                  </a:lnTo>
                  <a:lnTo>
                    <a:pt x="15" y="153"/>
                  </a:lnTo>
                  <a:lnTo>
                    <a:pt x="12" y="142"/>
                  </a:lnTo>
                  <a:lnTo>
                    <a:pt x="10" y="131"/>
                  </a:lnTo>
                  <a:lnTo>
                    <a:pt x="9" y="120"/>
                  </a:lnTo>
                  <a:lnTo>
                    <a:pt x="10" y="109"/>
                  </a:lnTo>
                  <a:lnTo>
                    <a:pt x="12" y="98"/>
                  </a:lnTo>
                  <a:lnTo>
                    <a:pt x="15" y="87"/>
                  </a:lnTo>
                  <a:lnTo>
                    <a:pt x="18" y="77"/>
                  </a:lnTo>
                  <a:lnTo>
                    <a:pt x="23" y="68"/>
                  </a:lnTo>
                  <a:lnTo>
                    <a:pt x="28" y="58"/>
                  </a:lnTo>
                  <a:lnTo>
                    <a:pt x="34" y="49"/>
                  </a:lnTo>
                  <a:lnTo>
                    <a:pt x="41" y="42"/>
                  </a:lnTo>
                  <a:lnTo>
                    <a:pt x="49" y="35"/>
                  </a:lnTo>
                  <a:lnTo>
                    <a:pt x="57" y="28"/>
                  </a:lnTo>
                  <a:lnTo>
                    <a:pt x="66" y="23"/>
                  </a:lnTo>
                  <a:lnTo>
                    <a:pt x="76" y="18"/>
                  </a:lnTo>
                  <a:lnTo>
                    <a:pt x="86" y="15"/>
                  </a:lnTo>
                  <a:lnTo>
                    <a:pt x="96" y="11"/>
                  </a:lnTo>
                  <a:lnTo>
                    <a:pt x="107" y="10"/>
                  </a:lnTo>
                  <a:lnTo>
                    <a:pt x="118" y="9"/>
                  </a:lnTo>
                </a:path>
              </a:pathLst>
            </a:custGeom>
            <a:solidFill>
              <a:srgbClr val="CAC6DD"/>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95" name="Freeform 71"/>
            <p:cNvSpPr>
              <a:spLocks/>
            </p:cNvSpPr>
            <p:nvPr/>
          </p:nvSpPr>
          <p:spPr bwMode="auto">
            <a:xfrm>
              <a:off x="6024" y="378"/>
              <a:ext cx="110" cy="222"/>
            </a:xfrm>
            <a:custGeom>
              <a:avLst/>
              <a:gdLst>
                <a:gd name="T0" fmla="*/ 0 w 110"/>
                <a:gd name="T1" fmla="*/ 221 h 222"/>
                <a:gd name="T2" fmla="*/ 22 w 110"/>
                <a:gd name="T3" fmla="*/ 218 h 222"/>
                <a:gd name="T4" fmla="*/ 42 w 110"/>
                <a:gd name="T5" fmla="*/ 212 h 222"/>
                <a:gd name="T6" fmla="*/ 61 w 110"/>
                <a:gd name="T7" fmla="*/ 202 h 222"/>
                <a:gd name="T8" fmla="*/ 77 w 110"/>
                <a:gd name="T9" fmla="*/ 189 h 222"/>
                <a:gd name="T10" fmla="*/ 90 w 110"/>
                <a:gd name="T11" fmla="*/ 172 h 222"/>
                <a:gd name="T12" fmla="*/ 101 w 110"/>
                <a:gd name="T13" fmla="*/ 153 h 222"/>
                <a:gd name="T14" fmla="*/ 107 w 110"/>
                <a:gd name="T15" fmla="*/ 133 h 222"/>
                <a:gd name="T16" fmla="*/ 109 w 110"/>
                <a:gd name="T17" fmla="*/ 110 h 222"/>
                <a:gd name="T18" fmla="*/ 107 w 110"/>
                <a:gd name="T19" fmla="*/ 88 h 222"/>
                <a:gd name="T20" fmla="*/ 101 w 110"/>
                <a:gd name="T21" fmla="*/ 67 h 222"/>
                <a:gd name="T22" fmla="*/ 90 w 110"/>
                <a:gd name="T23" fmla="*/ 49 h 222"/>
                <a:gd name="T24" fmla="*/ 77 w 110"/>
                <a:gd name="T25" fmla="*/ 32 h 222"/>
                <a:gd name="T26" fmla="*/ 61 w 110"/>
                <a:gd name="T27" fmla="*/ 19 h 222"/>
                <a:gd name="T28" fmla="*/ 42 w 110"/>
                <a:gd name="T29" fmla="*/ 8 h 222"/>
                <a:gd name="T30" fmla="*/ 22 w 110"/>
                <a:gd name="T31" fmla="*/ 3 h 222"/>
                <a:gd name="T32" fmla="*/ 0 w 110"/>
                <a:gd name="T33" fmla="*/ 0 h 222"/>
                <a:gd name="T34" fmla="*/ 10 w 110"/>
                <a:gd name="T35" fmla="*/ 10 h 222"/>
                <a:gd name="T36" fmla="*/ 30 w 110"/>
                <a:gd name="T37" fmla="*/ 14 h 222"/>
                <a:gd name="T38" fmla="*/ 48 w 110"/>
                <a:gd name="T39" fmla="*/ 22 h 222"/>
                <a:gd name="T40" fmla="*/ 63 w 110"/>
                <a:gd name="T41" fmla="*/ 32 h 222"/>
                <a:gd name="T42" fmla="*/ 77 w 110"/>
                <a:gd name="T43" fmla="*/ 46 h 222"/>
                <a:gd name="T44" fmla="*/ 88 w 110"/>
                <a:gd name="T45" fmla="*/ 62 h 222"/>
                <a:gd name="T46" fmla="*/ 95 w 110"/>
                <a:gd name="T47" fmla="*/ 80 h 222"/>
                <a:gd name="T48" fmla="*/ 99 w 110"/>
                <a:gd name="T49" fmla="*/ 100 h 222"/>
                <a:gd name="T50" fmla="*/ 99 w 110"/>
                <a:gd name="T51" fmla="*/ 121 h 222"/>
                <a:gd name="T52" fmla="*/ 95 w 110"/>
                <a:gd name="T53" fmla="*/ 140 h 222"/>
                <a:gd name="T54" fmla="*/ 88 w 110"/>
                <a:gd name="T55" fmla="*/ 159 h 222"/>
                <a:gd name="T56" fmla="*/ 77 w 110"/>
                <a:gd name="T57" fmla="*/ 175 h 222"/>
                <a:gd name="T58" fmla="*/ 63 w 110"/>
                <a:gd name="T59" fmla="*/ 188 h 222"/>
                <a:gd name="T60" fmla="*/ 48 w 110"/>
                <a:gd name="T61" fmla="*/ 199 h 222"/>
                <a:gd name="T62" fmla="*/ 30 w 110"/>
                <a:gd name="T63" fmla="*/ 207 h 222"/>
                <a:gd name="T64" fmla="*/ 10 w 110"/>
                <a:gd name="T65" fmla="*/ 211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22">
                  <a:moveTo>
                    <a:pt x="0" y="212"/>
                  </a:moveTo>
                  <a:lnTo>
                    <a:pt x="0" y="221"/>
                  </a:lnTo>
                  <a:lnTo>
                    <a:pt x="11" y="220"/>
                  </a:lnTo>
                  <a:lnTo>
                    <a:pt x="22" y="218"/>
                  </a:lnTo>
                  <a:lnTo>
                    <a:pt x="32" y="216"/>
                  </a:lnTo>
                  <a:lnTo>
                    <a:pt x="42" y="212"/>
                  </a:lnTo>
                  <a:lnTo>
                    <a:pt x="52" y="208"/>
                  </a:lnTo>
                  <a:lnTo>
                    <a:pt x="61" y="202"/>
                  </a:lnTo>
                  <a:lnTo>
                    <a:pt x="70" y="196"/>
                  </a:lnTo>
                  <a:lnTo>
                    <a:pt x="77" y="189"/>
                  </a:lnTo>
                  <a:lnTo>
                    <a:pt x="84" y="180"/>
                  </a:lnTo>
                  <a:lnTo>
                    <a:pt x="90" y="172"/>
                  </a:lnTo>
                  <a:lnTo>
                    <a:pt x="96" y="163"/>
                  </a:lnTo>
                  <a:lnTo>
                    <a:pt x="101" y="153"/>
                  </a:lnTo>
                  <a:lnTo>
                    <a:pt x="104" y="143"/>
                  </a:lnTo>
                  <a:lnTo>
                    <a:pt x="107" y="133"/>
                  </a:lnTo>
                  <a:lnTo>
                    <a:pt x="108" y="122"/>
                  </a:lnTo>
                  <a:lnTo>
                    <a:pt x="109" y="110"/>
                  </a:lnTo>
                  <a:lnTo>
                    <a:pt x="108" y="99"/>
                  </a:lnTo>
                  <a:lnTo>
                    <a:pt x="107" y="88"/>
                  </a:lnTo>
                  <a:lnTo>
                    <a:pt x="104" y="77"/>
                  </a:lnTo>
                  <a:lnTo>
                    <a:pt x="101" y="67"/>
                  </a:lnTo>
                  <a:lnTo>
                    <a:pt x="96" y="58"/>
                  </a:lnTo>
                  <a:lnTo>
                    <a:pt x="90" y="49"/>
                  </a:lnTo>
                  <a:lnTo>
                    <a:pt x="84" y="41"/>
                  </a:lnTo>
                  <a:lnTo>
                    <a:pt x="77" y="32"/>
                  </a:lnTo>
                  <a:lnTo>
                    <a:pt x="70" y="25"/>
                  </a:lnTo>
                  <a:lnTo>
                    <a:pt x="61" y="19"/>
                  </a:lnTo>
                  <a:lnTo>
                    <a:pt x="52" y="13"/>
                  </a:lnTo>
                  <a:lnTo>
                    <a:pt x="42" y="8"/>
                  </a:lnTo>
                  <a:lnTo>
                    <a:pt x="32" y="5"/>
                  </a:lnTo>
                  <a:lnTo>
                    <a:pt x="22" y="3"/>
                  </a:lnTo>
                  <a:lnTo>
                    <a:pt x="11" y="1"/>
                  </a:lnTo>
                  <a:lnTo>
                    <a:pt x="0" y="0"/>
                  </a:lnTo>
                  <a:lnTo>
                    <a:pt x="0" y="9"/>
                  </a:lnTo>
                  <a:lnTo>
                    <a:pt x="10" y="10"/>
                  </a:lnTo>
                  <a:lnTo>
                    <a:pt x="20" y="11"/>
                  </a:lnTo>
                  <a:lnTo>
                    <a:pt x="30" y="14"/>
                  </a:lnTo>
                  <a:lnTo>
                    <a:pt x="39" y="18"/>
                  </a:lnTo>
                  <a:lnTo>
                    <a:pt x="48" y="22"/>
                  </a:lnTo>
                  <a:lnTo>
                    <a:pt x="56" y="27"/>
                  </a:lnTo>
                  <a:lnTo>
                    <a:pt x="63" y="32"/>
                  </a:lnTo>
                  <a:lnTo>
                    <a:pt x="70" y="39"/>
                  </a:lnTo>
                  <a:lnTo>
                    <a:pt x="77" y="46"/>
                  </a:lnTo>
                  <a:lnTo>
                    <a:pt x="82" y="54"/>
                  </a:lnTo>
                  <a:lnTo>
                    <a:pt x="88" y="62"/>
                  </a:lnTo>
                  <a:lnTo>
                    <a:pt x="92" y="72"/>
                  </a:lnTo>
                  <a:lnTo>
                    <a:pt x="95" y="80"/>
                  </a:lnTo>
                  <a:lnTo>
                    <a:pt x="98" y="90"/>
                  </a:lnTo>
                  <a:lnTo>
                    <a:pt x="99" y="100"/>
                  </a:lnTo>
                  <a:lnTo>
                    <a:pt x="99" y="110"/>
                  </a:lnTo>
                  <a:lnTo>
                    <a:pt x="99" y="121"/>
                  </a:lnTo>
                  <a:lnTo>
                    <a:pt x="98" y="130"/>
                  </a:lnTo>
                  <a:lnTo>
                    <a:pt x="95" y="140"/>
                  </a:lnTo>
                  <a:lnTo>
                    <a:pt x="92" y="149"/>
                  </a:lnTo>
                  <a:lnTo>
                    <a:pt x="88" y="159"/>
                  </a:lnTo>
                  <a:lnTo>
                    <a:pt x="82" y="167"/>
                  </a:lnTo>
                  <a:lnTo>
                    <a:pt x="77" y="175"/>
                  </a:lnTo>
                  <a:lnTo>
                    <a:pt x="70" y="182"/>
                  </a:lnTo>
                  <a:lnTo>
                    <a:pt x="63" y="188"/>
                  </a:lnTo>
                  <a:lnTo>
                    <a:pt x="56" y="194"/>
                  </a:lnTo>
                  <a:lnTo>
                    <a:pt x="48" y="199"/>
                  </a:lnTo>
                  <a:lnTo>
                    <a:pt x="39" y="203"/>
                  </a:lnTo>
                  <a:lnTo>
                    <a:pt x="30" y="207"/>
                  </a:lnTo>
                  <a:lnTo>
                    <a:pt x="20" y="210"/>
                  </a:lnTo>
                  <a:lnTo>
                    <a:pt x="10" y="211"/>
                  </a:lnTo>
                  <a:lnTo>
                    <a:pt x="0" y="212"/>
                  </a:lnTo>
                </a:path>
              </a:pathLst>
            </a:custGeom>
            <a:solidFill>
              <a:srgbClr val="CDCAD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96" name="Freeform 72"/>
            <p:cNvSpPr>
              <a:spLocks/>
            </p:cNvSpPr>
            <p:nvPr/>
          </p:nvSpPr>
          <p:spPr bwMode="auto">
            <a:xfrm>
              <a:off x="5913" y="378"/>
              <a:ext cx="109" cy="222"/>
            </a:xfrm>
            <a:custGeom>
              <a:avLst/>
              <a:gdLst>
                <a:gd name="T0" fmla="*/ 108 w 109"/>
                <a:gd name="T1" fmla="*/ 0 h 222"/>
                <a:gd name="T2" fmla="*/ 86 w 109"/>
                <a:gd name="T3" fmla="*/ 2 h 222"/>
                <a:gd name="T4" fmla="*/ 66 w 109"/>
                <a:gd name="T5" fmla="*/ 8 h 222"/>
                <a:gd name="T6" fmla="*/ 48 w 109"/>
                <a:gd name="T7" fmla="*/ 19 h 222"/>
                <a:gd name="T8" fmla="*/ 31 w 109"/>
                <a:gd name="T9" fmla="*/ 32 h 222"/>
                <a:gd name="T10" fmla="*/ 18 w 109"/>
                <a:gd name="T11" fmla="*/ 48 h 222"/>
                <a:gd name="T12" fmla="*/ 9 w 109"/>
                <a:gd name="T13" fmla="*/ 67 h 222"/>
                <a:gd name="T14" fmla="*/ 3 w 109"/>
                <a:gd name="T15" fmla="*/ 88 h 222"/>
                <a:gd name="T16" fmla="*/ 0 w 109"/>
                <a:gd name="T17" fmla="*/ 110 h 222"/>
                <a:gd name="T18" fmla="*/ 3 w 109"/>
                <a:gd name="T19" fmla="*/ 133 h 222"/>
                <a:gd name="T20" fmla="*/ 9 w 109"/>
                <a:gd name="T21" fmla="*/ 153 h 222"/>
                <a:gd name="T22" fmla="*/ 18 w 109"/>
                <a:gd name="T23" fmla="*/ 172 h 222"/>
                <a:gd name="T24" fmla="*/ 31 w 109"/>
                <a:gd name="T25" fmla="*/ 189 h 222"/>
                <a:gd name="T26" fmla="*/ 48 w 109"/>
                <a:gd name="T27" fmla="*/ 202 h 222"/>
                <a:gd name="T28" fmla="*/ 66 w 109"/>
                <a:gd name="T29" fmla="*/ 212 h 222"/>
                <a:gd name="T30" fmla="*/ 86 w 109"/>
                <a:gd name="T31" fmla="*/ 218 h 222"/>
                <a:gd name="T32" fmla="*/ 108 w 109"/>
                <a:gd name="T33" fmla="*/ 221 h 222"/>
                <a:gd name="T34" fmla="*/ 98 w 109"/>
                <a:gd name="T35" fmla="*/ 211 h 222"/>
                <a:gd name="T36" fmla="*/ 79 w 109"/>
                <a:gd name="T37" fmla="*/ 207 h 222"/>
                <a:gd name="T38" fmla="*/ 61 w 109"/>
                <a:gd name="T39" fmla="*/ 199 h 222"/>
                <a:gd name="T40" fmla="*/ 45 w 109"/>
                <a:gd name="T41" fmla="*/ 188 h 222"/>
                <a:gd name="T42" fmla="*/ 32 w 109"/>
                <a:gd name="T43" fmla="*/ 175 h 222"/>
                <a:gd name="T44" fmla="*/ 21 w 109"/>
                <a:gd name="T45" fmla="*/ 159 h 222"/>
                <a:gd name="T46" fmla="*/ 14 w 109"/>
                <a:gd name="T47" fmla="*/ 140 h 222"/>
                <a:gd name="T48" fmla="*/ 9 w 109"/>
                <a:gd name="T49" fmla="*/ 121 h 222"/>
                <a:gd name="T50" fmla="*/ 9 w 109"/>
                <a:gd name="T51" fmla="*/ 100 h 222"/>
                <a:gd name="T52" fmla="*/ 14 w 109"/>
                <a:gd name="T53" fmla="*/ 80 h 222"/>
                <a:gd name="T54" fmla="*/ 21 w 109"/>
                <a:gd name="T55" fmla="*/ 62 h 222"/>
                <a:gd name="T56" fmla="*/ 32 w 109"/>
                <a:gd name="T57" fmla="*/ 46 h 222"/>
                <a:gd name="T58" fmla="*/ 45 w 109"/>
                <a:gd name="T59" fmla="*/ 32 h 222"/>
                <a:gd name="T60" fmla="*/ 61 w 109"/>
                <a:gd name="T61" fmla="*/ 22 h 222"/>
                <a:gd name="T62" fmla="*/ 79 w 109"/>
                <a:gd name="T63" fmla="*/ 14 h 222"/>
                <a:gd name="T64" fmla="*/ 98 w 109"/>
                <a:gd name="T65" fmla="*/ 1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9" h="222">
                  <a:moveTo>
                    <a:pt x="108" y="9"/>
                  </a:moveTo>
                  <a:lnTo>
                    <a:pt x="108" y="0"/>
                  </a:lnTo>
                  <a:lnTo>
                    <a:pt x="97" y="1"/>
                  </a:lnTo>
                  <a:lnTo>
                    <a:pt x="86" y="2"/>
                  </a:lnTo>
                  <a:lnTo>
                    <a:pt x="76" y="5"/>
                  </a:lnTo>
                  <a:lnTo>
                    <a:pt x="66" y="8"/>
                  </a:lnTo>
                  <a:lnTo>
                    <a:pt x="57" y="13"/>
                  </a:lnTo>
                  <a:lnTo>
                    <a:pt x="48" y="19"/>
                  </a:lnTo>
                  <a:lnTo>
                    <a:pt x="40" y="25"/>
                  </a:lnTo>
                  <a:lnTo>
                    <a:pt x="31" y="32"/>
                  </a:lnTo>
                  <a:lnTo>
                    <a:pt x="25" y="40"/>
                  </a:lnTo>
                  <a:lnTo>
                    <a:pt x="18" y="48"/>
                  </a:lnTo>
                  <a:lnTo>
                    <a:pt x="13" y="58"/>
                  </a:lnTo>
                  <a:lnTo>
                    <a:pt x="9" y="67"/>
                  </a:lnTo>
                  <a:lnTo>
                    <a:pt x="5" y="77"/>
                  </a:lnTo>
                  <a:lnTo>
                    <a:pt x="3" y="88"/>
                  </a:lnTo>
                  <a:lnTo>
                    <a:pt x="1" y="99"/>
                  </a:lnTo>
                  <a:lnTo>
                    <a:pt x="0" y="110"/>
                  </a:lnTo>
                  <a:lnTo>
                    <a:pt x="1" y="122"/>
                  </a:lnTo>
                  <a:lnTo>
                    <a:pt x="3" y="133"/>
                  </a:lnTo>
                  <a:lnTo>
                    <a:pt x="5" y="143"/>
                  </a:lnTo>
                  <a:lnTo>
                    <a:pt x="9" y="153"/>
                  </a:lnTo>
                  <a:lnTo>
                    <a:pt x="13" y="163"/>
                  </a:lnTo>
                  <a:lnTo>
                    <a:pt x="18" y="172"/>
                  </a:lnTo>
                  <a:lnTo>
                    <a:pt x="25" y="180"/>
                  </a:lnTo>
                  <a:lnTo>
                    <a:pt x="31" y="189"/>
                  </a:lnTo>
                  <a:lnTo>
                    <a:pt x="40" y="196"/>
                  </a:lnTo>
                  <a:lnTo>
                    <a:pt x="48" y="202"/>
                  </a:lnTo>
                  <a:lnTo>
                    <a:pt x="57" y="208"/>
                  </a:lnTo>
                  <a:lnTo>
                    <a:pt x="66" y="212"/>
                  </a:lnTo>
                  <a:lnTo>
                    <a:pt x="76" y="216"/>
                  </a:lnTo>
                  <a:lnTo>
                    <a:pt x="86" y="218"/>
                  </a:lnTo>
                  <a:lnTo>
                    <a:pt x="97" y="220"/>
                  </a:lnTo>
                  <a:lnTo>
                    <a:pt x="108" y="221"/>
                  </a:lnTo>
                  <a:lnTo>
                    <a:pt x="108" y="212"/>
                  </a:lnTo>
                  <a:lnTo>
                    <a:pt x="98" y="211"/>
                  </a:lnTo>
                  <a:lnTo>
                    <a:pt x="88" y="210"/>
                  </a:lnTo>
                  <a:lnTo>
                    <a:pt x="79" y="207"/>
                  </a:lnTo>
                  <a:lnTo>
                    <a:pt x="70" y="203"/>
                  </a:lnTo>
                  <a:lnTo>
                    <a:pt x="61" y="199"/>
                  </a:lnTo>
                  <a:lnTo>
                    <a:pt x="53" y="194"/>
                  </a:lnTo>
                  <a:lnTo>
                    <a:pt x="45" y="188"/>
                  </a:lnTo>
                  <a:lnTo>
                    <a:pt x="38" y="182"/>
                  </a:lnTo>
                  <a:lnTo>
                    <a:pt x="32" y="175"/>
                  </a:lnTo>
                  <a:lnTo>
                    <a:pt x="26" y="167"/>
                  </a:lnTo>
                  <a:lnTo>
                    <a:pt x="21" y="159"/>
                  </a:lnTo>
                  <a:lnTo>
                    <a:pt x="17" y="149"/>
                  </a:lnTo>
                  <a:lnTo>
                    <a:pt x="14" y="140"/>
                  </a:lnTo>
                  <a:lnTo>
                    <a:pt x="11" y="130"/>
                  </a:lnTo>
                  <a:lnTo>
                    <a:pt x="9" y="121"/>
                  </a:lnTo>
                  <a:lnTo>
                    <a:pt x="9" y="110"/>
                  </a:lnTo>
                  <a:lnTo>
                    <a:pt x="9" y="100"/>
                  </a:lnTo>
                  <a:lnTo>
                    <a:pt x="11" y="90"/>
                  </a:lnTo>
                  <a:lnTo>
                    <a:pt x="14" y="80"/>
                  </a:lnTo>
                  <a:lnTo>
                    <a:pt x="17" y="71"/>
                  </a:lnTo>
                  <a:lnTo>
                    <a:pt x="21" y="62"/>
                  </a:lnTo>
                  <a:lnTo>
                    <a:pt x="26" y="54"/>
                  </a:lnTo>
                  <a:lnTo>
                    <a:pt x="32" y="46"/>
                  </a:lnTo>
                  <a:lnTo>
                    <a:pt x="38" y="39"/>
                  </a:lnTo>
                  <a:lnTo>
                    <a:pt x="45" y="32"/>
                  </a:lnTo>
                  <a:lnTo>
                    <a:pt x="53" y="27"/>
                  </a:lnTo>
                  <a:lnTo>
                    <a:pt x="61" y="22"/>
                  </a:lnTo>
                  <a:lnTo>
                    <a:pt x="70" y="18"/>
                  </a:lnTo>
                  <a:lnTo>
                    <a:pt x="79" y="14"/>
                  </a:lnTo>
                  <a:lnTo>
                    <a:pt x="88" y="11"/>
                  </a:lnTo>
                  <a:lnTo>
                    <a:pt x="98" y="10"/>
                  </a:lnTo>
                  <a:lnTo>
                    <a:pt x="108" y="9"/>
                  </a:lnTo>
                </a:path>
              </a:pathLst>
            </a:custGeom>
            <a:solidFill>
              <a:srgbClr val="CDCAD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97" name="Freeform 73"/>
            <p:cNvSpPr>
              <a:spLocks/>
            </p:cNvSpPr>
            <p:nvPr/>
          </p:nvSpPr>
          <p:spPr bwMode="auto">
            <a:xfrm>
              <a:off x="6024" y="388"/>
              <a:ext cx="101" cy="202"/>
            </a:xfrm>
            <a:custGeom>
              <a:avLst/>
              <a:gdLst>
                <a:gd name="T0" fmla="*/ 0 w 101"/>
                <a:gd name="T1" fmla="*/ 201 h 202"/>
                <a:gd name="T2" fmla="*/ 20 w 101"/>
                <a:gd name="T3" fmla="*/ 199 h 202"/>
                <a:gd name="T4" fmla="*/ 39 w 101"/>
                <a:gd name="T5" fmla="*/ 193 h 202"/>
                <a:gd name="T6" fmla="*/ 56 w 101"/>
                <a:gd name="T7" fmla="*/ 183 h 202"/>
                <a:gd name="T8" fmla="*/ 71 w 101"/>
                <a:gd name="T9" fmla="*/ 171 h 202"/>
                <a:gd name="T10" fmla="*/ 83 w 101"/>
                <a:gd name="T11" fmla="*/ 156 h 202"/>
                <a:gd name="T12" fmla="*/ 92 w 101"/>
                <a:gd name="T13" fmla="*/ 139 h 202"/>
                <a:gd name="T14" fmla="*/ 98 w 101"/>
                <a:gd name="T15" fmla="*/ 120 h 202"/>
                <a:gd name="T16" fmla="*/ 100 w 101"/>
                <a:gd name="T17" fmla="*/ 100 h 202"/>
                <a:gd name="T18" fmla="*/ 98 w 101"/>
                <a:gd name="T19" fmla="*/ 80 h 202"/>
                <a:gd name="T20" fmla="*/ 92 w 101"/>
                <a:gd name="T21" fmla="*/ 62 h 202"/>
                <a:gd name="T22" fmla="*/ 83 w 101"/>
                <a:gd name="T23" fmla="*/ 44 h 202"/>
                <a:gd name="T24" fmla="*/ 71 w 101"/>
                <a:gd name="T25" fmla="*/ 29 h 202"/>
                <a:gd name="T26" fmla="*/ 56 w 101"/>
                <a:gd name="T27" fmla="*/ 18 h 202"/>
                <a:gd name="T28" fmla="*/ 39 w 101"/>
                <a:gd name="T29" fmla="*/ 8 h 202"/>
                <a:gd name="T30" fmla="*/ 20 w 101"/>
                <a:gd name="T31" fmla="*/ 2 h 202"/>
                <a:gd name="T32" fmla="*/ 0 w 101"/>
                <a:gd name="T33" fmla="*/ 0 h 202"/>
                <a:gd name="T34" fmla="*/ 9 w 101"/>
                <a:gd name="T35" fmla="*/ 10 h 202"/>
                <a:gd name="T36" fmla="*/ 27 w 101"/>
                <a:gd name="T37" fmla="*/ 13 h 202"/>
                <a:gd name="T38" fmla="*/ 43 w 101"/>
                <a:gd name="T39" fmla="*/ 20 h 202"/>
                <a:gd name="T40" fmla="*/ 57 w 101"/>
                <a:gd name="T41" fmla="*/ 30 h 202"/>
                <a:gd name="T42" fmla="*/ 70 w 101"/>
                <a:gd name="T43" fmla="*/ 43 h 202"/>
                <a:gd name="T44" fmla="*/ 80 w 101"/>
                <a:gd name="T45" fmla="*/ 57 h 202"/>
                <a:gd name="T46" fmla="*/ 87 w 101"/>
                <a:gd name="T47" fmla="*/ 74 h 202"/>
                <a:gd name="T48" fmla="*/ 90 w 101"/>
                <a:gd name="T49" fmla="*/ 91 h 202"/>
                <a:gd name="T50" fmla="*/ 90 w 101"/>
                <a:gd name="T51" fmla="*/ 110 h 202"/>
                <a:gd name="T52" fmla="*/ 87 w 101"/>
                <a:gd name="T53" fmla="*/ 127 h 202"/>
                <a:gd name="T54" fmla="*/ 80 w 101"/>
                <a:gd name="T55" fmla="*/ 144 h 202"/>
                <a:gd name="T56" fmla="*/ 70 w 101"/>
                <a:gd name="T57" fmla="*/ 158 h 202"/>
                <a:gd name="T58" fmla="*/ 57 w 101"/>
                <a:gd name="T59" fmla="*/ 171 h 202"/>
                <a:gd name="T60" fmla="*/ 43 w 101"/>
                <a:gd name="T61" fmla="*/ 180 h 202"/>
                <a:gd name="T62" fmla="*/ 27 w 101"/>
                <a:gd name="T63" fmla="*/ 187 h 202"/>
                <a:gd name="T64" fmla="*/ 9 w 101"/>
                <a:gd name="T65" fmla="*/ 191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202">
                  <a:moveTo>
                    <a:pt x="0" y="192"/>
                  </a:moveTo>
                  <a:lnTo>
                    <a:pt x="0" y="201"/>
                  </a:lnTo>
                  <a:lnTo>
                    <a:pt x="10" y="200"/>
                  </a:lnTo>
                  <a:lnTo>
                    <a:pt x="20" y="199"/>
                  </a:lnTo>
                  <a:lnTo>
                    <a:pt x="30" y="197"/>
                  </a:lnTo>
                  <a:lnTo>
                    <a:pt x="39" y="193"/>
                  </a:lnTo>
                  <a:lnTo>
                    <a:pt x="48" y="188"/>
                  </a:lnTo>
                  <a:lnTo>
                    <a:pt x="56" y="183"/>
                  </a:lnTo>
                  <a:lnTo>
                    <a:pt x="63" y="178"/>
                  </a:lnTo>
                  <a:lnTo>
                    <a:pt x="71" y="171"/>
                  </a:lnTo>
                  <a:lnTo>
                    <a:pt x="77" y="164"/>
                  </a:lnTo>
                  <a:lnTo>
                    <a:pt x="83" y="156"/>
                  </a:lnTo>
                  <a:lnTo>
                    <a:pt x="88" y="149"/>
                  </a:lnTo>
                  <a:lnTo>
                    <a:pt x="92" y="139"/>
                  </a:lnTo>
                  <a:lnTo>
                    <a:pt x="96" y="130"/>
                  </a:lnTo>
                  <a:lnTo>
                    <a:pt x="98" y="120"/>
                  </a:lnTo>
                  <a:lnTo>
                    <a:pt x="99" y="111"/>
                  </a:lnTo>
                  <a:lnTo>
                    <a:pt x="100" y="100"/>
                  </a:lnTo>
                  <a:lnTo>
                    <a:pt x="99" y="90"/>
                  </a:lnTo>
                  <a:lnTo>
                    <a:pt x="98" y="80"/>
                  </a:lnTo>
                  <a:lnTo>
                    <a:pt x="96" y="71"/>
                  </a:lnTo>
                  <a:lnTo>
                    <a:pt x="92" y="62"/>
                  </a:lnTo>
                  <a:lnTo>
                    <a:pt x="88" y="52"/>
                  </a:lnTo>
                  <a:lnTo>
                    <a:pt x="83" y="44"/>
                  </a:lnTo>
                  <a:lnTo>
                    <a:pt x="77" y="37"/>
                  </a:lnTo>
                  <a:lnTo>
                    <a:pt x="71" y="29"/>
                  </a:lnTo>
                  <a:lnTo>
                    <a:pt x="63" y="23"/>
                  </a:lnTo>
                  <a:lnTo>
                    <a:pt x="56" y="18"/>
                  </a:lnTo>
                  <a:lnTo>
                    <a:pt x="48" y="12"/>
                  </a:lnTo>
                  <a:lnTo>
                    <a:pt x="39" y="8"/>
                  </a:lnTo>
                  <a:lnTo>
                    <a:pt x="30" y="4"/>
                  </a:lnTo>
                  <a:lnTo>
                    <a:pt x="20" y="2"/>
                  </a:lnTo>
                  <a:lnTo>
                    <a:pt x="10" y="1"/>
                  </a:lnTo>
                  <a:lnTo>
                    <a:pt x="0" y="0"/>
                  </a:lnTo>
                  <a:lnTo>
                    <a:pt x="0" y="9"/>
                  </a:lnTo>
                  <a:lnTo>
                    <a:pt x="9" y="10"/>
                  </a:lnTo>
                  <a:lnTo>
                    <a:pt x="18" y="11"/>
                  </a:lnTo>
                  <a:lnTo>
                    <a:pt x="27" y="13"/>
                  </a:lnTo>
                  <a:lnTo>
                    <a:pt x="35" y="16"/>
                  </a:lnTo>
                  <a:lnTo>
                    <a:pt x="43" y="20"/>
                  </a:lnTo>
                  <a:lnTo>
                    <a:pt x="50" y="25"/>
                  </a:lnTo>
                  <a:lnTo>
                    <a:pt x="57" y="30"/>
                  </a:lnTo>
                  <a:lnTo>
                    <a:pt x="64" y="36"/>
                  </a:lnTo>
                  <a:lnTo>
                    <a:pt x="70" y="43"/>
                  </a:lnTo>
                  <a:lnTo>
                    <a:pt x="75" y="50"/>
                  </a:lnTo>
                  <a:lnTo>
                    <a:pt x="80" y="57"/>
                  </a:lnTo>
                  <a:lnTo>
                    <a:pt x="83" y="65"/>
                  </a:lnTo>
                  <a:lnTo>
                    <a:pt x="87" y="74"/>
                  </a:lnTo>
                  <a:lnTo>
                    <a:pt x="89" y="82"/>
                  </a:lnTo>
                  <a:lnTo>
                    <a:pt x="90" y="91"/>
                  </a:lnTo>
                  <a:lnTo>
                    <a:pt x="90" y="100"/>
                  </a:lnTo>
                  <a:lnTo>
                    <a:pt x="90" y="110"/>
                  </a:lnTo>
                  <a:lnTo>
                    <a:pt x="89" y="118"/>
                  </a:lnTo>
                  <a:lnTo>
                    <a:pt x="87" y="127"/>
                  </a:lnTo>
                  <a:lnTo>
                    <a:pt x="83" y="136"/>
                  </a:lnTo>
                  <a:lnTo>
                    <a:pt x="80" y="144"/>
                  </a:lnTo>
                  <a:lnTo>
                    <a:pt x="75" y="151"/>
                  </a:lnTo>
                  <a:lnTo>
                    <a:pt x="70" y="158"/>
                  </a:lnTo>
                  <a:lnTo>
                    <a:pt x="64" y="165"/>
                  </a:lnTo>
                  <a:lnTo>
                    <a:pt x="57" y="171"/>
                  </a:lnTo>
                  <a:lnTo>
                    <a:pt x="50" y="176"/>
                  </a:lnTo>
                  <a:lnTo>
                    <a:pt x="43" y="180"/>
                  </a:lnTo>
                  <a:lnTo>
                    <a:pt x="35" y="184"/>
                  </a:lnTo>
                  <a:lnTo>
                    <a:pt x="27" y="187"/>
                  </a:lnTo>
                  <a:lnTo>
                    <a:pt x="18" y="190"/>
                  </a:lnTo>
                  <a:lnTo>
                    <a:pt x="9" y="191"/>
                  </a:lnTo>
                  <a:lnTo>
                    <a:pt x="0" y="192"/>
                  </a:lnTo>
                </a:path>
              </a:pathLst>
            </a:custGeom>
            <a:solidFill>
              <a:srgbClr val="D1CEE1"/>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98" name="Freeform 74"/>
            <p:cNvSpPr>
              <a:spLocks/>
            </p:cNvSpPr>
            <p:nvPr/>
          </p:nvSpPr>
          <p:spPr bwMode="auto">
            <a:xfrm>
              <a:off x="5922" y="388"/>
              <a:ext cx="100" cy="202"/>
            </a:xfrm>
            <a:custGeom>
              <a:avLst/>
              <a:gdLst>
                <a:gd name="T0" fmla="*/ 99 w 100"/>
                <a:gd name="T1" fmla="*/ 0 h 202"/>
                <a:gd name="T2" fmla="*/ 79 w 100"/>
                <a:gd name="T3" fmla="*/ 2 h 202"/>
                <a:gd name="T4" fmla="*/ 61 w 100"/>
                <a:gd name="T5" fmla="*/ 8 h 202"/>
                <a:gd name="T6" fmla="*/ 44 w 100"/>
                <a:gd name="T7" fmla="*/ 17 h 202"/>
                <a:gd name="T8" fmla="*/ 29 w 100"/>
                <a:gd name="T9" fmla="*/ 29 h 202"/>
                <a:gd name="T10" fmla="*/ 17 w 100"/>
                <a:gd name="T11" fmla="*/ 44 h 202"/>
                <a:gd name="T12" fmla="*/ 8 w 100"/>
                <a:gd name="T13" fmla="*/ 61 h 202"/>
                <a:gd name="T14" fmla="*/ 2 w 100"/>
                <a:gd name="T15" fmla="*/ 80 h 202"/>
                <a:gd name="T16" fmla="*/ 0 w 100"/>
                <a:gd name="T17" fmla="*/ 100 h 202"/>
                <a:gd name="T18" fmla="*/ 2 w 100"/>
                <a:gd name="T19" fmla="*/ 120 h 202"/>
                <a:gd name="T20" fmla="*/ 8 w 100"/>
                <a:gd name="T21" fmla="*/ 139 h 202"/>
                <a:gd name="T22" fmla="*/ 17 w 100"/>
                <a:gd name="T23" fmla="*/ 156 h 202"/>
                <a:gd name="T24" fmla="*/ 29 w 100"/>
                <a:gd name="T25" fmla="*/ 171 h 202"/>
                <a:gd name="T26" fmla="*/ 44 w 100"/>
                <a:gd name="T27" fmla="*/ 183 h 202"/>
                <a:gd name="T28" fmla="*/ 61 w 100"/>
                <a:gd name="T29" fmla="*/ 193 h 202"/>
                <a:gd name="T30" fmla="*/ 79 w 100"/>
                <a:gd name="T31" fmla="*/ 199 h 202"/>
                <a:gd name="T32" fmla="*/ 99 w 100"/>
                <a:gd name="T33" fmla="*/ 201 h 202"/>
                <a:gd name="T34" fmla="*/ 90 w 100"/>
                <a:gd name="T35" fmla="*/ 191 h 202"/>
                <a:gd name="T36" fmla="*/ 72 w 100"/>
                <a:gd name="T37" fmla="*/ 187 h 202"/>
                <a:gd name="T38" fmla="*/ 56 w 100"/>
                <a:gd name="T39" fmla="*/ 180 h 202"/>
                <a:gd name="T40" fmla="*/ 42 w 100"/>
                <a:gd name="T41" fmla="*/ 171 h 202"/>
                <a:gd name="T42" fmla="*/ 30 w 100"/>
                <a:gd name="T43" fmla="*/ 158 h 202"/>
                <a:gd name="T44" fmla="*/ 20 w 100"/>
                <a:gd name="T45" fmla="*/ 144 h 202"/>
                <a:gd name="T46" fmla="*/ 14 w 100"/>
                <a:gd name="T47" fmla="*/ 127 h 202"/>
                <a:gd name="T48" fmla="*/ 9 w 100"/>
                <a:gd name="T49" fmla="*/ 110 h 202"/>
                <a:gd name="T50" fmla="*/ 9 w 100"/>
                <a:gd name="T51" fmla="*/ 91 h 202"/>
                <a:gd name="T52" fmla="*/ 14 w 100"/>
                <a:gd name="T53" fmla="*/ 74 h 202"/>
                <a:gd name="T54" fmla="*/ 20 w 100"/>
                <a:gd name="T55" fmla="*/ 57 h 202"/>
                <a:gd name="T56" fmla="*/ 30 w 100"/>
                <a:gd name="T57" fmla="*/ 42 h 202"/>
                <a:gd name="T58" fmla="*/ 42 w 100"/>
                <a:gd name="T59" fmla="*/ 30 h 202"/>
                <a:gd name="T60" fmla="*/ 56 w 100"/>
                <a:gd name="T61" fmla="*/ 20 h 202"/>
                <a:gd name="T62" fmla="*/ 72 w 100"/>
                <a:gd name="T63" fmla="*/ 13 h 202"/>
                <a:gd name="T64" fmla="*/ 90 w 100"/>
                <a:gd name="T65" fmla="*/ 10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202">
                  <a:moveTo>
                    <a:pt x="99" y="9"/>
                  </a:moveTo>
                  <a:lnTo>
                    <a:pt x="99" y="0"/>
                  </a:lnTo>
                  <a:lnTo>
                    <a:pt x="89" y="1"/>
                  </a:lnTo>
                  <a:lnTo>
                    <a:pt x="79" y="2"/>
                  </a:lnTo>
                  <a:lnTo>
                    <a:pt x="70" y="4"/>
                  </a:lnTo>
                  <a:lnTo>
                    <a:pt x="61" y="8"/>
                  </a:lnTo>
                  <a:lnTo>
                    <a:pt x="52" y="12"/>
                  </a:lnTo>
                  <a:lnTo>
                    <a:pt x="44" y="17"/>
                  </a:lnTo>
                  <a:lnTo>
                    <a:pt x="36" y="23"/>
                  </a:lnTo>
                  <a:lnTo>
                    <a:pt x="29" y="29"/>
                  </a:lnTo>
                  <a:lnTo>
                    <a:pt x="23" y="36"/>
                  </a:lnTo>
                  <a:lnTo>
                    <a:pt x="17" y="44"/>
                  </a:lnTo>
                  <a:lnTo>
                    <a:pt x="12" y="52"/>
                  </a:lnTo>
                  <a:lnTo>
                    <a:pt x="8" y="61"/>
                  </a:lnTo>
                  <a:lnTo>
                    <a:pt x="4" y="71"/>
                  </a:lnTo>
                  <a:lnTo>
                    <a:pt x="2" y="80"/>
                  </a:lnTo>
                  <a:lnTo>
                    <a:pt x="1" y="90"/>
                  </a:lnTo>
                  <a:lnTo>
                    <a:pt x="0" y="100"/>
                  </a:lnTo>
                  <a:lnTo>
                    <a:pt x="1" y="111"/>
                  </a:lnTo>
                  <a:lnTo>
                    <a:pt x="2" y="120"/>
                  </a:lnTo>
                  <a:lnTo>
                    <a:pt x="4" y="130"/>
                  </a:lnTo>
                  <a:lnTo>
                    <a:pt x="8" y="139"/>
                  </a:lnTo>
                  <a:lnTo>
                    <a:pt x="12" y="149"/>
                  </a:lnTo>
                  <a:lnTo>
                    <a:pt x="17" y="156"/>
                  </a:lnTo>
                  <a:lnTo>
                    <a:pt x="23" y="164"/>
                  </a:lnTo>
                  <a:lnTo>
                    <a:pt x="29" y="171"/>
                  </a:lnTo>
                  <a:lnTo>
                    <a:pt x="36" y="178"/>
                  </a:lnTo>
                  <a:lnTo>
                    <a:pt x="44" y="183"/>
                  </a:lnTo>
                  <a:lnTo>
                    <a:pt x="52" y="188"/>
                  </a:lnTo>
                  <a:lnTo>
                    <a:pt x="61" y="193"/>
                  </a:lnTo>
                  <a:lnTo>
                    <a:pt x="70" y="197"/>
                  </a:lnTo>
                  <a:lnTo>
                    <a:pt x="79" y="199"/>
                  </a:lnTo>
                  <a:lnTo>
                    <a:pt x="89" y="200"/>
                  </a:lnTo>
                  <a:lnTo>
                    <a:pt x="99" y="201"/>
                  </a:lnTo>
                  <a:lnTo>
                    <a:pt x="99" y="192"/>
                  </a:lnTo>
                  <a:lnTo>
                    <a:pt x="90" y="191"/>
                  </a:lnTo>
                  <a:lnTo>
                    <a:pt x="81" y="190"/>
                  </a:lnTo>
                  <a:lnTo>
                    <a:pt x="72" y="187"/>
                  </a:lnTo>
                  <a:lnTo>
                    <a:pt x="64" y="184"/>
                  </a:lnTo>
                  <a:lnTo>
                    <a:pt x="56" y="180"/>
                  </a:lnTo>
                  <a:lnTo>
                    <a:pt x="49" y="176"/>
                  </a:lnTo>
                  <a:lnTo>
                    <a:pt x="42" y="171"/>
                  </a:lnTo>
                  <a:lnTo>
                    <a:pt x="35" y="165"/>
                  </a:lnTo>
                  <a:lnTo>
                    <a:pt x="30" y="158"/>
                  </a:lnTo>
                  <a:lnTo>
                    <a:pt x="25" y="151"/>
                  </a:lnTo>
                  <a:lnTo>
                    <a:pt x="20" y="144"/>
                  </a:lnTo>
                  <a:lnTo>
                    <a:pt x="16" y="136"/>
                  </a:lnTo>
                  <a:lnTo>
                    <a:pt x="14" y="127"/>
                  </a:lnTo>
                  <a:lnTo>
                    <a:pt x="11" y="118"/>
                  </a:lnTo>
                  <a:lnTo>
                    <a:pt x="9" y="110"/>
                  </a:lnTo>
                  <a:lnTo>
                    <a:pt x="9" y="100"/>
                  </a:lnTo>
                  <a:lnTo>
                    <a:pt x="9" y="91"/>
                  </a:lnTo>
                  <a:lnTo>
                    <a:pt x="11" y="82"/>
                  </a:lnTo>
                  <a:lnTo>
                    <a:pt x="14" y="74"/>
                  </a:lnTo>
                  <a:lnTo>
                    <a:pt x="16" y="65"/>
                  </a:lnTo>
                  <a:lnTo>
                    <a:pt x="20" y="57"/>
                  </a:lnTo>
                  <a:lnTo>
                    <a:pt x="25" y="50"/>
                  </a:lnTo>
                  <a:lnTo>
                    <a:pt x="30" y="42"/>
                  </a:lnTo>
                  <a:lnTo>
                    <a:pt x="35" y="36"/>
                  </a:lnTo>
                  <a:lnTo>
                    <a:pt x="42" y="30"/>
                  </a:lnTo>
                  <a:lnTo>
                    <a:pt x="49" y="25"/>
                  </a:lnTo>
                  <a:lnTo>
                    <a:pt x="56" y="20"/>
                  </a:lnTo>
                  <a:lnTo>
                    <a:pt x="64" y="16"/>
                  </a:lnTo>
                  <a:lnTo>
                    <a:pt x="72" y="13"/>
                  </a:lnTo>
                  <a:lnTo>
                    <a:pt x="81" y="11"/>
                  </a:lnTo>
                  <a:lnTo>
                    <a:pt x="90" y="10"/>
                  </a:lnTo>
                  <a:lnTo>
                    <a:pt x="99" y="9"/>
                  </a:lnTo>
                </a:path>
              </a:pathLst>
            </a:custGeom>
            <a:solidFill>
              <a:srgbClr val="D1CEE1"/>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99" name="Freeform 75"/>
            <p:cNvSpPr>
              <a:spLocks/>
            </p:cNvSpPr>
            <p:nvPr/>
          </p:nvSpPr>
          <p:spPr bwMode="auto">
            <a:xfrm>
              <a:off x="6024" y="397"/>
              <a:ext cx="92" cy="184"/>
            </a:xfrm>
            <a:custGeom>
              <a:avLst/>
              <a:gdLst>
                <a:gd name="T0" fmla="*/ 0 w 92"/>
                <a:gd name="T1" fmla="*/ 183 h 184"/>
                <a:gd name="T2" fmla="*/ 19 w 92"/>
                <a:gd name="T3" fmla="*/ 181 h 184"/>
                <a:gd name="T4" fmla="*/ 35 w 92"/>
                <a:gd name="T5" fmla="*/ 175 h 184"/>
                <a:gd name="T6" fmla="*/ 51 w 92"/>
                <a:gd name="T7" fmla="*/ 167 h 184"/>
                <a:gd name="T8" fmla="*/ 64 w 92"/>
                <a:gd name="T9" fmla="*/ 156 h 184"/>
                <a:gd name="T10" fmla="*/ 76 w 92"/>
                <a:gd name="T11" fmla="*/ 142 h 184"/>
                <a:gd name="T12" fmla="*/ 84 w 92"/>
                <a:gd name="T13" fmla="*/ 127 h 184"/>
                <a:gd name="T14" fmla="*/ 89 w 92"/>
                <a:gd name="T15" fmla="*/ 110 h 184"/>
                <a:gd name="T16" fmla="*/ 91 w 92"/>
                <a:gd name="T17" fmla="*/ 91 h 184"/>
                <a:gd name="T18" fmla="*/ 89 w 92"/>
                <a:gd name="T19" fmla="*/ 73 h 184"/>
                <a:gd name="T20" fmla="*/ 84 w 92"/>
                <a:gd name="T21" fmla="*/ 56 h 184"/>
                <a:gd name="T22" fmla="*/ 76 w 92"/>
                <a:gd name="T23" fmla="*/ 41 h 184"/>
                <a:gd name="T24" fmla="*/ 64 w 92"/>
                <a:gd name="T25" fmla="*/ 27 h 184"/>
                <a:gd name="T26" fmla="*/ 51 w 92"/>
                <a:gd name="T27" fmla="*/ 15 h 184"/>
                <a:gd name="T28" fmla="*/ 35 w 92"/>
                <a:gd name="T29" fmla="*/ 7 h 184"/>
                <a:gd name="T30" fmla="*/ 19 w 92"/>
                <a:gd name="T31" fmla="*/ 2 h 184"/>
                <a:gd name="T32" fmla="*/ 0 w 92"/>
                <a:gd name="T33" fmla="*/ 0 h 184"/>
                <a:gd name="T34" fmla="*/ 8 w 92"/>
                <a:gd name="T35" fmla="*/ 10 h 184"/>
                <a:gd name="T36" fmla="*/ 24 w 92"/>
                <a:gd name="T37" fmla="*/ 13 h 184"/>
                <a:gd name="T38" fmla="*/ 39 w 92"/>
                <a:gd name="T39" fmla="*/ 20 h 184"/>
                <a:gd name="T40" fmla="*/ 52 w 92"/>
                <a:gd name="T41" fmla="*/ 28 h 184"/>
                <a:gd name="T42" fmla="*/ 63 w 92"/>
                <a:gd name="T43" fmla="*/ 39 h 184"/>
                <a:gd name="T44" fmla="*/ 72 w 92"/>
                <a:gd name="T45" fmla="*/ 53 h 184"/>
                <a:gd name="T46" fmla="*/ 78 w 92"/>
                <a:gd name="T47" fmla="*/ 67 h 184"/>
                <a:gd name="T48" fmla="*/ 81 w 92"/>
                <a:gd name="T49" fmla="*/ 83 h 184"/>
                <a:gd name="T50" fmla="*/ 81 w 92"/>
                <a:gd name="T51" fmla="*/ 99 h 184"/>
                <a:gd name="T52" fmla="*/ 78 w 92"/>
                <a:gd name="T53" fmla="*/ 116 h 184"/>
                <a:gd name="T54" fmla="*/ 72 w 92"/>
                <a:gd name="T55" fmla="*/ 130 h 184"/>
                <a:gd name="T56" fmla="*/ 63 w 92"/>
                <a:gd name="T57" fmla="*/ 144 h 184"/>
                <a:gd name="T58" fmla="*/ 52 w 92"/>
                <a:gd name="T59" fmla="*/ 155 h 184"/>
                <a:gd name="T60" fmla="*/ 39 w 92"/>
                <a:gd name="T61" fmla="*/ 163 h 184"/>
                <a:gd name="T62" fmla="*/ 24 w 92"/>
                <a:gd name="T63" fmla="*/ 170 h 184"/>
                <a:gd name="T64" fmla="*/ 8 w 92"/>
                <a:gd name="T65" fmla="*/ 173 h 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 h="184">
                  <a:moveTo>
                    <a:pt x="0" y="174"/>
                  </a:moveTo>
                  <a:lnTo>
                    <a:pt x="0" y="183"/>
                  </a:lnTo>
                  <a:lnTo>
                    <a:pt x="10" y="182"/>
                  </a:lnTo>
                  <a:lnTo>
                    <a:pt x="19" y="181"/>
                  </a:lnTo>
                  <a:lnTo>
                    <a:pt x="27" y="179"/>
                  </a:lnTo>
                  <a:lnTo>
                    <a:pt x="35" y="175"/>
                  </a:lnTo>
                  <a:lnTo>
                    <a:pt x="44" y="172"/>
                  </a:lnTo>
                  <a:lnTo>
                    <a:pt x="51" y="167"/>
                  </a:lnTo>
                  <a:lnTo>
                    <a:pt x="58" y="162"/>
                  </a:lnTo>
                  <a:lnTo>
                    <a:pt x="64" y="156"/>
                  </a:lnTo>
                  <a:lnTo>
                    <a:pt x="70" y="149"/>
                  </a:lnTo>
                  <a:lnTo>
                    <a:pt x="76" y="142"/>
                  </a:lnTo>
                  <a:lnTo>
                    <a:pt x="80" y="135"/>
                  </a:lnTo>
                  <a:lnTo>
                    <a:pt x="84" y="127"/>
                  </a:lnTo>
                  <a:lnTo>
                    <a:pt x="87" y="118"/>
                  </a:lnTo>
                  <a:lnTo>
                    <a:pt x="89" y="110"/>
                  </a:lnTo>
                  <a:lnTo>
                    <a:pt x="90" y="101"/>
                  </a:lnTo>
                  <a:lnTo>
                    <a:pt x="91" y="91"/>
                  </a:lnTo>
                  <a:lnTo>
                    <a:pt x="90" y="82"/>
                  </a:lnTo>
                  <a:lnTo>
                    <a:pt x="89" y="73"/>
                  </a:lnTo>
                  <a:lnTo>
                    <a:pt x="87" y="65"/>
                  </a:lnTo>
                  <a:lnTo>
                    <a:pt x="84" y="56"/>
                  </a:lnTo>
                  <a:lnTo>
                    <a:pt x="80" y="48"/>
                  </a:lnTo>
                  <a:lnTo>
                    <a:pt x="76" y="41"/>
                  </a:lnTo>
                  <a:lnTo>
                    <a:pt x="70" y="34"/>
                  </a:lnTo>
                  <a:lnTo>
                    <a:pt x="64" y="27"/>
                  </a:lnTo>
                  <a:lnTo>
                    <a:pt x="58" y="21"/>
                  </a:lnTo>
                  <a:lnTo>
                    <a:pt x="51" y="15"/>
                  </a:lnTo>
                  <a:lnTo>
                    <a:pt x="44" y="11"/>
                  </a:lnTo>
                  <a:lnTo>
                    <a:pt x="35" y="7"/>
                  </a:lnTo>
                  <a:lnTo>
                    <a:pt x="27" y="4"/>
                  </a:lnTo>
                  <a:lnTo>
                    <a:pt x="19" y="2"/>
                  </a:lnTo>
                  <a:lnTo>
                    <a:pt x="10" y="1"/>
                  </a:lnTo>
                  <a:lnTo>
                    <a:pt x="0" y="0"/>
                  </a:lnTo>
                  <a:lnTo>
                    <a:pt x="0" y="9"/>
                  </a:lnTo>
                  <a:lnTo>
                    <a:pt x="8" y="10"/>
                  </a:lnTo>
                  <a:lnTo>
                    <a:pt x="17" y="11"/>
                  </a:lnTo>
                  <a:lnTo>
                    <a:pt x="24" y="13"/>
                  </a:lnTo>
                  <a:lnTo>
                    <a:pt x="32" y="16"/>
                  </a:lnTo>
                  <a:lnTo>
                    <a:pt x="39" y="20"/>
                  </a:lnTo>
                  <a:lnTo>
                    <a:pt x="46" y="23"/>
                  </a:lnTo>
                  <a:lnTo>
                    <a:pt x="52" y="28"/>
                  </a:lnTo>
                  <a:lnTo>
                    <a:pt x="58" y="34"/>
                  </a:lnTo>
                  <a:lnTo>
                    <a:pt x="63" y="39"/>
                  </a:lnTo>
                  <a:lnTo>
                    <a:pt x="68" y="46"/>
                  </a:lnTo>
                  <a:lnTo>
                    <a:pt x="72" y="53"/>
                  </a:lnTo>
                  <a:lnTo>
                    <a:pt x="75" y="60"/>
                  </a:lnTo>
                  <a:lnTo>
                    <a:pt x="78" y="67"/>
                  </a:lnTo>
                  <a:lnTo>
                    <a:pt x="80" y="75"/>
                  </a:lnTo>
                  <a:lnTo>
                    <a:pt x="81" y="83"/>
                  </a:lnTo>
                  <a:lnTo>
                    <a:pt x="81" y="91"/>
                  </a:lnTo>
                  <a:lnTo>
                    <a:pt x="81" y="99"/>
                  </a:lnTo>
                  <a:lnTo>
                    <a:pt x="80" y="108"/>
                  </a:lnTo>
                  <a:lnTo>
                    <a:pt x="78" y="116"/>
                  </a:lnTo>
                  <a:lnTo>
                    <a:pt x="75" y="123"/>
                  </a:lnTo>
                  <a:lnTo>
                    <a:pt x="72" y="130"/>
                  </a:lnTo>
                  <a:lnTo>
                    <a:pt x="68" y="137"/>
                  </a:lnTo>
                  <a:lnTo>
                    <a:pt x="63" y="144"/>
                  </a:lnTo>
                  <a:lnTo>
                    <a:pt x="58" y="149"/>
                  </a:lnTo>
                  <a:lnTo>
                    <a:pt x="52" y="155"/>
                  </a:lnTo>
                  <a:lnTo>
                    <a:pt x="46" y="160"/>
                  </a:lnTo>
                  <a:lnTo>
                    <a:pt x="39" y="163"/>
                  </a:lnTo>
                  <a:lnTo>
                    <a:pt x="32" y="167"/>
                  </a:lnTo>
                  <a:lnTo>
                    <a:pt x="24" y="170"/>
                  </a:lnTo>
                  <a:lnTo>
                    <a:pt x="17" y="172"/>
                  </a:lnTo>
                  <a:lnTo>
                    <a:pt x="8" y="173"/>
                  </a:lnTo>
                  <a:lnTo>
                    <a:pt x="0" y="174"/>
                  </a:lnTo>
                </a:path>
              </a:pathLst>
            </a:custGeom>
            <a:solidFill>
              <a:srgbClr val="D6D4E5"/>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00" name="Freeform 76"/>
            <p:cNvSpPr>
              <a:spLocks/>
            </p:cNvSpPr>
            <p:nvPr/>
          </p:nvSpPr>
          <p:spPr bwMode="auto">
            <a:xfrm>
              <a:off x="5932" y="397"/>
              <a:ext cx="90" cy="184"/>
            </a:xfrm>
            <a:custGeom>
              <a:avLst/>
              <a:gdLst>
                <a:gd name="T0" fmla="*/ 89 w 90"/>
                <a:gd name="T1" fmla="*/ 0 h 184"/>
                <a:gd name="T2" fmla="*/ 71 w 90"/>
                <a:gd name="T3" fmla="*/ 1 h 184"/>
                <a:gd name="T4" fmla="*/ 54 w 90"/>
                <a:gd name="T5" fmla="*/ 7 h 184"/>
                <a:gd name="T6" fmla="*/ 39 w 90"/>
                <a:gd name="T7" fmla="*/ 15 h 184"/>
                <a:gd name="T8" fmla="*/ 26 w 90"/>
                <a:gd name="T9" fmla="*/ 27 h 184"/>
                <a:gd name="T10" fmla="*/ 16 w 90"/>
                <a:gd name="T11" fmla="*/ 41 h 184"/>
                <a:gd name="T12" fmla="*/ 8 w 90"/>
                <a:gd name="T13" fmla="*/ 56 h 184"/>
                <a:gd name="T14" fmla="*/ 2 w 90"/>
                <a:gd name="T15" fmla="*/ 73 h 184"/>
                <a:gd name="T16" fmla="*/ 0 w 90"/>
                <a:gd name="T17" fmla="*/ 91 h 184"/>
                <a:gd name="T18" fmla="*/ 2 w 90"/>
                <a:gd name="T19" fmla="*/ 110 h 184"/>
                <a:gd name="T20" fmla="*/ 8 w 90"/>
                <a:gd name="T21" fmla="*/ 127 h 184"/>
                <a:gd name="T22" fmla="*/ 16 w 90"/>
                <a:gd name="T23" fmla="*/ 142 h 184"/>
                <a:gd name="T24" fmla="*/ 26 w 90"/>
                <a:gd name="T25" fmla="*/ 156 h 184"/>
                <a:gd name="T26" fmla="*/ 39 w 90"/>
                <a:gd name="T27" fmla="*/ 167 h 184"/>
                <a:gd name="T28" fmla="*/ 54 w 90"/>
                <a:gd name="T29" fmla="*/ 175 h 184"/>
                <a:gd name="T30" fmla="*/ 71 w 90"/>
                <a:gd name="T31" fmla="*/ 181 h 184"/>
                <a:gd name="T32" fmla="*/ 89 w 90"/>
                <a:gd name="T33" fmla="*/ 183 h 184"/>
                <a:gd name="T34" fmla="*/ 81 w 90"/>
                <a:gd name="T35" fmla="*/ 173 h 184"/>
                <a:gd name="T36" fmla="*/ 65 w 90"/>
                <a:gd name="T37" fmla="*/ 170 h 184"/>
                <a:gd name="T38" fmla="*/ 51 w 90"/>
                <a:gd name="T39" fmla="*/ 163 h 184"/>
                <a:gd name="T40" fmla="*/ 38 w 90"/>
                <a:gd name="T41" fmla="*/ 155 h 184"/>
                <a:gd name="T42" fmla="*/ 28 w 90"/>
                <a:gd name="T43" fmla="*/ 144 h 184"/>
                <a:gd name="T44" fmla="*/ 19 w 90"/>
                <a:gd name="T45" fmla="*/ 130 h 184"/>
                <a:gd name="T46" fmla="*/ 13 w 90"/>
                <a:gd name="T47" fmla="*/ 116 h 184"/>
                <a:gd name="T48" fmla="*/ 9 w 90"/>
                <a:gd name="T49" fmla="*/ 99 h 184"/>
                <a:gd name="T50" fmla="*/ 9 w 90"/>
                <a:gd name="T51" fmla="*/ 83 h 184"/>
                <a:gd name="T52" fmla="*/ 13 w 90"/>
                <a:gd name="T53" fmla="*/ 67 h 184"/>
                <a:gd name="T54" fmla="*/ 19 w 90"/>
                <a:gd name="T55" fmla="*/ 53 h 184"/>
                <a:gd name="T56" fmla="*/ 28 w 90"/>
                <a:gd name="T57" fmla="*/ 39 h 184"/>
                <a:gd name="T58" fmla="*/ 38 w 90"/>
                <a:gd name="T59" fmla="*/ 28 h 184"/>
                <a:gd name="T60" fmla="*/ 51 w 90"/>
                <a:gd name="T61" fmla="*/ 20 h 184"/>
                <a:gd name="T62" fmla="*/ 65 w 90"/>
                <a:gd name="T63" fmla="*/ 13 h 184"/>
                <a:gd name="T64" fmla="*/ 81 w 90"/>
                <a:gd name="T65" fmla="*/ 10 h 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84">
                  <a:moveTo>
                    <a:pt x="89" y="9"/>
                  </a:moveTo>
                  <a:lnTo>
                    <a:pt x="89" y="0"/>
                  </a:lnTo>
                  <a:lnTo>
                    <a:pt x="80" y="1"/>
                  </a:lnTo>
                  <a:lnTo>
                    <a:pt x="71" y="1"/>
                  </a:lnTo>
                  <a:lnTo>
                    <a:pt x="63" y="4"/>
                  </a:lnTo>
                  <a:lnTo>
                    <a:pt x="54" y="7"/>
                  </a:lnTo>
                  <a:lnTo>
                    <a:pt x="46" y="11"/>
                  </a:lnTo>
                  <a:lnTo>
                    <a:pt x="39" y="15"/>
                  </a:lnTo>
                  <a:lnTo>
                    <a:pt x="33" y="21"/>
                  </a:lnTo>
                  <a:lnTo>
                    <a:pt x="26" y="27"/>
                  </a:lnTo>
                  <a:lnTo>
                    <a:pt x="20" y="33"/>
                  </a:lnTo>
                  <a:lnTo>
                    <a:pt x="16" y="41"/>
                  </a:lnTo>
                  <a:lnTo>
                    <a:pt x="11" y="48"/>
                  </a:lnTo>
                  <a:lnTo>
                    <a:pt x="8" y="56"/>
                  </a:lnTo>
                  <a:lnTo>
                    <a:pt x="4" y="65"/>
                  </a:lnTo>
                  <a:lnTo>
                    <a:pt x="2" y="73"/>
                  </a:lnTo>
                  <a:lnTo>
                    <a:pt x="1" y="82"/>
                  </a:lnTo>
                  <a:lnTo>
                    <a:pt x="0" y="91"/>
                  </a:lnTo>
                  <a:lnTo>
                    <a:pt x="1" y="101"/>
                  </a:lnTo>
                  <a:lnTo>
                    <a:pt x="2" y="110"/>
                  </a:lnTo>
                  <a:lnTo>
                    <a:pt x="4" y="118"/>
                  </a:lnTo>
                  <a:lnTo>
                    <a:pt x="8" y="127"/>
                  </a:lnTo>
                  <a:lnTo>
                    <a:pt x="11" y="135"/>
                  </a:lnTo>
                  <a:lnTo>
                    <a:pt x="16" y="142"/>
                  </a:lnTo>
                  <a:lnTo>
                    <a:pt x="20" y="149"/>
                  </a:lnTo>
                  <a:lnTo>
                    <a:pt x="26" y="156"/>
                  </a:lnTo>
                  <a:lnTo>
                    <a:pt x="33" y="162"/>
                  </a:lnTo>
                  <a:lnTo>
                    <a:pt x="39" y="167"/>
                  </a:lnTo>
                  <a:lnTo>
                    <a:pt x="46" y="172"/>
                  </a:lnTo>
                  <a:lnTo>
                    <a:pt x="54" y="175"/>
                  </a:lnTo>
                  <a:lnTo>
                    <a:pt x="63" y="179"/>
                  </a:lnTo>
                  <a:lnTo>
                    <a:pt x="71" y="181"/>
                  </a:lnTo>
                  <a:lnTo>
                    <a:pt x="80" y="182"/>
                  </a:lnTo>
                  <a:lnTo>
                    <a:pt x="89" y="183"/>
                  </a:lnTo>
                  <a:lnTo>
                    <a:pt x="89" y="174"/>
                  </a:lnTo>
                  <a:lnTo>
                    <a:pt x="81" y="173"/>
                  </a:lnTo>
                  <a:lnTo>
                    <a:pt x="73" y="172"/>
                  </a:lnTo>
                  <a:lnTo>
                    <a:pt x="65" y="170"/>
                  </a:lnTo>
                  <a:lnTo>
                    <a:pt x="58" y="167"/>
                  </a:lnTo>
                  <a:lnTo>
                    <a:pt x="51" y="163"/>
                  </a:lnTo>
                  <a:lnTo>
                    <a:pt x="45" y="160"/>
                  </a:lnTo>
                  <a:lnTo>
                    <a:pt x="38" y="155"/>
                  </a:lnTo>
                  <a:lnTo>
                    <a:pt x="33" y="149"/>
                  </a:lnTo>
                  <a:lnTo>
                    <a:pt x="28" y="144"/>
                  </a:lnTo>
                  <a:lnTo>
                    <a:pt x="23" y="137"/>
                  </a:lnTo>
                  <a:lnTo>
                    <a:pt x="19" y="130"/>
                  </a:lnTo>
                  <a:lnTo>
                    <a:pt x="16" y="123"/>
                  </a:lnTo>
                  <a:lnTo>
                    <a:pt x="13" y="116"/>
                  </a:lnTo>
                  <a:lnTo>
                    <a:pt x="11" y="108"/>
                  </a:lnTo>
                  <a:lnTo>
                    <a:pt x="9" y="99"/>
                  </a:lnTo>
                  <a:lnTo>
                    <a:pt x="9" y="91"/>
                  </a:lnTo>
                  <a:lnTo>
                    <a:pt x="9" y="83"/>
                  </a:lnTo>
                  <a:lnTo>
                    <a:pt x="11" y="75"/>
                  </a:lnTo>
                  <a:lnTo>
                    <a:pt x="13" y="67"/>
                  </a:lnTo>
                  <a:lnTo>
                    <a:pt x="16" y="60"/>
                  </a:lnTo>
                  <a:lnTo>
                    <a:pt x="19" y="53"/>
                  </a:lnTo>
                  <a:lnTo>
                    <a:pt x="23" y="46"/>
                  </a:lnTo>
                  <a:lnTo>
                    <a:pt x="28" y="39"/>
                  </a:lnTo>
                  <a:lnTo>
                    <a:pt x="33" y="34"/>
                  </a:lnTo>
                  <a:lnTo>
                    <a:pt x="38" y="28"/>
                  </a:lnTo>
                  <a:lnTo>
                    <a:pt x="45" y="23"/>
                  </a:lnTo>
                  <a:lnTo>
                    <a:pt x="51" y="20"/>
                  </a:lnTo>
                  <a:lnTo>
                    <a:pt x="58" y="16"/>
                  </a:lnTo>
                  <a:lnTo>
                    <a:pt x="65" y="13"/>
                  </a:lnTo>
                  <a:lnTo>
                    <a:pt x="73" y="11"/>
                  </a:lnTo>
                  <a:lnTo>
                    <a:pt x="81" y="10"/>
                  </a:lnTo>
                  <a:lnTo>
                    <a:pt x="89" y="9"/>
                  </a:lnTo>
                </a:path>
              </a:pathLst>
            </a:custGeom>
            <a:solidFill>
              <a:srgbClr val="D6D4E5"/>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01" name="Freeform 77"/>
            <p:cNvSpPr>
              <a:spLocks/>
            </p:cNvSpPr>
            <p:nvPr/>
          </p:nvSpPr>
          <p:spPr bwMode="auto">
            <a:xfrm>
              <a:off x="6024" y="407"/>
              <a:ext cx="82" cy="164"/>
            </a:xfrm>
            <a:custGeom>
              <a:avLst/>
              <a:gdLst>
                <a:gd name="T0" fmla="*/ 0 w 82"/>
                <a:gd name="T1" fmla="*/ 163 h 164"/>
                <a:gd name="T2" fmla="*/ 17 w 82"/>
                <a:gd name="T3" fmla="*/ 161 h 164"/>
                <a:gd name="T4" fmla="*/ 32 w 82"/>
                <a:gd name="T5" fmla="*/ 157 h 164"/>
                <a:gd name="T6" fmla="*/ 45 w 82"/>
                <a:gd name="T7" fmla="*/ 149 h 164"/>
                <a:gd name="T8" fmla="*/ 57 w 82"/>
                <a:gd name="T9" fmla="*/ 138 h 164"/>
                <a:gd name="T10" fmla="*/ 67 w 82"/>
                <a:gd name="T11" fmla="*/ 127 h 164"/>
                <a:gd name="T12" fmla="*/ 75 w 82"/>
                <a:gd name="T13" fmla="*/ 113 h 164"/>
                <a:gd name="T14" fmla="*/ 80 w 82"/>
                <a:gd name="T15" fmla="*/ 98 h 164"/>
                <a:gd name="T16" fmla="*/ 81 w 82"/>
                <a:gd name="T17" fmla="*/ 81 h 164"/>
                <a:gd name="T18" fmla="*/ 80 w 82"/>
                <a:gd name="T19" fmla="*/ 65 h 164"/>
                <a:gd name="T20" fmla="*/ 75 w 82"/>
                <a:gd name="T21" fmla="*/ 50 h 164"/>
                <a:gd name="T22" fmla="*/ 67 w 82"/>
                <a:gd name="T23" fmla="*/ 36 h 164"/>
                <a:gd name="T24" fmla="*/ 57 w 82"/>
                <a:gd name="T25" fmla="*/ 24 h 164"/>
                <a:gd name="T26" fmla="*/ 45 w 82"/>
                <a:gd name="T27" fmla="*/ 14 h 164"/>
                <a:gd name="T28" fmla="*/ 32 w 82"/>
                <a:gd name="T29" fmla="*/ 6 h 164"/>
                <a:gd name="T30" fmla="*/ 17 w 82"/>
                <a:gd name="T31" fmla="*/ 2 h 164"/>
                <a:gd name="T32" fmla="*/ 0 w 82"/>
                <a:gd name="T33" fmla="*/ 0 h 164"/>
                <a:gd name="T34" fmla="*/ 8 w 82"/>
                <a:gd name="T35" fmla="*/ 10 h 164"/>
                <a:gd name="T36" fmla="*/ 21 w 82"/>
                <a:gd name="T37" fmla="*/ 13 h 164"/>
                <a:gd name="T38" fmla="*/ 34 w 82"/>
                <a:gd name="T39" fmla="*/ 18 h 164"/>
                <a:gd name="T40" fmla="*/ 45 w 82"/>
                <a:gd name="T41" fmla="*/ 26 h 164"/>
                <a:gd name="T42" fmla="*/ 55 w 82"/>
                <a:gd name="T43" fmla="*/ 36 h 164"/>
                <a:gd name="T44" fmla="*/ 63 w 82"/>
                <a:gd name="T45" fmla="*/ 47 h 164"/>
                <a:gd name="T46" fmla="*/ 68 w 82"/>
                <a:gd name="T47" fmla="*/ 60 h 164"/>
                <a:gd name="T48" fmla="*/ 71 w 82"/>
                <a:gd name="T49" fmla="*/ 74 h 164"/>
                <a:gd name="T50" fmla="*/ 71 w 82"/>
                <a:gd name="T51" fmla="*/ 89 h 164"/>
                <a:gd name="T52" fmla="*/ 68 w 82"/>
                <a:gd name="T53" fmla="*/ 103 h 164"/>
                <a:gd name="T54" fmla="*/ 63 w 82"/>
                <a:gd name="T55" fmla="*/ 115 h 164"/>
                <a:gd name="T56" fmla="*/ 55 w 82"/>
                <a:gd name="T57" fmla="*/ 127 h 164"/>
                <a:gd name="T58" fmla="*/ 45 w 82"/>
                <a:gd name="T59" fmla="*/ 137 h 164"/>
                <a:gd name="T60" fmla="*/ 34 w 82"/>
                <a:gd name="T61" fmla="*/ 145 h 164"/>
                <a:gd name="T62" fmla="*/ 21 w 82"/>
                <a:gd name="T63" fmla="*/ 150 h 164"/>
                <a:gd name="T64" fmla="*/ 8 w 82"/>
                <a:gd name="T65" fmla="*/ 153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164">
                  <a:moveTo>
                    <a:pt x="0" y="153"/>
                  </a:moveTo>
                  <a:lnTo>
                    <a:pt x="0" y="163"/>
                  </a:lnTo>
                  <a:lnTo>
                    <a:pt x="8" y="162"/>
                  </a:lnTo>
                  <a:lnTo>
                    <a:pt x="17" y="161"/>
                  </a:lnTo>
                  <a:lnTo>
                    <a:pt x="24" y="159"/>
                  </a:lnTo>
                  <a:lnTo>
                    <a:pt x="32" y="157"/>
                  </a:lnTo>
                  <a:lnTo>
                    <a:pt x="38" y="153"/>
                  </a:lnTo>
                  <a:lnTo>
                    <a:pt x="45" y="149"/>
                  </a:lnTo>
                  <a:lnTo>
                    <a:pt x="52" y="144"/>
                  </a:lnTo>
                  <a:lnTo>
                    <a:pt x="57" y="138"/>
                  </a:lnTo>
                  <a:lnTo>
                    <a:pt x="63" y="133"/>
                  </a:lnTo>
                  <a:lnTo>
                    <a:pt x="67" y="127"/>
                  </a:lnTo>
                  <a:lnTo>
                    <a:pt x="71" y="120"/>
                  </a:lnTo>
                  <a:lnTo>
                    <a:pt x="75" y="113"/>
                  </a:lnTo>
                  <a:lnTo>
                    <a:pt x="78" y="106"/>
                  </a:lnTo>
                  <a:lnTo>
                    <a:pt x="80" y="98"/>
                  </a:lnTo>
                  <a:lnTo>
                    <a:pt x="80" y="89"/>
                  </a:lnTo>
                  <a:lnTo>
                    <a:pt x="81" y="81"/>
                  </a:lnTo>
                  <a:lnTo>
                    <a:pt x="80" y="73"/>
                  </a:lnTo>
                  <a:lnTo>
                    <a:pt x="80" y="65"/>
                  </a:lnTo>
                  <a:lnTo>
                    <a:pt x="78" y="57"/>
                  </a:lnTo>
                  <a:lnTo>
                    <a:pt x="75" y="50"/>
                  </a:lnTo>
                  <a:lnTo>
                    <a:pt x="71" y="43"/>
                  </a:lnTo>
                  <a:lnTo>
                    <a:pt x="67" y="36"/>
                  </a:lnTo>
                  <a:lnTo>
                    <a:pt x="63" y="30"/>
                  </a:lnTo>
                  <a:lnTo>
                    <a:pt x="57" y="24"/>
                  </a:lnTo>
                  <a:lnTo>
                    <a:pt x="52" y="19"/>
                  </a:lnTo>
                  <a:lnTo>
                    <a:pt x="45" y="14"/>
                  </a:lnTo>
                  <a:lnTo>
                    <a:pt x="38" y="10"/>
                  </a:lnTo>
                  <a:lnTo>
                    <a:pt x="32" y="6"/>
                  </a:lnTo>
                  <a:lnTo>
                    <a:pt x="24" y="4"/>
                  </a:lnTo>
                  <a:lnTo>
                    <a:pt x="17" y="2"/>
                  </a:lnTo>
                  <a:lnTo>
                    <a:pt x="8" y="1"/>
                  </a:lnTo>
                  <a:lnTo>
                    <a:pt x="0" y="0"/>
                  </a:lnTo>
                  <a:lnTo>
                    <a:pt x="0" y="9"/>
                  </a:lnTo>
                  <a:lnTo>
                    <a:pt x="8" y="10"/>
                  </a:lnTo>
                  <a:lnTo>
                    <a:pt x="14" y="11"/>
                  </a:lnTo>
                  <a:lnTo>
                    <a:pt x="21" y="13"/>
                  </a:lnTo>
                  <a:lnTo>
                    <a:pt x="27" y="15"/>
                  </a:lnTo>
                  <a:lnTo>
                    <a:pt x="34" y="18"/>
                  </a:lnTo>
                  <a:lnTo>
                    <a:pt x="40" y="22"/>
                  </a:lnTo>
                  <a:lnTo>
                    <a:pt x="45" y="26"/>
                  </a:lnTo>
                  <a:lnTo>
                    <a:pt x="50" y="31"/>
                  </a:lnTo>
                  <a:lnTo>
                    <a:pt x="55" y="36"/>
                  </a:lnTo>
                  <a:lnTo>
                    <a:pt x="59" y="41"/>
                  </a:lnTo>
                  <a:lnTo>
                    <a:pt x="63" y="47"/>
                  </a:lnTo>
                  <a:lnTo>
                    <a:pt x="66" y="53"/>
                  </a:lnTo>
                  <a:lnTo>
                    <a:pt x="68" y="60"/>
                  </a:lnTo>
                  <a:lnTo>
                    <a:pt x="70" y="67"/>
                  </a:lnTo>
                  <a:lnTo>
                    <a:pt x="71" y="74"/>
                  </a:lnTo>
                  <a:lnTo>
                    <a:pt x="71" y="81"/>
                  </a:lnTo>
                  <a:lnTo>
                    <a:pt x="71" y="89"/>
                  </a:lnTo>
                  <a:lnTo>
                    <a:pt x="70" y="96"/>
                  </a:lnTo>
                  <a:lnTo>
                    <a:pt x="68" y="103"/>
                  </a:lnTo>
                  <a:lnTo>
                    <a:pt x="66" y="110"/>
                  </a:lnTo>
                  <a:lnTo>
                    <a:pt x="63" y="115"/>
                  </a:lnTo>
                  <a:lnTo>
                    <a:pt x="59" y="121"/>
                  </a:lnTo>
                  <a:lnTo>
                    <a:pt x="55" y="127"/>
                  </a:lnTo>
                  <a:lnTo>
                    <a:pt x="50" y="132"/>
                  </a:lnTo>
                  <a:lnTo>
                    <a:pt x="45" y="137"/>
                  </a:lnTo>
                  <a:lnTo>
                    <a:pt x="40" y="141"/>
                  </a:lnTo>
                  <a:lnTo>
                    <a:pt x="34" y="145"/>
                  </a:lnTo>
                  <a:lnTo>
                    <a:pt x="27" y="148"/>
                  </a:lnTo>
                  <a:lnTo>
                    <a:pt x="21" y="150"/>
                  </a:lnTo>
                  <a:lnTo>
                    <a:pt x="14" y="152"/>
                  </a:lnTo>
                  <a:lnTo>
                    <a:pt x="8" y="153"/>
                  </a:lnTo>
                  <a:lnTo>
                    <a:pt x="0" y="153"/>
                  </a:lnTo>
                </a:path>
              </a:pathLst>
            </a:custGeom>
            <a:solidFill>
              <a:srgbClr val="DBDAE9"/>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02" name="Freeform 78"/>
            <p:cNvSpPr>
              <a:spLocks/>
            </p:cNvSpPr>
            <p:nvPr/>
          </p:nvSpPr>
          <p:spPr bwMode="auto">
            <a:xfrm>
              <a:off x="5942" y="407"/>
              <a:ext cx="80" cy="164"/>
            </a:xfrm>
            <a:custGeom>
              <a:avLst/>
              <a:gdLst>
                <a:gd name="T0" fmla="*/ 79 w 80"/>
                <a:gd name="T1" fmla="*/ 0 h 164"/>
                <a:gd name="T2" fmla="*/ 63 w 80"/>
                <a:gd name="T3" fmla="*/ 1 h 164"/>
                <a:gd name="T4" fmla="*/ 48 w 80"/>
                <a:gd name="T5" fmla="*/ 6 h 164"/>
                <a:gd name="T6" fmla="*/ 34 w 80"/>
                <a:gd name="T7" fmla="*/ 14 h 164"/>
                <a:gd name="T8" fmla="*/ 23 w 80"/>
                <a:gd name="T9" fmla="*/ 24 h 164"/>
                <a:gd name="T10" fmla="*/ 14 w 80"/>
                <a:gd name="T11" fmla="*/ 36 h 164"/>
                <a:gd name="T12" fmla="*/ 6 w 80"/>
                <a:gd name="T13" fmla="*/ 50 h 164"/>
                <a:gd name="T14" fmla="*/ 1 w 80"/>
                <a:gd name="T15" fmla="*/ 65 h 164"/>
                <a:gd name="T16" fmla="*/ 0 w 80"/>
                <a:gd name="T17" fmla="*/ 81 h 164"/>
                <a:gd name="T18" fmla="*/ 1 w 80"/>
                <a:gd name="T19" fmla="*/ 98 h 164"/>
                <a:gd name="T20" fmla="*/ 6 w 80"/>
                <a:gd name="T21" fmla="*/ 113 h 164"/>
                <a:gd name="T22" fmla="*/ 14 w 80"/>
                <a:gd name="T23" fmla="*/ 127 h 164"/>
                <a:gd name="T24" fmla="*/ 23 w 80"/>
                <a:gd name="T25" fmla="*/ 138 h 164"/>
                <a:gd name="T26" fmla="*/ 34 w 80"/>
                <a:gd name="T27" fmla="*/ 149 h 164"/>
                <a:gd name="T28" fmla="*/ 48 w 80"/>
                <a:gd name="T29" fmla="*/ 157 h 164"/>
                <a:gd name="T30" fmla="*/ 63 w 80"/>
                <a:gd name="T31" fmla="*/ 161 h 164"/>
                <a:gd name="T32" fmla="*/ 79 w 80"/>
                <a:gd name="T33" fmla="*/ 163 h 164"/>
                <a:gd name="T34" fmla="*/ 71 w 80"/>
                <a:gd name="T35" fmla="*/ 153 h 164"/>
                <a:gd name="T36" fmla="*/ 58 w 80"/>
                <a:gd name="T37" fmla="*/ 150 h 164"/>
                <a:gd name="T38" fmla="*/ 45 w 80"/>
                <a:gd name="T39" fmla="*/ 145 h 164"/>
                <a:gd name="T40" fmla="*/ 34 w 80"/>
                <a:gd name="T41" fmla="*/ 137 h 164"/>
                <a:gd name="T42" fmla="*/ 25 w 80"/>
                <a:gd name="T43" fmla="*/ 127 h 164"/>
                <a:gd name="T44" fmla="*/ 18 w 80"/>
                <a:gd name="T45" fmla="*/ 115 h 164"/>
                <a:gd name="T46" fmla="*/ 12 w 80"/>
                <a:gd name="T47" fmla="*/ 103 h 164"/>
                <a:gd name="T48" fmla="*/ 9 w 80"/>
                <a:gd name="T49" fmla="*/ 89 h 164"/>
                <a:gd name="T50" fmla="*/ 9 w 80"/>
                <a:gd name="T51" fmla="*/ 74 h 164"/>
                <a:gd name="T52" fmla="*/ 12 w 80"/>
                <a:gd name="T53" fmla="*/ 60 h 164"/>
                <a:gd name="T54" fmla="*/ 18 w 80"/>
                <a:gd name="T55" fmla="*/ 47 h 164"/>
                <a:gd name="T56" fmla="*/ 25 w 80"/>
                <a:gd name="T57" fmla="*/ 36 h 164"/>
                <a:gd name="T58" fmla="*/ 34 w 80"/>
                <a:gd name="T59" fmla="*/ 26 h 164"/>
                <a:gd name="T60" fmla="*/ 45 w 80"/>
                <a:gd name="T61" fmla="*/ 18 h 164"/>
                <a:gd name="T62" fmla="*/ 58 w 80"/>
                <a:gd name="T63" fmla="*/ 13 h 164"/>
                <a:gd name="T64" fmla="*/ 71 w 80"/>
                <a:gd name="T65" fmla="*/ 10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164">
                  <a:moveTo>
                    <a:pt x="79" y="9"/>
                  </a:moveTo>
                  <a:lnTo>
                    <a:pt x="79" y="0"/>
                  </a:lnTo>
                  <a:lnTo>
                    <a:pt x="71" y="1"/>
                  </a:lnTo>
                  <a:lnTo>
                    <a:pt x="63" y="1"/>
                  </a:lnTo>
                  <a:lnTo>
                    <a:pt x="55" y="4"/>
                  </a:lnTo>
                  <a:lnTo>
                    <a:pt x="48" y="6"/>
                  </a:lnTo>
                  <a:lnTo>
                    <a:pt x="41" y="10"/>
                  </a:lnTo>
                  <a:lnTo>
                    <a:pt x="34" y="14"/>
                  </a:lnTo>
                  <a:lnTo>
                    <a:pt x="28" y="18"/>
                  </a:lnTo>
                  <a:lnTo>
                    <a:pt x="23" y="24"/>
                  </a:lnTo>
                  <a:lnTo>
                    <a:pt x="18" y="30"/>
                  </a:lnTo>
                  <a:lnTo>
                    <a:pt x="14" y="36"/>
                  </a:lnTo>
                  <a:lnTo>
                    <a:pt x="9" y="43"/>
                  </a:lnTo>
                  <a:lnTo>
                    <a:pt x="6" y="50"/>
                  </a:lnTo>
                  <a:lnTo>
                    <a:pt x="3" y="57"/>
                  </a:lnTo>
                  <a:lnTo>
                    <a:pt x="1" y="65"/>
                  </a:lnTo>
                  <a:lnTo>
                    <a:pt x="0" y="73"/>
                  </a:lnTo>
                  <a:lnTo>
                    <a:pt x="0" y="81"/>
                  </a:lnTo>
                  <a:lnTo>
                    <a:pt x="0" y="89"/>
                  </a:lnTo>
                  <a:lnTo>
                    <a:pt x="1" y="98"/>
                  </a:lnTo>
                  <a:lnTo>
                    <a:pt x="3" y="106"/>
                  </a:lnTo>
                  <a:lnTo>
                    <a:pt x="6" y="113"/>
                  </a:lnTo>
                  <a:lnTo>
                    <a:pt x="9" y="120"/>
                  </a:lnTo>
                  <a:lnTo>
                    <a:pt x="14" y="127"/>
                  </a:lnTo>
                  <a:lnTo>
                    <a:pt x="18" y="133"/>
                  </a:lnTo>
                  <a:lnTo>
                    <a:pt x="23" y="138"/>
                  </a:lnTo>
                  <a:lnTo>
                    <a:pt x="28" y="144"/>
                  </a:lnTo>
                  <a:lnTo>
                    <a:pt x="34" y="149"/>
                  </a:lnTo>
                  <a:lnTo>
                    <a:pt x="41" y="153"/>
                  </a:lnTo>
                  <a:lnTo>
                    <a:pt x="48" y="157"/>
                  </a:lnTo>
                  <a:lnTo>
                    <a:pt x="55" y="159"/>
                  </a:lnTo>
                  <a:lnTo>
                    <a:pt x="63" y="161"/>
                  </a:lnTo>
                  <a:lnTo>
                    <a:pt x="71" y="162"/>
                  </a:lnTo>
                  <a:lnTo>
                    <a:pt x="79" y="163"/>
                  </a:lnTo>
                  <a:lnTo>
                    <a:pt x="79" y="153"/>
                  </a:lnTo>
                  <a:lnTo>
                    <a:pt x="71" y="153"/>
                  </a:lnTo>
                  <a:lnTo>
                    <a:pt x="65" y="152"/>
                  </a:lnTo>
                  <a:lnTo>
                    <a:pt x="58" y="150"/>
                  </a:lnTo>
                  <a:lnTo>
                    <a:pt x="51" y="148"/>
                  </a:lnTo>
                  <a:lnTo>
                    <a:pt x="45" y="145"/>
                  </a:lnTo>
                  <a:lnTo>
                    <a:pt x="40" y="141"/>
                  </a:lnTo>
                  <a:lnTo>
                    <a:pt x="34" y="137"/>
                  </a:lnTo>
                  <a:lnTo>
                    <a:pt x="29" y="132"/>
                  </a:lnTo>
                  <a:lnTo>
                    <a:pt x="25" y="127"/>
                  </a:lnTo>
                  <a:lnTo>
                    <a:pt x="21" y="121"/>
                  </a:lnTo>
                  <a:lnTo>
                    <a:pt x="18" y="115"/>
                  </a:lnTo>
                  <a:lnTo>
                    <a:pt x="14" y="110"/>
                  </a:lnTo>
                  <a:lnTo>
                    <a:pt x="12" y="103"/>
                  </a:lnTo>
                  <a:lnTo>
                    <a:pt x="10" y="96"/>
                  </a:lnTo>
                  <a:lnTo>
                    <a:pt x="9" y="89"/>
                  </a:lnTo>
                  <a:lnTo>
                    <a:pt x="9" y="81"/>
                  </a:lnTo>
                  <a:lnTo>
                    <a:pt x="9" y="74"/>
                  </a:lnTo>
                  <a:lnTo>
                    <a:pt x="10" y="67"/>
                  </a:lnTo>
                  <a:lnTo>
                    <a:pt x="12" y="60"/>
                  </a:lnTo>
                  <a:lnTo>
                    <a:pt x="14" y="53"/>
                  </a:lnTo>
                  <a:lnTo>
                    <a:pt x="18" y="47"/>
                  </a:lnTo>
                  <a:lnTo>
                    <a:pt x="21" y="41"/>
                  </a:lnTo>
                  <a:lnTo>
                    <a:pt x="25" y="36"/>
                  </a:lnTo>
                  <a:lnTo>
                    <a:pt x="29" y="31"/>
                  </a:lnTo>
                  <a:lnTo>
                    <a:pt x="34" y="26"/>
                  </a:lnTo>
                  <a:lnTo>
                    <a:pt x="40" y="22"/>
                  </a:lnTo>
                  <a:lnTo>
                    <a:pt x="45" y="18"/>
                  </a:lnTo>
                  <a:lnTo>
                    <a:pt x="51" y="15"/>
                  </a:lnTo>
                  <a:lnTo>
                    <a:pt x="58" y="13"/>
                  </a:lnTo>
                  <a:lnTo>
                    <a:pt x="65" y="11"/>
                  </a:lnTo>
                  <a:lnTo>
                    <a:pt x="71" y="10"/>
                  </a:lnTo>
                  <a:lnTo>
                    <a:pt x="79" y="9"/>
                  </a:lnTo>
                </a:path>
              </a:pathLst>
            </a:custGeom>
            <a:solidFill>
              <a:srgbClr val="DBDAE9"/>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03" name="Freeform 79"/>
            <p:cNvSpPr>
              <a:spLocks/>
            </p:cNvSpPr>
            <p:nvPr/>
          </p:nvSpPr>
          <p:spPr bwMode="auto">
            <a:xfrm>
              <a:off x="6024" y="416"/>
              <a:ext cx="72" cy="146"/>
            </a:xfrm>
            <a:custGeom>
              <a:avLst/>
              <a:gdLst>
                <a:gd name="T0" fmla="*/ 0 w 72"/>
                <a:gd name="T1" fmla="*/ 145 h 146"/>
                <a:gd name="T2" fmla="*/ 14 w 72"/>
                <a:gd name="T3" fmla="*/ 144 h 146"/>
                <a:gd name="T4" fmla="*/ 28 w 72"/>
                <a:gd name="T5" fmla="*/ 139 h 146"/>
                <a:gd name="T6" fmla="*/ 40 w 72"/>
                <a:gd name="T7" fmla="*/ 133 h 146"/>
                <a:gd name="T8" fmla="*/ 50 w 72"/>
                <a:gd name="T9" fmla="*/ 124 h 146"/>
                <a:gd name="T10" fmla="*/ 59 w 72"/>
                <a:gd name="T11" fmla="*/ 113 h 146"/>
                <a:gd name="T12" fmla="*/ 66 w 72"/>
                <a:gd name="T13" fmla="*/ 101 h 146"/>
                <a:gd name="T14" fmla="*/ 70 w 72"/>
                <a:gd name="T15" fmla="*/ 87 h 146"/>
                <a:gd name="T16" fmla="*/ 71 w 72"/>
                <a:gd name="T17" fmla="*/ 73 h 146"/>
                <a:gd name="T18" fmla="*/ 70 w 72"/>
                <a:gd name="T19" fmla="*/ 58 h 146"/>
                <a:gd name="T20" fmla="*/ 66 w 72"/>
                <a:gd name="T21" fmla="*/ 45 h 146"/>
                <a:gd name="T22" fmla="*/ 59 w 72"/>
                <a:gd name="T23" fmla="*/ 32 h 146"/>
                <a:gd name="T24" fmla="*/ 50 w 72"/>
                <a:gd name="T25" fmla="*/ 22 h 146"/>
                <a:gd name="T26" fmla="*/ 40 w 72"/>
                <a:gd name="T27" fmla="*/ 13 h 146"/>
                <a:gd name="T28" fmla="*/ 28 w 72"/>
                <a:gd name="T29" fmla="*/ 6 h 146"/>
                <a:gd name="T30" fmla="*/ 14 w 72"/>
                <a:gd name="T31" fmla="*/ 1 h 146"/>
                <a:gd name="T32" fmla="*/ 0 w 72"/>
                <a:gd name="T33" fmla="*/ 0 h 146"/>
                <a:gd name="T34" fmla="*/ 6 w 72"/>
                <a:gd name="T35" fmla="*/ 10 h 146"/>
                <a:gd name="T36" fmla="*/ 18 w 72"/>
                <a:gd name="T37" fmla="*/ 13 h 146"/>
                <a:gd name="T38" fmla="*/ 29 w 72"/>
                <a:gd name="T39" fmla="*/ 18 h 146"/>
                <a:gd name="T40" fmla="*/ 39 w 72"/>
                <a:gd name="T41" fmla="*/ 24 h 146"/>
                <a:gd name="T42" fmla="*/ 47 w 72"/>
                <a:gd name="T43" fmla="*/ 32 h 146"/>
                <a:gd name="T44" fmla="*/ 54 w 72"/>
                <a:gd name="T45" fmla="*/ 43 h 146"/>
                <a:gd name="T46" fmla="*/ 59 w 72"/>
                <a:gd name="T47" fmla="*/ 54 h 146"/>
                <a:gd name="T48" fmla="*/ 61 w 72"/>
                <a:gd name="T49" fmla="*/ 66 h 146"/>
                <a:gd name="T50" fmla="*/ 61 w 72"/>
                <a:gd name="T51" fmla="*/ 79 h 146"/>
                <a:gd name="T52" fmla="*/ 59 w 72"/>
                <a:gd name="T53" fmla="*/ 92 h 146"/>
                <a:gd name="T54" fmla="*/ 54 w 72"/>
                <a:gd name="T55" fmla="*/ 102 h 146"/>
                <a:gd name="T56" fmla="*/ 47 w 72"/>
                <a:gd name="T57" fmla="*/ 113 h 146"/>
                <a:gd name="T58" fmla="*/ 39 w 72"/>
                <a:gd name="T59" fmla="*/ 121 h 146"/>
                <a:gd name="T60" fmla="*/ 29 w 72"/>
                <a:gd name="T61" fmla="*/ 128 h 146"/>
                <a:gd name="T62" fmla="*/ 18 w 72"/>
                <a:gd name="T63" fmla="*/ 133 h 146"/>
                <a:gd name="T64" fmla="*/ 6 w 72"/>
                <a:gd name="T65" fmla="*/ 135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46">
                  <a:moveTo>
                    <a:pt x="0" y="135"/>
                  </a:moveTo>
                  <a:lnTo>
                    <a:pt x="0" y="145"/>
                  </a:lnTo>
                  <a:lnTo>
                    <a:pt x="7" y="145"/>
                  </a:lnTo>
                  <a:lnTo>
                    <a:pt x="14" y="144"/>
                  </a:lnTo>
                  <a:lnTo>
                    <a:pt x="21" y="142"/>
                  </a:lnTo>
                  <a:lnTo>
                    <a:pt x="28" y="139"/>
                  </a:lnTo>
                  <a:lnTo>
                    <a:pt x="34" y="137"/>
                  </a:lnTo>
                  <a:lnTo>
                    <a:pt x="40" y="133"/>
                  </a:lnTo>
                  <a:lnTo>
                    <a:pt x="45" y="128"/>
                  </a:lnTo>
                  <a:lnTo>
                    <a:pt x="50" y="124"/>
                  </a:lnTo>
                  <a:lnTo>
                    <a:pt x="55" y="119"/>
                  </a:lnTo>
                  <a:lnTo>
                    <a:pt x="59" y="113"/>
                  </a:lnTo>
                  <a:lnTo>
                    <a:pt x="62" y="107"/>
                  </a:lnTo>
                  <a:lnTo>
                    <a:pt x="66" y="101"/>
                  </a:lnTo>
                  <a:lnTo>
                    <a:pt x="68" y="94"/>
                  </a:lnTo>
                  <a:lnTo>
                    <a:pt x="70" y="87"/>
                  </a:lnTo>
                  <a:lnTo>
                    <a:pt x="70" y="80"/>
                  </a:lnTo>
                  <a:lnTo>
                    <a:pt x="71" y="73"/>
                  </a:lnTo>
                  <a:lnTo>
                    <a:pt x="70" y="65"/>
                  </a:lnTo>
                  <a:lnTo>
                    <a:pt x="70" y="58"/>
                  </a:lnTo>
                  <a:lnTo>
                    <a:pt x="68" y="51"/>
                  </a:lnTo>
                  <a:lnTo>
                    <a:pt x="66" y="45"/>
                  </a:lnTo>
                  <a:lnTo>
                    <a:pt x="62" y="38"/>
                  </a:lnTo>
                  <a:lnTo>
                    <a:pt x="59" y="32"/>
                  </a:lnTo>
                  <a:lnTo>
                    <a:pt x="55" y="27"/>
                  </a:lnTo>
                  <a:lnTo>
                    <a:pt x="50" y="22"/>
                  </a:lnTo>
                  <a:lnTo>
                    <a:pt x="45" y="17"/>
                  </a:lnTo>
                  <a:lnTo>
                    <a:pt x="40" y="13"/>
                  </a:lnTo>
                  <a:lnTo>
                    <a:pt x="34" y="9"/>
                  </a:lnTo>
                  <a:lnTo>
                    <a:pt x="28" y="6"/>
                  </a:lnTo>
                  <a:lnTo>
                    <a:pt x="21" y="4"/>
                  </a:lnTo>
                  <a:lnTo>
                    <a:pt x="14" y="1"/>
                  </a:lnTo>
                  <a:lnTo>
                    <a:pt x="7" y="1"/>
                  </a:lnTo>
                  <a:lnTo>
                    <a:pt x="0" y="0"/>
                  </a:lnTo>
                  <a:lnTo>
                    <a:pt x="0" y="10"/>
                  </a:lnTo>
                  <a:lnTo>
                    <a:pt x="6" y="10"/>
                  </a:lnTo>
                  <a:lnTo>
                    <a:pt x="12" y="11"/>
                  </a:lnTo>
                  <a:lnTo>
                    <a:pt x="18" y="13"/>
                  </a:lnTo>
                  <a:lnTo>
                    <a:pt x="24" y="15"/>
                  </a:lnTo>
                  <a:lnTo>
                    <a:pt x="29" y="18"/>
                  </a:lnTo>
                  <a:lnTo>
                    <a:pt x="35" y="20"/>
                  </a:lnTo>
                  <a:lnTo>
                    <a:pt x="39" y="24"/>
                  </a:lnTo>
                  <a:lnTo>
                    <a:pt x="43" y="28"/>
                  </a:lnTo>
                  <a:lnTo>
                    <a:pt x="47" y="32"/>
                  </a:lnTo>
                  <a:lnTo>
                    <a:pt x="51" y="38"/>
                  </a:lnTo>
                  <a:lnTo>
                    <a:pt x="54" y="43"/>
                  </a:lnTo>
                  <a:lnTo>
                    <a:pt x="57" y="48"/>
                  </a:lnTo>
                  <a:lnTo>
                    <a:pt x="59" y="54"/>
                  </a:lnTo>
                  <a:lnTo>
                    <a:pt x="60" y="60"/>
                  </a:lnTo>
                  <a:lnTo>
                    <a:pt x="61" y="66"/>
                  </a:lnTo>
                  <a:lnTo>
                    <a:pt x="61" y="73"/>
                  </a:lnTo>
                  <a:lnTo>
                    <a:pt x="61" y="79"/>
                  </a:lnTo>
                  <a:lnTo>
                    <a:pt x="60" y="85"/>
                  </a:lnTo>
                  <a:lnTo>
                    <a:pt x="59" y="92"/>
                  </a:lnTo>
                  <a:lnTo>
                    <a:pt x="57" y="97"/>
                  </a:lnTo>
                  <a:lnTo>
                    <a:pt x="54" y="102"/>
                  </a:lnTo>
                  <a:lnTo>
                    <a:pt x="51" y="108"/>
                  </a:lnTo>
                  <a:lnTo>
                    <a:pt x="47" y="113"/>
                  </a:lnTo>
                  <a:lnTo>
                    <a:pt x="43" y="117"/>
                  </a:lnTo>
                  <a:lnTo>
                    <a:pt x="39" y="121"/>
                  </a:lnTo>
                  <a:lnTo>
                    <a:pt x="35" y="125"/>
                  </a:lnTo>
                  <a:lnTo>
                    <a:pt x="29" y="128"/>
                  </a:lnTo>
                  <a:lnTo>
                    <a:pt x="24" y="130"/>
                  </a:lnTo>
                  <a:lnTo>
                    <a:pt x="18" y="133"/>
                  </a:lnTo>
                  <a:lnTo>
                    <a:pt x="12" y="134"/>
                  </a:lnTo>
                  <a:lnTo>
                    <a:pt x="6" y="135"/>
                  </a:lnTo>
                  <a:lnTo>
                    <a:pt x="0" y="135"/>
                  </a:lnTo>
                </a:path>
              </a:pathLst>
            </a:custGeom>
            <a:solidFill>
              <a:srgbClr val="DEDEE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04" name="Freeform 80"/>
            <p:cNvSpPr>
              <a:spLocks/>
            </p:cNvSpPr>
            <p:nvPr/>
          </p:nvSpPr>
          <p:spPr bwMode="auto">
            <a:xfrm>
              <a:off x="5951" y="416"/>
              <a:ext cx="71" cy="146"/>
            </a:xfrm>
            <a:custGeom>
              <a:avLst/>
              <a:gdLst>
                <a:gd name="T0" fmla="*/ 70 w 71"/>
                <a:gd name="T1" fmla="*/ 0 h 146"/>
                <a:gd name="T2" fmla="*/ 55 w 71"/>
                <a:gd name="T3" fmla="*/ 1 h 146"/>
                <a:gd name="T4" fmla="*/ 42 w 71"/>
                <a:gd name="T5" fmla="*/ 6 h 146"/>
                <a:gd name="T6" fmla="*/ 30 w 71"/>
                <a:gd name="T7" fmla="*/ 13 h 146"/>
                <a:gd name="T8" fmla="*/ 20 w 71"/>
                <a:gd name="T9" fmla="*/ 22 h 146"/>
                <a:gd name="T10" fmla="*/ 11 w 71"/>
                <a:gd name="T11" fmla="*/ 32 h 146"/>
                <a:gd name="T12" fmla="*/ 5 w 71"/>
                <a:gd name="T13" fmla="*/ 45 h 146"/>
                <a:gd name="T14" fmla="*/ 1 w 71"/>
                <a:gd name="T15" fmla="*/ 58 h 146"/>
                <a:gd name="T16" fmla="*/ 0 w 71"/>
                <a:gd name="T17" fmla="*/ 73 h 146"/>
                <a:gd name="T18" fmla="*/ 1 w 71"/>
                <a:gd name="T19" fmla="*/ 87 h 146"/>
                <a:gd name="T20" fmla="*/ 5 w 71"/>
                <a:gd name="T21" fmla="*/ 101 h 146"/>
                <a:gd name="T22" fmla="*/ 11 w 71"/>
                <a:gd name="T23" fmla="*/ 113 h 146"/>
                <a:gd name="T24" fmla="*/ 20 w 71"/>
                <a:gd name="T25" fmla="*/ 124 h 146"/>
                <a:gd name="T26" fmla="*/ 30 w 71"/>
                <a:gd name="T27" fmla="*/ 133 h 146"/>
                <a:gd name="T28" fmla="*/ 42 w 71"/>
                <a:gd name="T29" fmla="*/ 139 h 146"/>
                <a:gd name="T30" fmla="*/ 55 w 71"/>
                <a:gd name="T31" fmla="*/ 144 h 146"/>
                <a:gd name="T32" fmla="*/ 70 w 71"/>
                <a:gd name="T33" fmla="*/ 145 h 146"/>
                <a:gd name="T34" fmla="*/ 64 w 71"/>
                <a:gd name="T35" fmla="*/ 135 h 146"/>
                <a:gd name="T36" fmla="*/ 52 w 71"/>
                <a:gd name="T37" fmla="*/ 133 h 146"/>
                <a:gd name="T38" fmla="*/ 41 w 71"/>
                <a:gd name="T39" fmla="*/ 128 h 146"/>
                <a:gd name="T40" fmla="*/ 31 w 71"/>
                <a:gd name="T41" fmla="*/ 121 h 146"/>
                <a:gd name="T42" fmla="*/ 23 w 71"/>
                <a:gd name="T43" fmla="*/ 113 h 146"/>
                <a:gd name="T44" fmla="*/ 16 w 71"/>
                <a:gd name="T45" fmla="*/ 102 h 146"/>
                <a:gd name="T46" fmla="*/ 11 w 71"/>
                <a:gd name="T47" fmla="*/ 92 h 146"/>
                <a:gd name="T48" fmla="*/ 9 w 71"/>
                <a:gd name="T49" fmla="*/ 79 h 146"/>
                <a:gd name="T50" fmla="*/ 9 w 71"/>
                <a:gd name="T51" fmla="*/ 66 h 146"/>
                <a:gd name="T52" fmla="*/ 11 w 71"/>
                <a:gd name="T53" fmla="*/ 54 h 146"/>
                <a:gd name="T54" fmla="*/ 16 w 71"/>
                <a:gd name="T55" fmla="*/ 43 h 146"/>
                <a:gd name="T56" fmla="*/ 23 w 71"/>
                <a:gd name="T57" fmla="*/ 32 h 146"/>
                <a:gd name="T58" fmla="*/ 31 w 71"/>
                <a:gd name="T59" fmla="*/ 24 h 146"/>
                <a:gd name="T60" fmla="*/ 41 w 71"/>
                <a:gd name="T61" fmla="*/ 17 h 146"/>
                <a:gd name="T62" fmla="*/ 52 w 71"/>
                <a:gd name="T63" fmla="*/ 13 h 146"/>
                <a:gd name="T64" fmla="*/ 64 w 71"/>
                <a:gd name="T65" fmla="*/ 1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146">
                  <a:moveTo>
                    <a:pt x="70" y="10"/>
                  </a:moveTo>
                  <a:lnTo>
                    <a:pt x="70" y="0"/>
                  </a:lnTo>
                  <a:lnTo>
                    <a:pt x="63" y="1"/>
                  </a:lnTo>
                  <a:lnTo>
                    <a:pt x="55" y="1"/>
                  </a:lnTo>
                  <a:lnTo>
                    <a:pt x="49" y="3"/>
                  </a:lnTo>
                  <a:lnTo>
                    <a:pt x="42" y="6"/>
                  </a:lnTo>
                  <a:lnTo>
                    <a:pt x="36" y="8"/>
                  </a:lnTo>
                  <a:lnTo>
                    <a:pt x="30" y="13"/>
                  </a:lnTo>
                  <a:lnTo>
                    <a:pt x="25" y="17"/>
                  </a:lnTo>
                  <a:lnTo>
                    <a:pt x="20" y="22"/>
                  </a:lnTo>
                  <a:lnTo>
                    <a:pt x="16" y="27"/>
                  </a:lnTo>
                  <a:lnTo>
                    <a:pt x="11" y="32"/>
                  </a:lnTo>
                  <a:lnTo>
                    <a:pt x="8" y="38"/>
                  </a:lnTo>
                  <a:lnTo>
                    <a:pt x="5" y="45"/>
                  </a:lnTo>
                  <a:lnTo>
                    <a:pt x="3" y="51"/>
                  </a:lnTo>
                  <a:lnTo>
                    <a:pt x="1" y="58"/>
                  </a:lnTo>
                  <a:lnTo>
                    <a:pt x="0" y="65"/>
                  </a:lnTo>
                  <a:lnTo>
                    <a:pt x="0" y="73"/>
                  </a:lnTo>
                  <a:lnTo>
                    <a:pt x="0" y="80"/>
                  </a:lnTo>
                  <a:lnTo>
                    <a:pt x="1" y="87"/>
                  </a:lnTo>
                  <a:lnTo>
                    <a:pt x="3" y="94"/>
                  </a:lnTo>
                  <a:lnTo>
                    <a:pt x="5" y="101"/>
                  </a:lnTo>
                  <a:lnTo>
                    <a:pt x="8" y="107"/>
                  </a:lnTo>
                  <a:lnTo>
                    <a:pt x="11" y="113"/>
                  </a:lnTo>
                  <a:lnTo>
                    <a:pt x="16" y="119"/>
                  </a:lnTo>
                  <a:lnTo>
                    <a:pt x="20" y="124"/>
                  </a:lnTo>
                  <a:lnTo>
                    <a:pt x="25" y="128"/>
                  </a:lnTo>
                  <a:lnTo>
                    <a:pt x="30" y="133"/>
                  </a:lnTo>
                  <a:lnTo>
                    <a:pt x="36" y="137"/>
                  </a:lnTo>
                  <a:lnTo>
                    <a:pt x="42" y="139"/>
                  </a:lnTo>
                  <a:lnTo>
                    <a:pt x="49" y="142"/>
                  </a:lnTo>
                  <a:lnTo>
                    <a:pt x="55" y="144"/>
                  </a:lnTo>
                  <a:lnTo>
                    <a:pt x="63" y="145"/>
                  </a:lnTo>
                  <a:lnTo>
                    <a:pt x="70" y="145"/>
                  </a:lnTo>
                  <a:lnTo>
                    <a:pt x="70" y="135"/>
                  </a:lnTo>
                  <a:lnTo>
                    <a:pt x="64" y="135"/>
                  </a:lnTo>
                  <a:lnTo>
                    <a:pt x="57" y="134"/>
                  </a:lnTo>
                  <a:lnTo>
                    <a:pt x="52" y="133"/>
                  </a:lnTo>
                  <a:lnTo>
                    <a:pt x="46" y="130"/>
                  </a:lnTo>
                  <a:lnTo>
                    <a:pt x="41" y="128"/>
                  </a:lnTo>
                  <a:lnTo>
                    <a:pt x="36" y="125"/>
                  </a:lnTo>
                  <a:lnTo>
                    <a:pt x="31" y="121"/>
                  </a:lnTo>
                  <a:lnTo>
                    <a:pt x="26" y="117"/>
                  </a:lnTo>
                  <a:lnTo>
                    <a:pt x="23" y="113"/>
                  </a:lnTo>
                  <a:lnTo>
                    <a:pt x="20" y="108"/>
                  </a:lnTo>
                  <a:lnTo>
                    <a:pt x="16" y="102"/>
                  </a:lnTo>
                  <a:lnTo>
                    <a:pt x="13" y="97"/>
                  </a:lnTo>
                  <a:lnTo>
                    <a:pt x="11" y="92"/>
                  </a:lnTo>
                  <a:lnTo>
                    <a:pt x="10" y="85"/>
                  </a:lnTo>
                  <a:lnTo>
                    <a:pt x="9" y="79"/>
                  </a:lnTo>
                  <a:lnTo>
                    <a:pt x="9" y="73"/>
                  </a:lnTo>
                  <a:lnTo>
                    <a:pt x="9" y="66"/>
                  </a:lnTo>
                  <a:lnTo>
                    <a:pt x="10" y="60"/>
                  </a:lnTo>
                  <a:lnTo>
                    <a:pt x="11" y="54"/>
                  </a:lnTo>
                  <a:lnTo>
                    <a:pt x="13" y="48"/>
                  </a:lnTo>
                  <a:lnTo>
                    <a:pt x="16" y="43"/>
                  </a:lnTo>
                  <a:lnTo>
                    <a:pt x="20" y="38"/>
                  </a:lnTo>
                  <a:lnTo>
                    <a:pt x="23" y="32"/>
                  </a:lnTo>
                  <a:lnTo>
                    <a:pt x="26" y="28"/>
                  </a:lnTo>
                  <a:lnTo>
                    <a:pt x="31" y="24"/>
                  </a:lnTo>
                  <a:lnTo>
                    <a:pt x="36" y="20"/>
                  </a:lnTo>
                  <a:lnTo>
                    <a:pt x="41" y="17"/>
                  </a:lnTo>
                  <a:lnTo>
                    <a:pt x="46" y="15"/>
                  </a:lnTo>
                  <a:lnTo>
                    <a:pt x="52" y="13"/>
                  </a:lnTo>
                  <a:lnTo>
                    <a:pt x="57" y="11"/>
                  </a:lnTo>
                  <a:lnTo>
                    <a:pt x="64" y="10"/>
                  </a:lnTo>
                  <a:lnTo>
                    <a:pt x="70" y="10"/>
                  </a:lnTo>
                </a:path>
              </a:pathLst>
            </a:custGeom>
            <a:solidFill>
              <a:srgbClr val="DEDEE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05" name="Freeform 81"/>
            <p:cNvSpPr>
              <a:spLocks/>
            </p:cNvSpPr>
            <p:nvPr/>
          </p:nvSpPr>
          <p:spPr bwMode="auto">
            <a:xfrm>
              <a:off x="6024" y="426"/>
              <a:ext cx="62" cy="125"/>
            </a:xfrm>
            <a:custGeom>
              <a:avLst/>
              <a:gdLst>
                <a:gd name="T0" fmla="*/ 0 w 62"/>
                <a:gd name="T1" fmla="*/ 124 h 125"/>
                <a:gd name="T2" fmla="*/ 12 w 62"/>
                <a:gd name="T3" fmla="*/ 123 h 125"/>
                <a:gd name="T4" fmla="*/ 24 w 62"/>
                <a:gd name="T5" fmla="*/ 119 h 125"/>
                <a:gd name="T6" fmla="*/ 34 w 62"/>
                <a:gd name="T7" fmla="*/ 114 h 125"/>
                <a:gd name="T8" fmla="*/ 43 w 62"/>
                <a:gd name="T9" fmla="*/ 106 h 125"/>
                <a:gd name="T10" fmla="*/ 50 w 62"/>
                <a:gd name="T11" fmla="*/ 97 h 125"/>
                <a:gd name="T12" fmla="*/ 56 w 62"/>
                <a:gd name="T13" fmla="*/ 86 h 125"/>
                <a:gd name="T14" fmla="*/ 60 w 62"/>
                <a:gd name="T15" fmla="*/ 75 h 125"/>
                <a:gd name="T16" fmla="*/ 61 w 62"/>
                <a:gd name="T17" fmla="*/ 62 h 125"/>
                <a:gd name="T18" fmla="*/ 60 w 62"/>
                <a:gd name="T19" fmla="*/ 50 h 125"/>
                <a:gd name="T20" fmla="*/ 56 w 62"/>
                <a:gd name="T21" fmla="*/ 38 h 125"/>
                <a:gd name="T22" fmla="*/ 50 w 62"/>
                <a:gd name="T23" fmla="*/ 28 h 125"/>
                <a:gd name="T24" fmla="*/ 43 w 62"/>
                <a:gd name="T25" fmla="*/ 18 h 125"/>
                <a:gd name="T26" fmla="*/ 34 w 62"/>
                <a:gd name="T27" fmla="*/ 11 h 125"/>
                <a:gd name="T28" fmla="*/ 24 w 62"/>
                <a:gd name="T29" fmla="*/ 5 h 125"/>
                <a:gd name="T30" fmla="*/ 12 w 62"/>
                <a:gd name="T31" fmla="*/ 1 h 125"/>
                <a:gd name="T32" fmla="*/ 0 w 62"/>
                <a:gd name="T33" fmla="*/ 0 h 125"/>
                <a:gd name="T34" fmla="*/ 5 w 62"/>
                <a:gd name="T35" fmla="*/ 10 h 125"/>
                <a:gd name="T36" fmla="*/ 15 w 62"/>
                <a:gd name="T37" fmla="*/ 12 h 125"/>
                <a:gd name="T38" fmla="*/ 25 w 62"/>
                <a:gd name="T39" fmla="*/ 16 h 125"/>
                <a:gd name="T40" fmla="*/ 33 w 62"/>
                <a:gd name="T41" fmla="*/ 22 h 125"/>
                <a:gd name="T42" fmla="*/ 39 w 62"/>
                <a:gd name="T43" fmla="*/ 28 h 125"/>
                <a:gd name="T44" fmla="*/ 46 w 62"/>
                <a:gd name="T45" fmla="*/ 37 h 125"/>
                <a:gd name="T46" fmla="*/ 50 w 62"/>
                <a:gd name="T47" fmla="*/ 46 h 125"/>
                <a:gd name="T48" fmla="*/ 51 w 62"/>
                <a:gd name="T49" fmla="*/ 56 h 125"/>
                <a:gd name="T50" fmla="*/ 51 w 62"/>
                <a:gd name="T51" fmla="*/ 68 h 125"/>
                <a:gd name="T52" fmla="*/ 50 w 62"/>
                <a:gd name="T53" fmla="*/ 78 h 125"/>
                <a:gd name="T54" fmla="*/ 46 w 62"/>
                <a:gd name="T55" fmla="*/ 87 h 125"/>
                <a:gd name="T56" fmla="*/ 39 w 62"/>
                <a:gd name="T57" fmla="*/ 96 h 125"/>
                <a:gd name="T58" fmla="*/ 33 w 62"/>
                <a:gd name="T59" fmla="*/ 103 h 125"/>
                <a:gd name="T60" fmla="*/ 25 w 62"/>
                <a:gd name="T61" fmla="*/ 109 h 125"/>
                <a:gd name="T62" fmla="*/ 15 w 62"/>
                <a:gd name="T63" fmla="*/ 113 h 125"/>
                <a:gd name="T64" fmla="*/ 5 w 62"/>
                <a:gd name="T65" fmla="*/ 115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 h="125">
                  <a:moveTo>
                    <a:pt x="0" y="115"/>
                  </a:moveTo>
                  <a:lnTo>
                    <a:pt x="0" y="124"/>
                  </a:lnTo>
                  <a:lnTo>
                    <a:pt x="6" y="124"/>
                  </a:lnTo>
                  <a:lnTo>
                    <a:pt x="12" y="123"/>
                  </a:lnTo>
                  <a:lnTo>
                    <a:pt x="18" y="121"/>
                  </a:lnTo>
                  <a:lnTo>
                    <a:pt x="24" y="119"/>
                  </a:lnTo>
                  <a:lnTo>
                    <a:pt x="29" y="116"/>
                  </a:lnTo>
                  <a:lnTo>
                    <a:pt x="34" y="114"/>
                  </a:lnTo>
                  <a:lnTo>
                    <a:pt x="39" y="110"/>
                  </a:lnTo>
                  <a:lnTo>
                    <a:pt x="43" y="106"/>
                  </a:lnTo>
                  <a:lnTo>
                    <a:pt x="47" y="102"/>
                  </a:lnTo>
                  <a:lnTo>
                    <a:pt x="50" y="97"/>
                  </a:lnTo>
                  <a:lnTo>
                    <a:pt x="54" y="92"/>
                  </a:lnTo>
                  <a:lnTo>
                    <a:pt x="56" y="86"/>
                  </a:lnTo>
                  <a:lnTo>
                    <a:pt x="58" y="81"/>
                  </a:lnTo>
                  <a:lnTo>
                    <a:pt x="60" y="75"/>
                  </a:lnTo>
                  <a:lnTo>
                    <a:pt x="60" y="68"/>
                  </a:lnTo>
                  <a:lnTo>
                    <a:pt x="61" y="62"/>
                  </a:lnTo>
                  <a:lnTo>
                    <a:pt x="60" y="56"/>
                  </a:lnTo>
                  <a:lnTo>
                    <a:pt x="60" y="50"/>
                  </a:lnTo>
                  <a:lnTo>
                    <a:pt x="58" y="44"/>
                  </a:lnTo>
                  <a:lnTo>
                    <a:pt x="56" y="38"/>
                  </a:lnTo>
                  <a:lnTo>
                    <a:pt x="54" y="32"/>
                  </a:lnTo>
                  <a:lnTo>
                    <a:pt x="50" y="28"/>
                  </a:lnTo>
                  <a:lnTo>
                    <a:pt x="47" y="23"/>
                  </a:lnTo>
                  <a:lnTo>
                    <a:pt x="43" y="18"/>
                  </a:lnTo>
                  <a:lnTo>
                    <a:pt x="39" y="15"/>
                  </a:lnTo>
                  <a:lnTo>
                    <a:pt x="34" y="11"/>
                  </a:lnTo>
                  <a:lnTo>
                    <a:pt x="29" y="8"/>
                  </a:lnTo>
                  <a:lnTo>
                    <a:pt x="24" y="5"/>
                  </a:lnTo>
                  <a:lnTo>
                    <a:pt x="18" y="3"/>
                  </a:lnTo>
                  <a:lnTo>
                    <a:pt x="12" y="1"/>
                  </a:lnTo>
                  <a:lnTo>
                    <a:pt x="6" y="1"/>
                  </a:lnTo>
                  <a:lnTo>
                    <a:pt x="0" y="0"/>
                  </a:lnTo>
                  <a:lnTo>
                    <a:pt x="0" y="9"/>
                  </a:lnTo>
                  <a:lnTo>
                    <a:pt x="5" y="10"/>
                  </a:lnTo>
                  <a:lnTo>
                    <a:pt x="10" y="10"/>
                  </a:lnTo>
                  <a:lnTo>
                    <a:pt x="15" y="12"/>
                  </a:lnTo>
                  <a:lnTo>
                    <a:pt x="20" y="14"/>
                  </a:lnTo>
                  <a:lnTo>
                    <a:pt x="25" y="16"/>
                  </a:lnTo>
                  <a:lnTo>
                    <a:pt x="29" y="18"/>
                  </a:lnTo>
                  <a:lnTo>
                    <a:pt x="33" y="22"/>
                  </a:lnTo>
                  <a:lnTo>
                    <a:pt x="36" y="25"/>
                  </a:lnTo>
                  <a:lnTo>
                    <a:pt x="39" y="28"/>
                  </a:lnTo>
                  <a:lnTo>
                    <a:pt x="43" y="32"/>
                  </a:lnTo>
                  <a:lnTo>
                    <a:pt x="46" y="37"/>
                  </a:lnTo>
                  <a:lnTo>
                    <a:pt x="48" y="42"/>
                  </a:lnTo>
                  <a:lnTo>
                    <a:pt x="50" y="46"/>
                  </a:lnTo>
                  <a:lnTo>
                    <a:pt x="51" y="52"/>
                  </a:lnTo>
                  <a:lnTo>
                    <a:pt x="51" y="56"/>
                  </a:lnTo>
                  <a:lnTo>
                    <a:pt x="52" y="62"/>
                  </a:lnTo>
                  <a:lnTo>
                    <a:pt x="51" y="68"/>
                  </a:lnTo>
                  <a:lnTo>
                    <a:pt x="51" y="73"/>
                  </a:lnTo>
                  <a:lnTo>
                    <a:pt x="50" y="78"/>
                  </a:lnTo>
                  <a:lnTo>
                    <a:pt x="48" y="83"/>
                  </a:lnTo>
                  <a:lnTo>
                    <a:pt x="46" y="87"/>
                  </a:lnTo>
                  <a:lnTo>
                    <a:pt x="43" y="92"/>
                  </a:lnTo>
                  <a:lnTo>
                    <a:pt x="39" y="96"/>
                  </a:lnTo>
                  <a:lnTo>
                    <a:pt x="36" y="99"/>
                  </a:lnTo>
                  <a:lnTo>
                    <a:pt x="33" y="103"/>
                  </a:lnTo>
                  <a:lnTo>
                    <a:pt x="29" y="106"/>
                  </a:lnTo>
                  <a:lnTo>
                    <a:pt x="25" y="109"/>
                  </a:lnTo>
                  <a:lnTo>
                    <a:pt x="20" y="111"/>
                  </a:lnTo>
                  <a:lnTo>
                    <a:pt x="15" y="113"/>
                  </a:lnTo>
                  <a:lnTo>
                    <a:pt x="10" y="114"/>
                  </a:lnTo>
                  <a:lnTo>
                    <a:pt x="5" y="115"/>
                  </a:lnTo>
                  <a:lnTo>
                    <a:pt x="0" y="115"/>
                  </a:lnTo>
                </a:path>
              </a:pathLst>
            </a:custGeom>
            <a:solidFill>
              <a:srgbClr val="E3E1ED"/>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06" name="Freeform 82"/>
            <p:cNvSpPr>
              <a:spLocks/>
            </p:cNvSpPr>
            <p:nvPr/>
          </p:nvSpPr>
          <p:spPr bwMode="auto">
            <a:xfrm>
              <a:off x="5961" y="426"/>
              <a:ext cx="61" cy="126"/>
            </a:xfrm>
            <a:custGeom>
              <a:avLst/>
              <a:gdLst>
                <a:gd name="T0" fmla="*/ 60 w 61"/>
                <a:gd name="T1" fmla="*/ 0 h 126"/>
                <a:gd name="T2" fmla="*/ 48 w 61"/>
                <a:gd name="T3" fmla="*/ 1 h 126"/>
                <a:gd name="T4" fmla="*/ 37 w 61"/>
                <a:gd name="T5" fmla="*/ 5 h 126"/>
                <a:gd name="T6" fmla="*/ 26 w 61"/>
                <a:gd name="T7" fmla="*/ 11 h 126"/>
                <a:gd name="T8" fmla="*/ 18 w 61"/>
                <a:gd name="T9" fmla="*/ 18 h 126"/>
                <a:gd name="T10" fmla="*/ 11 w 61"/>
                <a:gd name="T11" fmla="*/ 28 h 126"/>
                <a:gd name="T12" fmla="*/ 5 w 61"/>
                <a:gd name="T13" fmla="*/ 38 h 126"/>
                <a:gd name="T14" fmla="*/ 1 w 61"/>
                <a:gd name="T15" fmla="*/ 50 h 126"/>
                <a:gd name="T16" fmla="*/ 0 w 61"/>
                <a:gd name="T17" fmla="*/ 62 h 126"/>
                <a:gd name="T18" fmla="*/ 1 w 61"/>
                <a:gd name="T19" fmla="*/ 75 h 126"/>
                <a:gd name="T20" fmla="*/ 5 w 61"/>
                <a:gd name="T21" fmla="*/ 86 h 126"/>
                <a:gd name="T22" fmla="*/ 11 w 61"/>
                <a:gd name="T23" fmla="*/ 97 h 126"/>
                <a:gd name="T24" fmla="*/ 18 w 61"/>
                <a:gd name="T25" fmla="*/ 106 h 126"/>
                <a:gd name="T26" fmla="*/ 26 w 61"/>
                <a:gd name="T27" fmla="*/ 114 h 126"/>
                <a:gd name="T28" fmla="*/ 37 w 61"/>
                <a:gd name="T29" fmla="*/ 119 h 126"/>
                <a:gd name="T30" fmla="*/ 48 w 61"/>
                <a:gd name="T31" fmla="*/ 124 h 126"/>
                <a:gd name="T32" fmla="*/ 60 w 61"/>
                <a:gd name="T33" fmla="*/ 124 h 126"/>
                <a:gd name="T34" fmla="*/ 60 w 61"/>
                <a:gd name="T35" fmla="*/ 124 h 126"/>
                <a:gd name="T36" fmla="*/ 55 w 61"/>
                <a:gd name="T37" fmla="*/ 115 h 126"/>
                <a:gd name="T38" fmla="*/ 45 w 61"/>
                <a:gd name="T39" fmla="*/ 113 h 126"/>
                <a:gd name="T40" fmla="*/ 36 w 61"/>
                <a:gd name="T41" fmla="*/ 109 h 126"/>
                <a:gd name="T42" fmla="*/ 28 w 61"/>
                <a:gd name="T43" fmla="*/ 103 h 126"/>
                <a:gd name="T44" fmla="*/ 21 w 61"/>
                <a:gd name="T45" fmla="*/ 96 h 126"/>
                <a:gd name="T46" fmla="*/ 15 w 61"/>
                <a:gd name="T47" fmla="*/ 88 h 126"/>
                <a:gd name="T48" fmla="*/ 11 w 61"/>
                <a:gd name="T49" fmla="*/ 78 h 126"/>
                <a:gd name="T50" fmla="*/ 9 w 61"/>
                <a:gd name="T51" fmla="*/ 68 h 126"/>
                <a:gd name="T52" fmla="*/ 9 w 61"/>
                <a:gd name="T53" fmla="*/ 57 h 126"/>
                <a:gd name="T54" fmla="*/ 11 w 61"/>
                <a:gd name="T55" fmla="*/ 46 h 126"/>
                <a:gd name="T56" fmla="*/ 15 w 61"/>
                <a:gd name="T57" fmla="*/ 37 h 126"/>
                <a:gd name="T58" fmla="*/ 21 w 61"/>
                <a:gd name="T59" fmla="*/ 29 h 126"/>
                <a:gd name="T60" fmla="*/ 28 w 61"/>
                <a:gd name="T61" fmla="*/ 21 h 126"/>
                <a:gd name="T62" fmla="*/ 36 w 61"/>
                <a:gd name="T63" fmla="*/ 16 h 126"/>
                <a:gd name="T64" fmla="*/ 45 w 61"/>
                <a:gd name="T65" fmla="*/ 12 h 126"/>
                <a:gd name="T66" fmla="*/ 55 w 61"/>
                <a:gd name="T67" fmla="*/ 10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 h="126">
                  <a:moveTo>
                    <a:pt x="60" y="10"/>
                  </a:moveTo>
                  <a:lnTo>
                    <a:pt x="60" y="0"/>
                  </a:lnTo>
                  <a:lnTo>
                    <a:pt x="54" y="1"/>
                  </a:lnTo>
                  <a:lnTo>
                    <a:pt x="48" y="1"/>
                  </a:lnTo>
                  <a:lnTo>
                    <a:pt x="42" y="3"/>
                  </a:lnTo>
                  <a:lnTo>
                    <a:pt x="37" y="5"/>
                  </a:lnTo>
                  <a:lnTo>
                    <a:pt x="32" y="8"/>
                  </a:lnTo>
                  <a:lnTo>
                    <a:pt x="26" y="11"/>
                  </a:lnTo>
                  <a:lnTo>
                    <a:pt x="22" y="15"/>
                  </a:lnTo>
                  <a:lnTo>
                    <a:pt x="18" y="18"/>
                  </a:lnTo>
                  <a:lnTo>
                    <a:pt x="14" y="23"/>
                  </a:lnTo>
                  <a:lnTo>
                    <a:pt x="11" y="28"/>
                  </a:lnTo>
                  <a:lnTo>
                    <a:pt x="8" y="32"/>
                  </a:lnTo>
                  <a:lnTo>
                    <a:pt x="5" y="38"/>
                  </a:lnTo>
                  <a:lnTo>
                    <a:pt x="3" y="44"/>
                  </a:lnTo>
                  <a:lnTo>
                    <a:pt x="1" y="50"/>
                  </a:lnTo>
                  <a:lnTo>
                    <a:pt x="1" y="56"/>
                  </a:lnTo>
                  <a:lnTo>
                    <a:pt x="0" y="62"/>
                  </a:lnTo>
                  <a:lnTo>
                    <a:pt x="1" y="69"/>
                  </a:lnTo>
                  <a:lnTo>
                    <a:pt x="1" y="75"/>
                  </a:lnTo>
                  <a:lnTo>
                    <a:pt x="3" y="81"/>
                  </a:lnTo>
                  <a:lnTo>
                    <a:pt x="5" y="86"/>
                  </a:lnTo>
                  <a:lnTo>
                    <a:pt x="8" y="92"/>
                  </a:lnTo>
                  <a:lnTo>
                    <a:pt x="11" y="97"/>
                  </a:lnTo>
                  <a:lnTo>
                    <a:pt x="14" y="102"/>
                  </a:lnTo>
                  <a:lnTo>
                    <a:pt x="18" y="106"/>
                  </a:lnTo>
                  <a:lnTo>
                    <a:pt x="22" y="110"/>
                  </a:lnTo>
                  <a:lnTo>
                    <a:pt x="26" y="114"/>
                  </a:lnTo>
                  <a:lnTo>
                    <a:pt x="32" y="117"/>
                  </a:lnTo>
                  <a:lnTo>
                    <a:pt x="37" y="119"/>
                  </a:lnTo>
                  <a:lnTo>
                    <a:pt x="42" y="122"/>
                  </a:lnTo>
                  <a:lnTo>
                    <a:pt x="48" y="124"/>
                  </a:lnTo>
                  <a:lnTo>
                    <a:pt x="54" y="124"/>
                  </a:lnTo>
                  <a:lnTo>
                    <a:pt x="60" y="124"/>
                  </a:lnTo>
                  <a:lnTo>
                    <a:pt x="60" y="125"/>
                  </a:lnTo>
                  <a:lnTo>
                    <a:pt x="60" y="124"/>
                  </a:lnTo>
                  <a:lnTo>
                    <a:pt x="60" y="115"/>
                  </a:lnTo>
                  <a:lnTo>
                    <a:pt x="55" y="115"/>
                  </a:lnTo>
                  <a:lnTo>
                    <a:pt x="49" y="114"/>
                  </a:lnTo>
                  <a:lnTo>
                    <a:pt x="45" y="113"/>
                  </a:lnTo>
                  <a:lnTo>
                    <a:pt x="40" y="111"/>
                  </a:lnTo>
                  <a:lnTo>
                    <a:pt x="36" y="109"/>
                  </a:lnTo>
                  <a:lnTo>
                    <a:pt x="32" y="106"/>
                  </a:lnTo>
                  <a:lnTo>
                    <a:pt x="28" y="103"/>
                  </a:lnTo>
                  <a:lnTo>
                    <a:pt x="24" y="100"/>
                  </a:lnTo>
                  <a:lnTo>
                    <a:pt x="21" y="96"/>
                  </a:lnTo>
                  <a:lnTo>
                    <a:pt x="18" y="92"/>
                  </a:lnTo>
                  <a:lnTo>
                    <a:pt x="15" y="88"/>
                  </a:lnTo>
                  <a:lnTo>
                    <a:pt x="13" y="83"/>
                  </a:lnTo>
                  <a:lnTo>
                    <a:pt x="11" y="78"/>
                  </a:lnTo>
                  <a:lnTo>
                    <a:pt x="11" y="73"/>
                  </a:lnTo>
                  <a:lnTo>
                    <a:pt x="9" y="68"/>
                  </a:lnTo>
                  <a:lnTo>
                    <a:pt x="9" y="62"/>
                  </a:lnTo>
                  <a:lnTo>
                    <a:pt x="9" y="57"/>
                  </a:lnTo>
                  <a:lnTo>
                    <a:pt x="11" y="52"/>
                  </a:lnTo>
                  <a:lnTo>
                    <a:pt x="11" y="46"/>
                  </a:lnTo>
                  <a:lnTo>
                    <a:pt x="13" y="41"/>
                  </a:lnTo>
                  <a:lnTo>
                    <a:pt x="15" y="37"/>
                  </a:lnTo>
                  <a:lnTo>
                    <a:pt x="18" y="32"/>
                  </a:lnTo>
                  <a:lnTo>
                    <a:pt x="21" y="29"/>
                  </a:lnTo>
                  <a:lnTo>
                    <a:pt x="24" y="25"/>
                  </a:lnTo>
                  <a:lnTo>
                    <a:pt x="28" y="21"/>
                  </a:lnTo>
                  <a:lnTo>
                    <a:pt x="32" y="18"/>
                  </a:lnTo>
                  <a:lnTo>
                    <a:pt x="36" y="16"/>
                  </a:lnTo>
                  <a:lnTo>
                    <a:pt x="40" y="13"/>
                  </a:lnTo>
                  <a:lnTo>
                    <a:pt x="45" y="12"/>
                  </a:lnTo>
                  <a:lnTo>
                    <a:pt x="49" y="10"/>
                  </a:lnTo>
                  <a:lnTo>
                    <a:pt x="55" y="10"/>
                  </a:lnTo>
                  <a:lnTo>
                    <a:pt x="60" y="10"/>
                  </a:lnTo>
                </a:path>
              </a:pathLst>
            </a:custGeom>
            <a:solidFill>
              <a:srgbClr val="E3E1ED"/>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07" name="Freeform 83"/>
            <p:cNvSpPr>
              <a:spLocks/>
            </p:cNvSpPr>
            <p:nvPr/>
          </p:nvSpPr>
          <p:spPr bwMode="auto">
            <a:xfrm>
              <a:off x="6024" y="436"/>
              <a:ext cx="53" cy="107"/>
            </a:xfrm>
            <a:custGeom>
              <a:avLst/>
              <a:gdLst>
                <a:gd name="T0" fmla="*/ 0 w 53"/>
                <a:gd name="T1" fmla="*/ 106 h 107"/>
                <a:gd name="T2" fmla="*/ 10 w 53"/>
                <a:gd name="T3" fmla="*/ 105 h 107"/>
                <a:gd name="T4" fmla="*/ 21 w 53"/>
                <a:gd name="T5" fmla="*/ 102 h 107"/>
                <a:gd name="T6" fmla="*/ 29 w 53"/>
                <a:gd name="T7" fmla="*/ 96 h 107"/>
                <a:gd name="T8" fmla="*/ 37 w 53"/>
                <a:gd name="T9" fmla="*/ 90 h 107"/>
                <a:gd name="T10" fmla="*/ 43 w 53"/>
                <a:gd name="T11" fmla="*/ 83 h 107"/>
                <a:gd name="T12" fmla="*/ 48 w 53"/>
                <a:gd name="T13" fmla="*/ 74 h 107"/>
                <a:gd name="T14" fmla="*/ 51 w 53"/>
                <a:gd name="T15" fmla="*/ 63 h 107"/>
                <a:gd name="T16" fmla="*/ 52 w 53"/>
                <a:gd name="T17" fmla="*/ 53 h 107"/>
                <a:gd name="T18" fmla="*/ 51 w 53"/>
                <a:gd name="T19" fmla="*/ 43 h 107"/>
                <a:gd name="T20" fmla="*/ 48 w 53"/>
                <a:gd name="T21" fmla="*/ 32 h 107"/>
                <a:gd name="T22" fmla="*/ 43 w 53"/>
                <a:gd name="T23" fmla="*/ 23 h 107"/>
                <a:gd name="T24" fmla="*/ 37 w 53"/>
                <a:gd name="T25" fmla="*/ 16 h 107"/>
                <a:gd name="T26" fmla="*/ 29 w 53"/>
                <a:gd name="T27" fmla="*/ 9 h 107"/>
                <a:gd name="T28" fmla="*/ 21 w 53"/>
                <a:gd name="T29" fmla="*/ 4 h 107"/>
                <a:gd name="T30" fmla="*/ 10 w 53"/>
                <a:gd name="T31" fmla="*/ 1 h 107"/>
                <a:gd name="T32" fmla="*/ 0 w 53"/>
                <a:gd name="T33" fmla="*/ 0 h 107"/>
                <a:gd name="T34" fmla="*/ 4 w 53"/>
                <a:gd name="T35" fmla="*/ 10 h 107"/>
                <a:gd name="T36" fmla="*/ 13 w 53"/>
                <a:gd name="T37" fmla="*/ 11 h 107"/>
                <a:gd name="T38" fmla="*/ 21 w 53"/>
                <a:gd name="T39" fmla="*/ 15 h 107"/>
                <a:gd name="T40" fmla="*/ 27 w 53"/>
                <a:gd name="T41" fmla="*/ 20 h 107"/>
                <a:gd name="T42" fmla="*/ 33 w 53"/>
                <a:gd name="T43" fmla="*/ 25 h 107"/>
                <a:gd name="T44" fmla="*/ 37 w 53"/>
                <a:gd name="T45" fmla="*/ 32 h 107"/>
                <a:gd name="T46" fmla="*/ 41 w 53"/>
                <a:gd name="T47" fmla="*/ 40 h 107"/>
                <a:gd name="T48" fmla="*/ 42 w 53"/>
                <a:gd name="T49" fmla="*/ 48 h 107"/>
                <a:gd name="T50" fmla="*/ 42 w 53"/>
                <a:gd name="T51" fmla="*/ 57 h 107"/>
                <a:gd name="T52" fmla="*/ 41 w 53"/>
                <a:gd name="T53" fmla="*/ 65 h 107"/>
                <a:gd name="T54" fmla="*/ 37 w 53"/>
                <a:gd name="T55" fmla="*/ 74 h 107"/>
                <a:gd name="T56" fmla="*/ 33 w 53"/>
                <a:gd name="T57" fmla="*/ 81 h 107"/>
                <a:gd name="T58" fmla="*/ 27 w 53"/>
                <a:gd name="T59" fmla="*/ 86 h 107"/>
                <a:gd name="T60" fmla="*/ 21 w 53"/>
                <a:gd name="T61" fmla="*/ 91 h 107"/>
                <a:gd name="T62" fmla="*/ 13 w 53"/>
                <a:gd name="T63" fmla="*/ 95 h 107"/>
                <a:gd name="T64" fmla="*/ 4 w 53"/>
                <a:gd name="T65" fmla="*/ 96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107">
                  <a:moveTo>
                    <a:pt x="0" y="96"/>
                  </a:moveTo>
                  <a:lnTo>
                    <a:pt x="0" y="106"/>
                  </a:lnTo>
                  <a:lnTo>
                    <a:pt x="5" y="105"/>
                  </a:lnTo>
                  <a:lnTo>
                    <a:pt x="10" y="105"/>
                  </a:lnTo>
                  <a:lnTo>
                    <a:pt x="15" y="103"/>
                  </a:lnTo>
                  <a:lnTo>
                    <a:pt x="21" y="102"/>
                  </a:lnTo>
                  <a:lnTo>
                    <a:pt x="25" y="100"/>
                  </a:lnTo>
                  <a:lnTo>
                    <a:pt x="29" y="96"/>
                  </a:lnTo>
                  <a:lnTo>
                    <a:pt x="33" y="94"/>
                  </a:lnTo>
                  <a:lnTo>
                    <a:pt x="37" y="90"/>
                  </a:lnTo>
                  <a:lnTo>
                    <a:pt x="40" y="86"/>
                  </a:lnTo>
                  <a:lnTo>
                    <a:pt x="43" y="83"/>
                  </a:lnTo>
                  <a:lnTo>
                    <a:pt x="46" y="78"/>
                  </a:lnTo>
                  <a:lnTo>
                    <a:pt x="48" y="74"/>
                  </a:lnTo>
                  <a:lnTo>
                    <a:pt x="49" y="69"/>
                  </a:lnTo>
                  <a:lnTo>
                    <a:pt x="51" y="63"/>
                  </a:lnTo>
                  <a:lnTo>
                    <a:pt x="51" y="58"/>
                  </a:lnTo>
                  <a:lnTo>
                    <a:pt x="52" y="53"/>
                  </a:lnTo>
                  <a:lnTo>
                    <a:pt x="51" y="48"/>
                  </a:lnTo>
                  <a:lnTo>
                    <a:pt x="51" y="43"/>
                  </a:lnTo>
                  <a:lnTo>
                    <a:pt x="49" y="37"/>
                  </a:lnTo>
                  <a:lnTo>
                    <a:pt x="48" y="32"/>
                  </a:lnTo>
                  <a:lnTo>
                    <a:pt x="46" y="27"/>
                  </a:lnTo>
                  <a:lnTo>
                    <a:pt x="43" y="23"/>
                  </a:lnTo>
                  <a:lnTo>
                    <a:pt x="40" y="19"/>
                  </a:lnTo>
                  <a:lnTo>
                    <a:pt x="37" y="16"/>
                  </a:lnTo>
                  <a:lnTo>
                    <a:pt x="33" y="12"/>
                  </a:lnTo>
                  <a:lnTo>
                    <a:pt x="29" y="9"/>
                  </a:lnTo>
                  <a:lnTo>
                    <a:pt x="25" y="6"/>
                  </a:lnTo>
                  <a:lnTo>
                    <a:pt x="21" y="4"/>
                  </a:lnTo>
                  <a:lnTo>
                    <a:pt x="15" y="3"/>
                  </a:lnTo>
                  <a:lnTo>
                    <a:pt x="10" y="1"/>
                  </a:lnTo>
                  <a:lnTo>
                    <a:pt x="5" y="1"/>
                  </a:lnTo>
                  <a:lnTo>
                    <a:pt x="0" y="0"/>
                  </a:lnTo>
                  <a:lnTo>
                    <a:pt x="0" y="10"/>
                  </a:lnTo>
                  <a:lnTo>
                    <a:pt x="4" y="10"/>
                  </a:lnTo>
                  <a:lnTo>
                    <a:pt x="9" y="10"/>
                  </a:lnTo>
                  <a:lnTo>
                    <a:pt x="13" y="11"/>
                  </a:lnTo>
                  <a:lnTo>
                    <a:pt x="17" y="13"/>
                  </a:lnTo>
                  <a:lnTo>
                    <a:pt x="21" y="15"/>
                  </a:lnTo>
                  <a:lnTo>
                    <a:pt x="24" y="17"/>
                  </a:lnTo>
                  <a:lnTo>
                    <a:pt x="27" y="20"/>
                  </a:lnTo>
                  <a:lnTo>
                    <a:pt x="30" y="22"/>
                  </a:lnTo>
                  <a:lnTo>
                    <a:pt x="33" y="25"/>
                  </a:lnTo>
                  <a:lnTo>
                    <a:pt x="35" y="29"/>
                  </a:lnTo>
                  <a:lnTo>
                    <a:pt x="37" y="32"/>
                  </a:lnTo>
                  <a:lnTo>
                    <a:pt x="39" y="36"/>
                  </a:lnTo>
                  <a:lnTo>
                    <a:pt x="41" y="40"/>
                  </a:lnTo>
                  <a:lnTo>
                    <a:pt x="42" y="44"/>
                  </a:lnTo>
                  <a:lnTo>
                    <a:pt x="42" y="48"/>
                  </a:lnTo>
                  <a:lnTo>
                    <a:pt x="43" y="53"/>
                  </a:lnTo>
                  <a:lnTo>
                    <a:pt x="42" y="57"/>
                  </a:lnTo>
                  <a:lnTo>
                    <a:pt x="42" y="62"/>
                  </a:lnTo>
                  <a:lnTo>
                    <a:pt x="41" y="65"/>
                  </a:lnTo>
                  <a:lnTo>
                    <a:pt x="39" y="70"/>
                  </a:lnTo>
                  <a:lnTo>
                    <a:pt x="37" y="74"/>
                  </a:lnTo>
                  <a:lnTo>
                    <a:pt x="35" y="77"/>
                  </a:lnTo>
                  <a:lnTo>
                    <a:pt x="33" y="81"/>
                  </a:lnTo>
                  <a:lnTo>
                    <a:pt x="30" y="84"/>
                  </a:lnTo>
                  <a:lnTo>
                    <a:pt x="27" y="86"/>
                  </a:lnTo>
                  <a:lnTo>
                    <a:pt x="24" y="89"/>
                  </a:lnTo>
                  <a:lnTo>
                    <a:pt x="21" y="91"/>
                  </a:lnTo>
                  <a:lnTo>
                    <a:pt x="17" y="93"/>
                  </a:lnTo>
                  <a:lnTo>
                    <a:pt x="13" y="95"/>
                  </a:lnTo>
                  <a:lnTo>
                    <a:pt x="9" y="96"/>
                  </a:lnTo>
                  <a:lnTo>
                    <a:pt x="4" y="96"/>
                  </a:lnTo>
                  <a:lnTo>
                    <a:pt x="0" y="96"/>
                  </a:lnTo>
                </a:path>
              </a:pathLst>
            </a:custGeom>
            <a:solidFill>
              <a:srgbClr val="E6E5E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08" name="Freeform 84"/>
            <p:cNvSpPr>
              <a:spLocks/>
            </p:cNvSpPr>
            <p:nvPr/>
          </p:nvSpPr>
          <p:spPr bwMode="auto">
            <a:xfrm>
              <a:off x="5971" y="436"/>
              <a:ext cx="51" cy="107"/>
            </a:xfrm>
            <a:custGeom>
              <a:avLst/>
              <a:gdLst>
                <a:gd name="T0" fmla="*/ 50 w 51"/>
                <a:gd name="T1" fmla="*/ 0 h 107"/>
                <a:gd name="T2" fmla="*/ 40 w 51"/>
                <a:gd name="T3" fmla="*/ 1 h 107"/>
                <a:gd name="T4" fmla="*/ 31 w 51"/>
                <a:gd name="T5" fmla="*/ 4 h 107"/>
                <a:gd name="T6" fmla="*/ 22 w 51"/>
                <a:gd name="T7" fmla="*/ 9 h 107"/>
                <a:gd name="T8" fmla="*/ 14 w 51"/>
                <a:gd name="T9" fmla="*/ 15 h 107"/>
                <a:gd name="T10" fmla="*/ 8 w 51"/>
                <a:gd name="T11" fmla="*/ 23 h 107"/>
                <a:gd name="T12" fmla="*/ 4 w 51"/>
                <a:gd name="T13" fmla="*/ 32 h 107"/>
                <a:gd name="T14" fmla="*/ 1 w 51"/>
                <a:gd name="T15" fmla="*/ 43 h 107"/>
                <a:gd name="T16" fmla="*/ 0 w 51"/>
                <a:gd name="T17" fmla="*/ 53 h 107"/>
                <a:gd name="T18" fmla="*/ 1 w 51"/>
                <a:gd name="T19" fmla="*/ 63 h 107"/>
                <a:gd name="T20" fmla="*/ 4 w 51"/>
                <a:gd name="T21" fmla="*/ 74 h 107"/>
                <a:gd name="T22" fmla="*/ 8 w 51"/>
                <a:gd name="T23" fmla="*/ 83 h 107"/>
                <a:gd name="T24" fmla="*/ 14 w 51"/>
                <a:gd name="T25" fmla="*/ 90 h 107"/>
                <a:gd name="T26" fmla="*/ 22 w 51"/>
                <a:gd name="T27" fmla="*/ 96 h 107"/>
                <a:gd name="T28" fmla="*/ 31 w 51"/>
                <a:gd name="T29" fmla="*/ 102 h 107"/>
                <a:gd name="T30" fmla="*/ 40 w 51"/>
                <a:gd name="T31" fmla="*/ 105 h 107"/>
                <a:gd name="T32" fmla="*/ 50 w 51"/>
                <a:gd name="T33" fmla="*/ 106 h 107"/>
                <a:gd name="T34" fmla="*/ 46 w 51"/>
                <a:gd name="T35" fmla="*/ 96 h 107"/>
                <a:gd name="T36" fmla="*/ 38 w 51"/>
                <a:gd name="T37" fmla="*/ 95 h 107"/>
                <a:gd name="T38" fmla="*/ 31 w 51"/>
                <a:gd name="T39" fmla="*/ 91 h 107"/>
                <a:gd name="T40" fmla="*/ 24 w 51"/>
                <a:gd name="T41" fmla="*/ 86 h 107"/>
                <a:gd name="T42" fmla="*/ 18 w 51"/>
                <a:gd name="T43" fmla="*/ 81 h 107"/>
                <a:gd name="T44" fmla="*/ 14 w 51"/>
                <a:gd name="T45" fmla="*/ 74 h 107"/>
                <a:gd name="T46" fmla="*/ 11 w 51"/>
                <a:gd name="T47" fmla="*/ 65 h 107"/>
                <a:gd name="T48" fmla="*/ 9 w 51"/>
                <a:gd name="T49" fmla="*/ 57 h 107"/>
                <a:gd name="T50" fmla="*/ 9 w 51"/>
                <a:gd name="T51" fmla="*/ 48 h 107"/>
                <a:gd name="T52" fmla="*/ 11 w 51"/>
                <a:gd name="T53" fmla="*/ 40 h 107"/>
                <a:gd name="T54" fmla="*/ 14 w 51"/>
                <a:gd name="T55" fmla="*/ 32 h 107"/>
                <a:gd name="T56" fmla="*/ 18 w 51"/>
                <a:gd name="T57" fmla="*/ 25 h 107"/>
                <a:gd name="T58" fmla="*/ 24 w 51"/>
                <a:gd name="T59" fmla="*/ 19 h 107"/>
                <a:gd name="T60" fmla="*/ 31 w 51"/>
                <a:gd name="T61" fmla="*/ 15 h 107"/>
                <a:gd name="T62" fmla="*/ 38 w 51"/>
                <a:gd name="T63" fmla="*/ 11 h 107"/>
                <a:gd name="T64" fmla="*/ 46 w 51"/>
                <a:gd name="T65" fmla="*/ 10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107">
                  <a:moveTo>
                    <a:pt x="50" y="10"/>
                  </a:moveTo>
                  <a:lnTo>
                    <a:pt x="50" y="0"/>
                  </a:lnTo>
                  <a:lnTo>
                    <a:pt x="45" y="0"/>
                  </a:lnTo>
                  <a:lnTo>
                    <a:pt x="40" y="1"/>
                  </a:lnTo>
                  <a:lnTo>
                    <a:pt x="35" y="3"/>
                  </a:lnTo>
                  <a:lnTo>
                    <a:pt x="31" y="4"/>
                  </a:lnTo>
                  <a:lnTo>
                    <a:pt x="26" y="6"/>
                  </a:lnTo>
                  <a:lnTo>
                    <a:pt x="22" y="9"/>
                  </a:lnTo>
                  <a:lnTo>
                    <a:pt x="18" y="12"/>
                  </a:lnTo>
                  <a:lnTo>
                    <a:pt x="14" y="15"/>
                  </a:lnTo>
                  <a:lnTo>
                    <a:pt x="11" y="19"/>
                  </a:lnTo>
                  <a:lnTo>
                    <a:pt x="8" y="23"/>
                  </a:lnTo>
                  <a:lnTo>
                    <a:pt x="6" y="27"/>
                  </a:lnTo>
                  <a:lnTo>
                    <a:pt x="4" y="32"/>
                  </a:lnTo>
                  <a:lnTo>
                    <a:pt x="2" y="37"/>
                  </a:lnTo>
                  <a:lnTo>
                    <a:pt x="1" y="43"/>
                  </a:lnTo>
                  <a:lnTo>
                    <a:pt x="0" y="48"/>
                  </a:lnTo>
                  <a:lnTo>
                    <a:pt x="0" y="53"/>
                  </a:lnTo>
                  <a:lnTo>
                    <a:pt x="0" y="58"/>
                  </a:lnTo>
                  <a:lnTo>
                    <a:pt x="1" y="63"/>
                  </a:lnTo>
                  <a:lnTo>
                    <a:pt x="2" y="69"/>
                  </a:lnTo>
                  <a:lnTo>
                    <a:pt x="4" y="74"/>
                  </a:lnTo>
                  <a:lnTo>
                    <a:pt x="6" y="78"/>
                  </a:lnTo>
                  <a:lnTo>
                    <a:pt x="8" y="83"/>
                  </a:lnTo>
                  <a:lnTo>
                    <a:pt x="11" y="86"/>
                  </a:lnTo>
                  <a:lnTo>
                    <a:pt x="14" y="90"/>
                  </a:lnTo>
                  <a:lnTo>
                    <a:pt x="18" y="94"/>
                  </a:lnTo>
                  <a:lnTo>
                    <a:pt x="22" y="96"/>
                  </a:lnTo>
                  <a:lnTo>
                    <a:pt x="26" y="100"/>
                  </a:lnTo>
                  <a:lnTo>
                    <a:pt x="31" y="102"/>
                  </a:lnTo>
                  <a:lnTo>
                    <a:pt x="35" y="103"/>
                  </a:lnTo>
                  <a:lnTo>
                    <a:pt x="40" y="105"/>
                  </a:lnTo>
                  <a:lnTo>
                    <a:pt x="45" y="105"/>
                  </a:lnTo>
                  <a:lnTo>
                    <a:pt x="50" y="106"/>
                  </a:lnTo>
                  <a:lnTo>
                    <a:pt x="50" y="96"/>
                  </a:lnTo>
                  <a:lnTo>
                    <a:pt x="46" y="96"/>
                  </a:lnTo>
                  <a:lnTo>
                    <a:pt x="42" y="96"/>
                  </a:lnTo>
                  <a:lnTo>
                    <a:pt x="38" y="95"/>
                  </a:lnTo>
                  <a:lnTo>
                    <a:pt x="34" y="93"/>
                  </a:lnTo>
                  <a:lnTo>
                    <a:pt x="31" y="91"/>
                  </a:lnTo>
                  <a:lnTo>
                    <a:pt x="27" y="89"/>
                  </a:lnTo>
                  <a:lnTo>
                    <a:pt x="24" y="86"/>
                  </a:lnTo>
                  <a:lnTo>
                    <a:pt x="21" y="84"/>
                  </a:lnTo>
                  <a:lnTo>
                    <a:pt x="18" y="81"/>
                  </a:lnTo>
                  <a:lnTo>
                    <a:pt x="16" y="77"/>
                  </a:lnTo>
                  <a:lnTo>
                    <a:pt x="14" y="74"/>
                  </a:lnTo>
                  <a:lnTo>
                    <a:pt x="12" y="70"/>
                  </a:lnTo>
                  <a:lnTo>
                    <a:pt x="11" y="65"/>
                  </a:lnTo>
                  <a:lnTo>
                    <a:pt x="9" y="62"/>
                  </a:lnTo>
                  <a:lnTo>
                    <a:pt x="9" y="57"/>
                  </a:lnTo>
                  <a:lnTo>
                    <a:pt x="9" y="53"/>
                  </a:lnTo>
                  <a:lnTo>
                    <a:pt x="9" y="48"/>
                  </a:lnTo>
                  <a:lnTo>
                    <a:pt x="9" y="44"/>
                  </a:lnTo>
                  <a:lnTo>
                    <a:pt x="11" y="40"/>
                  </a:lnTo>
                  <a:lnTo>
                    <a:pt x="12" y="36"/>
                  </a:lnTo>
                  <a:lnTo>
                    <a:pt x="14" y="32"/>
                  </a:lnTo>
                  <a:lnTo>
                    <a:pt x="16" y="29"/>
                  </a:lnTo>
                  <a:lnTo>
                    <a:pt x="18" y="25"/>
                  </a:lnTo>
                  <a:lnTo>
                    <a:pt x="21" y="22"/>
                  </a:lnTo>
                  <a:lnTo>
                    <a:pt x="24" y="19"/>
                  </a:lnTo>
                  <a:lnTo>
                    <a:pt x="27" y="17"/>
                  </a:lnTo>
                  <a:lnTo>
                    <a:pt x="31" y="15"/>
                  </a:lnTo>
                  <a:lnTo>
                    <a:pt x="34" y="13"/>
                  </a:lnTo>
                  <a:lnTo>
                    <a:pt x="38" y="11"/>
                  </a:lnTo>
                  <a:lnTo>
                    <a:pt x="42" y="10"/>
                  </a:lnTo>
                  <a:lnTo>
                    <a:pt x="46" y="10"/>
                  </a:lnTo>
                  <a:lnTo>
                    <a:pt x="50" y="10"/>
                  </a:lnTo>
                </a:path>
              </a:pathLst>
            </a:custGeom>
            <a:solidFill>
              <a:srgbClr val="E6E5E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09" name="Freeform 85"/>
            <p:cNvSpPr>
              <a:spLocks/>
            </p:cNvSpPr>
            <p:nvPr/>
          </p:nvSpPr>
          <p:spPr bwMode="auto">
            <a:xfrm>
              <a:off x="6024" y="446"/>
              <a:ext cx="44" cy="87"/>
            </a:xfrm>
            <a:custGeom>
              <a:avLst/>
              <a:gdLst>
                <a:gd name="T0" fmla="*/ 0 w 44"/>
                <a:gd name="T1" fmla="*/ 86 h 87"/>
                <a:gd name="T2" fmla="*/ 9 w 44"/>
                <a:gd name="T3" fmla="*/ 85 h 87"/>
                <a:gd name="T4" fmla="*/ 17 w 44"/>
                <a:gd name="T5" fmla="*/ 83 h 87"/>
                <a:gd name="T6" fmla="*/ 24 w 44"/>
                <a:gd name="T7" fmla="*/ 78 h 87"/>
                <a:gd name="T8" fmla="*/ 31 w 44"/>
                <a:gd name="T9" fmla="*/ 73 h 87"/>
                <a:gd name="T10" fmla="*/ 36 w 44"/>
                <a:gd name="T11" fmla="*/ 67 h 87"/>
                <a:gd name="T12" fmla="*/ 40 w 44"/>
                <a:gd name="T13" fmla="*/ 59 h 87"/>
                <a:gd name="T14" fmla="*/ 42 w 44"/>
                <a:gd name="T15" fmla="*/ 51 h 87"/>
                <a:gd name="T16" fmla="*/ 43 w 44"/>
                <a:gd name="T17" fmla="*/ 42 h 87"/>
                <a:gd name="T18" fmla="*/ 42 w 44"/>
                <a:gd name="T19" fmla="*/ 34 h 87"/>
                <a:gd name="T20" fmla="*/ 40 w 44"/>
                <a:gd name="T21" fmla="*/ 26 h 87"/>
                <a:gd name="T22" fmla="*/ 36 w 44"/>
                <a:gd name="T23" fmla="*/ 18 h 87"/>
                <a:gd name="T24" fmla="*/ 31 w 44"/>
                <a:gd name="T25" fmla="*/ 12 h 87"/>
                <a:gd name="T26" fmla="*/ 24 w 44"/>
                <a:gd name="T27" fmla="*/ 7 h 87"/>
                <a:gd name="T28" fmla="*/ 17 w 44"/>
                <a:gd name="T29" fmla="*/ 3 h 87"/>
                <a:gd name="T30" fmla="*/ 9 w 44"/>
                <a:gd name="T31" fmla="*/ 1 h 87"/>
                <a:gd name="T32" fmla="*/ 0 w 44"/>
                <a:gd name="T33" fmla="*/ 0 h 87"/>
                <a:gd name="T34" fmla="*/ 3 w 44"/>
                <a:gd name="T35" fmla="*/ 9 h 87"/>
                <a:gd name="T36" fmla="*/ 10 w 44"/>
                <a:gd name="T37" fmla="*/ 11 h 87"/>
                <a:gd name="T38" fmla="*/ 16 w 44"/>
                <a:gd name="T39" fmla="*/ 13 h 87"/>
                <a:gd name="T40" fmla="*/ 22 w 44"/>
                <a:gd name="T41" fmla="*/ 16 h 87"/>
                <a:gd name="T42" fmla="*/ 26 w 44"/>
                <a:gd name="T43" fmla="*/ 21 h 87"/>
                <a:gd name="T44" fmla="*/ 30 w 44"/>
                <a:gd name="T45" fmla="*/ 27 h 87"/>
                <a:gd name="T46" fmla="*/ 33 w 44"/>
                <a:gd name="T47" fmla="*/ 33 h 87"/>
                <a:gd name="T48" fmla="*/ 33 w 44"/>
                <a:gd name="T49" fmla="*/ 39 h 87"/>
                <a:gd name="T50" fmla="*/ 33 w 44"/>
                <a:gd name="T51" fmla="*/ 46 h 87"/>
                <a:gd name="T52" fmla="*/ 33 w 44"/>
                <a:gd name="T53" fmla="*/ 52 h 87"/>
                <a:gd name="T54" fmla="*/ 30 w 44"/>
                <a:gd name="T55" fmla="*/ 59 h 87"/>
                <a:gd name="T56" fmla="*/ 26 w 44"/>
                <a:gd name="T57" fmla="*/ 64 h 87"/>
                <a:gd name="T58" fmla="*/ 22 w 44"/>
                <a:gd name="T59" fmla="*/ 69 h 87"/>
                <a:gd name="T60" fmla="*/ 16 w 44"/>
                <a:gd name="T61" fmla="*/ 72 h 87"/>
                <a:gd name="T62" fmla="*/ 10 w 44"/>
                <a:gd name="T63" fmla="*/ 75 h 87"/>
                <a:gd name="T64" fmla="*/ 3 w 44"/>
                <a:gd name="T65" fmla="*/ 7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87">
                  <a:moveTo>
                    <a:pt x="0" y="77"/>
                  </a:moveTo>
                  <a:lnTo>
                    <a:pt x="0" y="86"/>
                  </a:lnTo>
                  <a:lnTo>
                    <a:pt x="5" y="85"/>
                  </a:lnTo>
                  <a:lnTo>
                    <a:pt x="9" y="85"/>
                  </a:lnTo>
                  <a:lnTo>
                    <a:pt x="13" y="84"/>
                  </a:lnTo>
                  <a:lnTo>
                    <a:pt x="17" y="83"/>
                  </a:lnTo>
                  <a:lnTo>
                    <a:pt x="21" y="81"/>
                  </a:lnTo>
                  <a:lnTo>
                    <a:pt x="24" y="78"/>
                  </a:lnTo>
                  <a:lnTo>
                    <a:pt x="27" y="76"/>
                  </a:lnTo>
                  <a:lnTo>
                    <a:pt x="31" y="73"/>
                  </a:lnTo>
                  <a:lnTo>
                    <a:pt x="33" y="70"/>
                  </a:lnTo>
                  <a:lnTo>
                    <a:pt x="36" y="67"/>
                  </a:lnTo>
                  <a:lnTo>
                    <a:pt x="38" y="63"/>
                  </a:lnTo>
                  <a:lnTo>
                    <a:pt x="40" y="59"/>
                  </a:lnTo>
                  <a:lnTo>
                    <a:pt x="41" y="55"/>
                  </a:lnTo>
                  <a:lnTo>
                    <a:pt x="42" y="51"/>
                  </a:lnTo>
                  <a:lnTo>
                    <a:pt x="42" y="47"/>
                  </a:lnTo>
                  <a:lnTo>
                    <a:pt x="43" y="42"/>
                  </a:lnTo>
                  <a:lnTo>
                    <a:pt x="42" y="38"/>
                  </a:lnTo>
                  <a:lnTo>
                    <a:pt x="42" y="34"/>
                  </a:lnTo>
                  <a:lnTo>
                    <a:pt x="41" y="30"/>
                  </a:lnTo>
                  <a:lnTo>
                    <a:pt x="40" y="26"/>
                  </a:lnTo>
                  <a:lnTo>
                    <a:pt x="38" y="22"/>
                  </a:lnTo>
                  <a:lnTo>
                    <a:pt x="36" y="18"/>
                  </a:lnTo>
                  <a:lnTo>
                    <a:pt x="33" y="15"/>
                  </a:lnTo>
                  <a:lnTo>
                    <a:pt x="31" y="12"/>
                  </a:lnTo>
                  <a:lnTo>
                    <a:pt x="27" y="9"/>
                  </a:lnTo>
                  <a:lnTo>
                    <a:pt x="24" y="7"/>
                  </a:lnTo>
                  <a:lnTo>
                    <a:pt x="21" y="5"/>
                  </a:lnTo>
                  <a:lnTo>
                    <a:pt x="17" y="3"/>
                  </a:lnTo>
                  <a:lnTo>
                    <a:pt x="13" y="1"/>
                  </a:lnTo>
                  <a:lnTo>
                    <a:pt x="9" y="1"/>
                  </a:lnTo>
                  <a:lnTo>
                    <a:pt x="5" y="0"/>
                  </a:lnTo>
                  <a:lnTo>
                    <a:pt x="0" y="0"/>
                  </a:lnTo>
                  <a:lnTo>
                    <a:pt x="0" y="9"/>
                  </a:lnTo>
                  <a:lnTo>
                    <a:pt x="3" y="9"/>
                  </a:lnTo>
                  <a:lnTo>
                    <a:pt x="7" y="9"/>
                  </a:lnTo>
                  <a:lnTo>
                    <a:pt x="10" y="11"/>
                  </a:lnTo>
                  <a:lnTo>
                    <a:pt x="13" y="12"/>
                  </a:lnTo>
                  <a:lnTo>
                    <a:pt x="16" y="13"/>
                  </a:lnTo>
                  <a:lnTo>
                    <a:pt x="19" y="15"/>
                  </a:lnTo>
                  <a:lnTo>
                    <a:pt x="22" y="16"/>
                  </a:lnTo>
                  <a:lnTo>
                    <a:pt x="24" y="19"/>
                  </a:lnTo>
                  <a:lnTo>
                    <a:pt x="26" y="21"/>
                  </a:lnTo>
                  <a:lnTo>
                    <a:pt x="28" y="24"/>
                  </a:lnTo>
                  <a:lnTo>
                    <a:pt x="30" y="27"/>
                  </a:lnTo>
                  <a:lnTo>
                    <a:pt x="31" y="29"/>
                  </a:lnTo>
                  <a:lnTo>
                    <a:pt x="33" y="33"/>
                  </a:lnTo>
                  <a:lnTo>
                    <a:pt x="33" y="35"/>
                  </a:lnTo>
                  <a:lnTo>
                    <a:pt x="33" y="39"/>
                  </a:lnTo>
                  <a:lnTo>
                    <a:pt x="34" y="42"/>
                  </a:lnTo>
                  <a:lnTo>
                    <a:pt x="33" y="46"/>
                  </a:lnTo>
                  <a:lnTo>
                    <a:pt x="33" y="49"/>
                  </a:lnTo>
                  <a:lnTo>
                    <a:pt x="33" y="52"/>
                  </a:lnTo>
                  <a:lnTo>
                    <a:pt x="31" y="56"/>
                  </a:lnTo>
                  <a:lnTo>
                    <a:pt x="30" y="59"/>
                  </a:lnTo>
                  <a:lnTo>
                    <a:pt x="28" y="61"/>
                  </a:lnTo>
                  <a:lnTo>
                    <a:pt x="26" y="64"/>
                  </a:lnTo>
                  <a:lnTo>
                    <a:pt x="24" y="66"/>
                  </a:lnTo>
                  <a:lnTo>
                    <a:pt x="22" y="69"/>
                  </a:lnTo>
                  <a:lnTo>
                    <a:pt x="19" y="70"/>
                  </a:lnTo>
                  <a:lnTo>
                    <a:pt x="16" y="72"/>
                  </a:lnTo>
                  <a:lnTo>
                    <a:pt x="13" y="74"/>
                  </a:lnTo>
                  <a:lnTo>
                    <a:pt x="10" y="75"/>
                  </a:lnTo>
                  <a:lnTo>
                    <a:pt x="7" y="76"/>
                  </a:lnTo>
                  <a:lnTo>
                    <a:pt x="3" y="77"/>
                  </a:lnTo>
                  <a:lnTo>
                    <a:pt x="0" y="77"/>
                  </a:lnTo>
                </a:path>
              </a:pathLst>
            </a:custGeom>
            <a:solidFill>
              <a:srgbClr val="EDEBF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10" name="Freeform 86"/>
            <p:cNvSpPr>
              <a:spLocks/>
            </p:cNvSpPr>
            <p:nvPr/>
          </p:nvSpPr>
          <p:spPr bwMode="auto">
            <a:xfrm>
              <a:off x="5981" y="446"/>
              <a:ext cx="41" cy="87"/>
            </a:xfrm>
            <a:custGeom>
              <a:avLst/>
              <a:gdLst>
                <a:gd name="T0" fmla="*/ 40 w 41"/>
                <a:gd name="T1" fmla="*/ 1 h 87"/>
                <a:gd name="T2" fmla="*/ 36 w 41"/>
                <a:gd name="T3" fmla="*/ 1 h 87"/>
                <a:gd name="T4" fmla="*/ 28 w 41"/>
                <a:gd name="T5" fmla="*/ 2 h 87"/>
                <a:gd name="T6" fmla="*/ 21 w 41"/>
                <a:gd name="T7" fmla="*/ 6 h 87"/>
                <a:gd name="T8" fmla="*/ 15 w 41"/>
                <a:gd name="T9" fmla="*/ 9 h 87"/>
                <a:gd name="T10" fmla="*/ 9 w 41"/>
                <a:gd name="T11" fmla="*/ 16 h 87"/>
                <a:gd name="T12" fmla="*/ 4 w 41"/>
                <a:gd name="T13" fmla="*/ 23 h 87"/>
                <a:gd name="T14" fmla="*/ 2 w 41"/>
                <a:gd name="T15" fmla="*/ 30 h 87"/>
                <a:gd name="T16" fmla="*/ 0 w 41"/>
                <a:gd name="T17" fmla="*/ 38 h 87"/>
                <a:gd name="T18" fmla="*/ 0 w 41"/>
                <a:gd name="T19" fmla="*/ 47 h 87"/>
                <a:gd name="T20" fmla="*/ 2 w 41"/>
                <a:gd name="T21" fmla="*/ 55 h 87"/>
                <a:gd name="T22" fmla="*/ 4 w 41"/>
                <a:gd name="T23" fmla="*/ 63 h 87"/>
                <a:gd name="T24" fmla="*/ 9 w 41"/>
                <a:gd name="T25" fmla="*/ 70 h 87"/>
                <a:gd name="T26" fmla="*/ 15 w 41"/>
                <a:gd name="T27" fmla="*/ 76 h 87"/>
                <a:gd name="T28" fmla="*/ 21 w 41"/>
                <a:gd name="T29" fmla="*/ 80 h 87"/>
                <a:gd name="T30" fmla="*/ 28 w 41"/>
                <a:gd name="T31" fmla="*/ 84 h 87"/>
                <a:gd name="T32" fmla="*/ 36 w 41"/>
                <a:gd name="T33" fmla="*/ 85 h 87"/>
                <a:gd name="T34" fmla="*/ 40 w 41"/>
                <a:gd name="T35" fmla="*/ 77 h 87"/>
                <a:gd name="T36" fmla="*/ 34 w 41"/>
                <a:gd name="T37" fmla="*/ 76 h 87"/>
                <a:gd name="T38" fmla="*/ 28 w 41"/>
                <a:gd name="T39" fmla="*/ 74 h 87"/>
                <a:gd name="T40" fmla="*/ 22 w 41"/>
                <a:gd name="T41" fmla="*/ 70 h 87"/>
                <a:gd name="T42" fmla="*/ 18 w 41"/>
                <a:gd name="T43" fmla="*/ 67 h 87"/>
                <a:gd name="T44" fmla="*/ 14 w 41"/>
                <a:gd name="T45" fmla="*/ 62 h 87"/>
                <a:gd name="T46" fmla="*/ 11 w 41"/>
                <a:gd name="T47" fmla="*/ 56 h 87"/>
                <a:gd name="T48" fmla="*/ 9 w 41"/>
                <a:gd name="T49" fmla="*/ 50 h 87"/>
                <a:gd name="T50" fmla="*/ 9 w 41"/>
                <a:gd name="T51" fmla="*/ 43 h 87"/>
                <a:gd name="T52" fmla="*/ 9 w 41"/>
                <a:gd name="T53" fmla="*/ 36 h 87"/>
                <a:gd name="T54" fmla="*/ 11 w 41"/>
                <a:gd name="T55" fmla="*/ 30 h 87"/>
                <a:gd name="T56" fmla="*/ 14 w 41"/>
                <a:gd name="T57" fmla="*/ 24 h 87"/>
                <a:gd name="T58" fmla="*/ 18 w 41"/>
                <a:gd name="T59" fmla="*/ 19 h 87"/>
                <a:gd name="T60" fmla="*/ 22 w 41"/>
                <a:gd name="T61" fmla="*/ 15 h 87"/>
                <a:gd name="T62" fmla="*/ 28 w 41"/>
                <a:gd name="T63" fmla="*/ 12 h 87"/>
                <a:gd name="T64" fmla="*/ 34 w 41"/>
                <a:gd name="T65" fmla="*/ 10 h 87"/>
                <a:gd name="T66" fmla="*/ 40 w 41"/>
                <a:gd name="T67" fmla="*/ 9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 h="87">
                  <a:moveTo>
                    <a:pt x="40" y="9"/>
                  </a:moveTo>
                  <a:lnTo>
                    <a:pt x="40" y="1"/>
                  </a:lnTo>
                  <a:lnTo>
                    <a:pt x="40" y="0"/>
                  </a:lnTo>
                  <a:lnTo>
                    <a:pt x="36" y="1"/>
                  </a:lnTo>
                  <a:lnTo>
                    <a:pt x="32" y="1"/>
                  </a:lnTo>
                  <a:lnTo>
                    <a:pt x="28" y="2"/>
                  </a:lnTo>
                  <a:lnTo>
                    <a:pt x="24" y="3"/>
                  </a:lnTo>
                  <a:lnTo>
                    <a:pt x="21" y="6"/>
                  </a:lnTo>
                  <a:lnTo>
                    <a:pt x="17" y="8"/>
                  </a:lnTo>
                  <a:lnTo>
                    <a:pt x="15" y="9"/>
                  </a:lnTo>
                  <a:lnTo>
                    <a:pt x="11" y="13"/>
                  </a:lnTo>
                  <a:lnTo>
                    <a:pt x="9" y="16"/>
                  </a:lnTo>
                  <a:lnTo>
                    <a:pt x="7" y="19"/>
                  </a:lnTo>
                  <a:lnTo>
                    <a:pt x="4" y="23"/>
                  </a:lnTo>
                  <a:lnTo>
                    <a:pt x="3" y="26"/>
                  </a:lnTo>
                  <a:lnTo>
                    <a:pt x="2" y="30"/>
                  </a:lnTo>
                  <a:lnTo>
                    <a:pt x="1" y="34"/>
                  </a:lnTo>
                  <a:lnTo>
                    <a:pt x="0" y="38"/>
                  </a:lnTo>
                  <a:lnTo>
                    <a:pt x="0" y="43"/>
                  </a:lnTo>
                  <a:lnTo>
                    <a:pt x="0" y="47"/>
                  </a:lnTo>
                  <a:lnTo>
                    <a:pt x="1" y="51"/>
                  </a:lnTo>
                  <a:lnTo>
                    <a:pt x="2" y="55"/>
                  </a:lnTo>
                  <a:lnTo>
                    <a:pt x="3" y="60"/>
                  </a:lnTo>
                  <a:lnTo>
                    <a:pt x="4" y="63"/>
                  </a:lnTo>
                  <a:lnTo>
                    <a:pt x="7" y="67"/>
                  </a:lnTo>
                  <a:lnTo>
                    <a:pt x="9" y="70"/>
                  </a:lnTo>
                  <a:lnTo>
                    <a:pt x="11" y="73"/>
                  </a:lnTo>
                  <a:lnTo>
                    <a:pt x="15" y="76"/>
                  </a:lnTo>
                  <a:lnTo>
                    <a:pt x="17" y="78"/>
                  </a:lnTo>
                  <a:lnTo>
                    <a:pt x="21" y="80"/>
                  </a:lnTo>
                  <a:lnTo>
                    <a:pt x="24" y="83"/>
                  </a:lnTo>
                  <a:lnTo>
                    <a:pt x="28" y="84"/>
                  </a:lnTo>
                  <a:lnTo>
                    <a:pt x="32" y="85"/>
                  </a:lnTo>
                  <a:lnTo>
                    <a:pt x="36" y="85"/>
                  </a:lnTo>
                  <a:lnTo>
                    <a:pt x="40" y="86"/>
                  </a:lnTo>
                  <a:lnTo>
                    <a:pt x="40" y="77"/>
                  </a:lnTo>
                  <a:lnTo>
                    <a:pt x="37" y="77"/>
                  </a:lnTo>
                  <a:lnTo>
                    <a:pt x="34" y="76"/>
                  </a:lnTo>
                  <a:lnTo>
                    <a:pt x="30" y="75"/>
                  </a:lnTo>
                  <a:lnTo>
                    <a:pt x="28" y="74"/>
                  </a:lnTo>
                  <a:lnTo>
                    <a:pt x="25" y="72"/>
                  </a:lnTo>
                  <a:lnTo>
                    <a:pt x="22" y="70"/>
                  </a:lnTo>
                  <a:lnTo>
                    <a:pt x="20" y="69"/>
                  </a:lnTo>
                  <a:lnTo>
                    <a:pt x="18" y="67"/>
                  </a:lnTo>
                  <a:lnTo>
                    <a:pt x="15" y="64"/>
                  </a:lnTo>
                  <a:lnTo>
                    <a:pt x="14" y="62"/>
                  </a:lnTo>
                  <a:lnTo>
                    <a:pt x="12" y="59"/>
                  </a:lnTo>
                  <a:lnTo>
                    <a:pt x="11" y="56"/>
                  </a:lnTo>
                  <a:lnTo>
                    <a:pt x="10" y="53"/>
                  </a:lnTo>
                  <a:lnTo>
                    <a:pt x="9" y="50"/>
                  </a:lnTo>
                  <a:lnTo>
                    <a:pt x="9" y="46"/>
                  </a:lnTo>
                  <a:lnTo>
                    <a:pt x="9" y="43"/>
                  </a:lnTo>
                  <a:lnTo>
                    <a:pt x="9" y="40"/>
                  </a:lnTo>
                  <a:lnTo>
                    <a:pt x="9" y="36"/>
                  </a:lnTo>
                  <a:lnTo>
                    <a:pt x="10" y="33"/>
                  </a:lnTo>
                  <a:lnTo>
                    <a:pt x="11" y="30"/>
                  </a:lnTo>
                  <a:lnTo>
                    <a:pt x="12" y="27"/>
                  </a:lnTo>
                  <a:lnTo>
                    <a:pt x="14" y="24"/>
                  </a:lnTo>
                  <a:lnTo>
                    <a:pt x="15" y="21"/>
                  </a:lnTo>
                  <a:lnTo>
                    <a:pt x="18" y="19"/>
                  </a:lnTo>
                  <a:lnTo>
                    <a:pt x="20" y="17"/>
                  </a:lnTo>
                  <a:lnTo>
                    <a:pt x="22" y="15"/>
                  </a:lnTo>
                  <a:lnTo>
                    <a:pt x="25" y="14"/>
                  </a:lnTo>
                  <a:lnTo>
                    <a:pt x="28" y="12"/>
                  </a:lnTo>
                  <a:lnTo>
                    <a:pt x="30" y="11"/>
                  </a:lnTo>
                  <a:lnTo>
                    <a:pt x="34" y="10"/>
                  </a:lnTo>
                  <a:lnTo>
                    <a:pt x="37" y="9"/>
                  </a:lnTo>
                  <a:lnTo>
                    <a:pt x="40" y="9"/>
                  </a:lnTo>
                </a:path>
              </a:pathLst>
            </a:custGeom>
            <a:solidFill>
              <a:srgbClr val="EDEBF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11" name="Freeform 87"/>
            <p:cNvSpPr>
              <a:spLocks/>
            </p:cNvSpPr>
            <p:nvPr/>
          </p:nvSpPr>
          <p:spPr bwMode="auto">
            <a:xfrm>
              <a:off x="6024" y="456"/>
              <a:ext cx="34" cy="67"/>
            </a:xfrm>
            <a:custGeom>
              <a:avLst/>
              <a:gdLst>
                <a:gd name="T0" fmla="*/ 0 w 34"/>
                <a:gd name="T1" fmla="*/ 66 h 67"/>
                <a:gd name="T2" fmla="*/ 6 w 34"/>
                <a:gd name="T3" fmla="*/ 65 h 67"/>
                <a:gd name="T4" fmla="*/ 13 w 34"/>
                <a:gd name="T5" fmla="*/ 63 h 67"/>
                <a:gd name="T6" fmla="*/ 18 w 34"/>
                <a:gd name="T7" fmla="*/ 60 h 67"/>
                <a:gd name="T8" fmla="*/ 23 w 34"/>
                <a:gd name="T9" fmla="*/ 57 h 67"/>
                <a:gd name="T10" fmla="*/ 27 w 34"/>
                <a:gd name="T11" fmla="*/ 52 h 67"/>
                <a:gd name="T12" fmla="*/ 30 w 34"/>
                <a:gd name="T13" fmla="*/ 46 h 67"/>
                <a:gd name="T14" fmla="*/ 32 w 34"/>
                <a:gd name="T15" fmla="*/ 40 h 67"/>
                <a:gd name="T16" fmla="*/ 33 w 34"/>
                <a:gd name="T17" fmla="*/ 33 h 67"/>
                <a:gd name="T18" fmla="*/ 32 w 34"/>
                <a:gd name="T19" fmla="*/ 26 h 67"/>
                <a:gd name="T20" fmla="*/ 30 w 34"/>
                <a:gd name="T21" fmla="*/ 19 h 67"/>
                <a:gd name="T22" fmla="*/ 27 w 34"/>
                <a:gd name="T23" fmla="*/ 14 h 67"/>
                <a:gd name="T24" fmla="*/ 23 w 34"/>
                <a:gd name="T25" fmla="*/ 9 h 67"/>
                <a:gd name="T26" fmla="*/ 18 w 34"/>
                <a:gd name="T27" fmla="*/ 5 h 67"/>
                <a:gd name="T28" fmla="*/ 13 w 34"/>
                <a:gd name="T29" fmla="*/ 3 h 67"/>
                <a:gd name="T30" fmla="*/ 6 w 34"/>
                <a:gd name="T31" fmla="*/ 1 h 67"/>
                <a:gd name="T32" fmla="*/ 0 w 34"/>
                <a:gd name="T33" fmla="*/ 0 h 67"/>
                <a:gd name="T34" fmla="*/ 3 w 34"/>
                <a:gd name="T35" fmla="*/ 9 h 67"/>
                <a:gd name="T36" fmla="*/ 7 w 34"/>
                <a:gd name="T37" fmla="*/ 10 h 67"/>
                <a:gd name="T38" fmla="*/ 11 w 34"/>
                <a:gd name="T39" fmla="*/ 11 h 67"/>
                <a:gd name="T40" fmla="*/ 15 w 34"/>
                <a:gd name="T41" fmla="*/ 14 h 67"/>
                <a:gd name="T42" fmla="*/ 18 w 34"/>
                <a:gd name="T43" fmla="*/ 18 h 67"/>
                <a:gd name="T44" fmla="*/ 21 w 34"/>
                <a:gd name="T45" fmla="*/ 21 h 67"/>
                <a:gd name="T46" fmla="*/ 23 w 34"/>
                <a:gd name="T47" fmla="*/ 26 h 67"/>
                <a:gd name="T48" fmla="*/ 23 w 34"/>
                <a:gd name="T49" fmla="*/ 30 h 67"/>
                <a:gd name="T50" fmla="*/ 23 w 34"/>
                <a:gd name="T51" fmla="*/ 35 h 67"/>
                <a:gd name="T52" fmla="*/ 23 w 34"/>
                <a:gd name="T53" fmla="*/ 40 h 67"/>
                <a:gd name="T54" fmla="*/ 21 w 34"/>
                <a:gd name="T55" fmla="*/ 45 h 67"/>
                <a:gd name="T56" fmla="*/ 18 w 34"/>
                <a:gd name="T57" fmla="*/ 48 h 67"/>
                <a:gd name="T58" fmla="*/ 15 w 34"/>
                <a:gd name="T59" fmla="*/ 52 h 67"/>
                <a:gd name="T60" fmla="*/ 11 w 34"/>
                <a:gd name="T61" fmla="*/ 54 h 67"/>
                <a:gd name="T62" fmla="*/ 7 w 34"/>
                <a:gd name="T63" fmla="*/ 56 h 67"/>
                <a:gd name="T64" fmla="*/ 3 w 34"/>
                <a:gd name="T65" fmla="*/ 57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67">
                  <a:moveTo>
                    <a:pt x="0" y="57"/>
                  </a:moveTo>
                  <a:lnTo>
                    <a:pt x="0" y="66"/>
                  </a:lnTo>
                  <a:lnTo>
                    <a:pt x="3" y="66"/>
                  </a:lnTo>
                  <a:lnTo>
                    <a:pt x="6" y="65"/>
                  </a:lnTo>
                  <a:lnTo>
                    <a:pt x="10" y="65"/>
                  </a:lnTo>
                  <a:lnTo>
                    <a:pt x="13" y="63"/>
                  </a:lnTo>
                  <a:lnTo>
                    <a:pt x="16" y="62"/>
                  </a:lnTo>
                  <a:lnTo>
                    <a:pt x="18" y="60"/>
                  </a:lnTo>
                  <a:lnTo>
                    <a:pt x="21" y="59"/>
                  </a:lnTo>
                  <a:lnTo>
                    <a:pt x="23" y="57"/>
                  </a:lnTo>
                  <a:lnTo>
                    <a:pt x="25" y="54"/>
                  </a:lnTo>
                  <a:lnTo>
                    <a:pt x="27" y="52"/>
                  </a:lnTo>
                  <a:lnTo>
                    <a:pt x="28" y="48"/>
                  </a:lnTo>
                  <a:lnTo>
                    <a:pt x="30" y="46"/>
                  </a:lnTo>
                  <a:lnTo>
                    <a:pt x="32" y="43"/>
                  </a:lnTo>
                  <a:lnTo>
                    <a:pt x="32" y="40"/>
                  </a:lnTo>
                  <a:lnTo>
                    <a:pt x="32" y="36"/>
                  </a:lnTo>
                  <a:lnTo>
                    <a:pt x="33" y="33"/>
                  </a:lnTo>
                  <a:lnTo>
                    <a:pt x="32" y="30"/>
                  </a:lnTo>
                  <a:lnTo>
                    <a:pt x="32" y="26"/>
                  </a:lnTo>
                  <a:lnTo>
                    <a:pt x="32" y="23"/>
                  </a:lnTo>
                  <a:lnTo>
                    <a:pt x="30" y="19"/>
                  </a:lnTo>
                  <a:lnTo>
                    <a:pt x="28" y="17"/>
                  </a:lnTo>
                  <a:lnTo>
                    <a:pt x="27" y="14"/>
                  </a:lnTo>
                  <a:lnTo>
                    <a:pt x="25" y="11"/>
                  </a:lnTo>
                  <a:lnTo>
                    <a:pt x="23" y="9"/>
                  </a:lnTo>
                  <a:lnTo>
                    <a:pt x="21" y="7"/>
                  </a:lnTo>
                  <a:lnTo>
                    <a:pt x="18" y="5"/>
                  </a:lnTo>
                  <a:lnTo>
                    <a:pt x="16" y="4"/>
                  </a:lnTo>
                  <a:lnTo>
                    <a:pt x="13" y="3"/>
                  </a:lnTo>
                  <a:lnTo>
                    <a:pt x="10" y="1"/>
                  </a:lnTo>
                  <a:lnTo>
                    <a:pt x="6" y="1"/>
                  </a:lnTo>
                  <a:lnTo>
                    <a:pt x="3" y="0"/>
                  </a:lnTo>
                  <a:lnTo>
                    <a:pt x="0" y="0"/>
                  </a:lnTo>
                  <a:lnTo>
                    <a:pt x="0" y="9"/>
                  </a:lnTo>
                  <a:lnTo>
                    <a:pt x="3" y="9"/>
                  </a:lnTo>
                  <a:lnTo>
                    <a:pt x="5" y="9"/>
                  </a:lnTo>
                  <a:lnTo>
                    <a:pt x="7" y="10"/>
                  </a:lnTo>
                  <a:lnTo>
                    <a:pt x="9" y="11"/>
                  </a:lnTo>
                  <a:lnTo>
                    <a:pt x="11" y="11"/>
                  </a:lnTo>
                  <a:lnTo>
                    <a:pt x="14" y="13"/>
                  </a:lnTo>
                  <a:lnTo>
                    <a:pt x="15" y="14"/>
                  </a:lnTo>
                  <a:lnTo>
                    <a:pt x="17" y="16"/>
                  </a:lnTo>
                  <a:lnTo>
                    <a:pt x="18" y="18"/>
                  </a:lnTo>
                  <a:lnTo>
                    <a:pt x="19" y="19"/>
                  </a:lnTo>
                  <a:lnTo>
                    <a:pt x="21" y="21"/>
                  </a:lnTo>
                  <a:lnTo>
                    <a:pt x="22" y="24"/>
                  </a:lnTo>
                  <a:lnTo>
                    <a:pt x="23" y="26"/>
                  </a:lnTo>
                  <a:lnTo>
                    <a:pt x="23" y="28"/>
                  </a:lnTo>
                  <a:lnTo>
                    <a:pt x="23" y="30"/>
                  </a:lnTo>
                  <a:lnTo>
                    <a:pt x="24" y="33"/>
                  </a:lnTo>
                  <a:lnTo>
                    <a:pt x="23" y="35"/>
                  </a:lnTo>
                  <a:lnTo>
                    <a:pt x="23" y="38"/>
                  </a:lnTo>
                  <a:lnTo>
                    <a:pt x="23" y="40"/>
                  </a:lnTo>
                  <a:lnTo>
                    <a:pt x="22" y="42"/>
                  </a:lnTo>
                  <a:lnTo>
                    <a:pt x="21" y="45"/>
                  </a:lnTo>
                  <a:lnTo>
                    <a:pt x="19" y="47"/>
                  </a:lnTo>
                  <a:lnTo>
                    <a:pt x="18" y="48"/>
                  </a:lnTo>
                  <a:lnTo>
                    <a:pt x="17" y="50"/>
                  </a:lnTo>
                  <a:lnTo>
                    <a:pt x="15" y="52"/>
                  </a:lnTo>
                  <a:lnTo>
                    <a:pt x="14" y="53"/>
                  </a:lnTo>
                  <a:lnTo>
                    <a:pt x="11" y="54"/>
                  </a:lnTo>
                  <a:lnTo>
                    <a:pt x="9" y="55"/>
                  </a:lnTo>
                  <a:lnTo>
                    <a:pt x="7" y="56"/>
                  </a:lnTo>
                  <a:lnTo>
                    <a:pt x="5" y="57"/>
                  </a:lnTo>
                  <a:lnTo>
                    <a:pt x="3" y="57"/>
                  </a:lnTo>
                  <a:lnTo>
                    <a:pt x="0" y="57"/>
                  </a:lnTo>
                </a:path>
              </a:pathLst>
            </a:custGeom>
            <a:solidFill>
              <a:srgbClr val="EFEEF5"/>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12" name="Freeform 88"/>
            <p:cNvSpPr>
              <a:spLocks/>
            </p:cNvSpPr>
            <p:nvPr/>
          </p:nvSpPr>
          <p:spPr bwMode="auto">
            <a:xfrm>
              <a:off x="5990" y="455"/>
              <a:ext cx="32" cy="68"/>
            </a:xfrm>
            <a:custGeom>
              <a:avLst/>
              <a:gdLst>
                <a:gd name="T0" fmla="*/ 31 w 32"/>
                <a:gd name="T1" fmla="*/ 1 h 68"/>
                <a:gd name="T2" fmla="*/ 28 w 32"/>
                <a:gd name="T3" fmla="*/ 1 h 68"/>
                <a:gd name="T4" fmla="*/ 22 w 32"/>
                <a:gd name="T5" fmla="*/ 1 h 68"/>
                <a:gd name="T6" fmla="*/ 16 w 32"/>
                <a:gd name="T7" fmla="*/ 4 h 68"/>
                <a:gd name="T8" fmla="*/ 11 w 32"/>
                <a:gd name="T9" fmla="*/ 8 h 68"/>
                <a:gd name="T10" fmla="*/ 7 w 32"/>
                <a:gd name="T11" fmla="*/ 12 h 68"/>
                <a:gd name="T12" fmla="*/ 4 w 32"/>
                <a:gd name="T13" fmla="*/ 18 h 68"/>
                <a:gd name="T14" fmla="*/ 1 w 32"/>
                <a:gd name="T15" fmla="*/ 24 h 68"/>
                <a:gd name="T16" fmla="*/ 0 w 32"/>
                <a:gd name="T17" fmla="*/ 30 h 68"/>
                <a:gd name="T18" fmla="*/ 0 w 32"/>
                <a:gd name="T19" fmla="*/ 37 h 68"/>
                <a:gd name="T20" fmla="*/ 1 w 32"/>
                <a:gd name="T21" fmla="*/ 44 h 68"/>
                <a:gd name="T22" fmla="*/ 4 w 32"/>
                <a:gd name="T23" fmla="*/ 49 h 68"/>
                <a:gd name="T24" fmla="*/ 7 w 32"/>
                <a:gd name="T25" fmla="*/ 55 h 68"/>
                <a:gd name="T26" fmla="*/ 11 w 32"/>
                <a:gd name="T27" fmla="*/ 59 h 68"/>
                <a:gd name="T28" fmla="*/ 16 w 32"/>
                <a:gd name="T29" fmla="*/ 63 h 68"/>
                <a:gd name="T30" fmla="*/ 22 w 32"/>
                <a:gd name="T31" fmla="*/ 66 h 68"/>
                <a:gd name="T32" fmla="*/ 28 w 32"/>
                <a:gd name="T33" fmla="*/ 67 h 68"/>
                <a:gd name="T34" fmla="*/ 31 w 32"/>
                <a:gd name="T35" fmla="*/ 58 h 68"/>
                <a:gd name="T36" fmla="*/ 27 w 32"/>
                <a:gd name="T37" fmla="*/ 58 h 68"/>
                <a:gd name="T38" fmla="*/ 22 w 32"/>
                <a:gd name="T39" fmla="*/ 56 h 68"/>
                <a:gd name="T40" fmla="*/ 19 w 32"/>
                <a:gd name="T41" fmla="*/ 54 h 68"/>
                <a:gd name="T42" fmla="*/ 15 w 32"/>
                <a:gd name="T43" fmla="*/ 51 h 68"/>
                <a:gd name="T44" fmla="*/ 12 w 32"/>
                <a:gd name="T45" fmla="*/ 47 h 68"/>
                <a:gd name="T46" fmla="*/ 11 w 32"/>
                <a:gd name="T47" fmla="*/ 43 h 68"/>
                <a:gd name="T48" fmla="*/ 9 w 32"/>
                <a:gd name="T49" fmla="*/ 39 h 68"/>
                <a:gd name="T50" fmla="*/ 9 w 32"/>
                <a:gd name="T51" fmla="*/ 34 h 68"/>
                <a:gd name="T52" fmla="*/ 9 w 32"/>
                <a:gd name="T53" fmla="*/ 28 h 68"/>
                <a:gd name="T54" fmla="*/ 11 w 32"/>
                <a:gd name="T55" fmla="*/ 24 h 68"/>
                <a:gd name="T56" fmla="*/ 12 w 32"/>
                <a:gd name="T57" fmla="*/ 20 h 68"/>
                <a:gd name="T58" fmla="*/ 15 w 32"/>
                <a:gd name="T59" fmla="*/ 16 h 68"/>
                <a:gd name="T60" fmla="*/ 19 w 32"/>
                <a:gd name="T61" fmla="*/ 14 h 68"/>
                <a:gd name="T62" fmla="*/ 22 w 32"/>
                <a:gd name="T63" fmla="*/ 11 h 68"/>
                <a:gd name="T64" fmla="*/ 27 w 32"/>
                <a:gd name="T65" fmla="*/ 9 h 68"/>
                <a:gd name="T66" fmla="*/ 31 w 32"/>
                <a:gd name="T67" fmla="*/ 9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 h="68">
                  <a:moveTo>
                    <a:pt x="31" y="9"/>
                  </a:moveTo>
                  <a:lnTo>
                    <a:pt x="31" y="1"/>
                  </a:lnTo>
                  <a:lnTo>
                    <a:pt x="31" y="0"/>
                  </a:lnTo>
                  <a:lnTo>
                    <a:pt x="28" y="1"/>
                  </a:lnTo>
                  <a:lnTo>
                    <a:pt x="25" y="1"/>
                  </a:lnTo>
                  <a:lnTo>
                    <a:pt x="22" y="1"/>
                  </a:lnTo>
                  <a:lnTo>
                    <a:pt x="19" y="3"/>
                  </a:lnTo>
                  <a:lnTo>
                    <a:pt x="16" y="4"/>
                  </a:lnTo>
                  <a:lnTo>
                    <a:pt x="14" y="6"/>
                  </a:lnTo>
                  <a:lnTo>
                    <a:pt x="11" y="8"/>
                  </a:lnTo>
                  <a:lnTo>
                    <a:pt x="9" y="9"/>
                  </a:lnTo>
                  <a:lnTo>
                    <a:pt x="7" y="12"/>
                  </a:lnTo>
                  <a:lnTo>
                    <a:pt x="5" y="15"/>
                  </a:lnTo>
                  <a:lnTo>
                    <a:pt x="4" y="18"/>
                  </a:lnTo>
                  <a:lnTo>
                    <a:pt x="2" y="20"/>
                  </a:lnTo>
                  <a:lnTo>
                    <a:pt x="1" y="24"/>
                  </a:lnTo>
                  <a:lnTo>
                    <a:pt x="1" y="27"/>
                  </a:lnTo>
                  <a:lnTo>
                    <a:pt x="0" y="30"/>
                  </a:lnTo>
                  <a:lnTo>
                    <a:pt x="0" y="34"/>
                  </a:lnTo>
                  <a:lnTo>
                    <a:pt x="0" y="37"/>
                  </a:lnTo>
                  <a:lnTo>
                    <a:pt x="1" y="40"/>
                  </a:lnTo>
                  <a:lnTo>
                    <a:pt x="1" y="44"/>
                  </a:lnTo>
                  <a:lnTo>
                    <a:pt x="2" y="47"/>
                  </a:lnTo>
                  <a:lnTo>
                    <a:pt x="4" y="49"/>
                  </a:lnTo>
                  <a:lnTo>
                    <a:pt x="5" y="52"/>
                  </a:lnTo>
                  <a:lnTo>
                    <a:pt x="7" y="55"/>
                  </a:lnTo>
                  <a:lnTo>
                    <a:pt x="9" y="58"/>
                  </a:lnTo>
                  <a:lnTo>
                    <a:pt x="11" y="59"/>
                  </a:lnTo>
                  <a:lnTo>
                    <a:pt x="14" y="61"/>
                  </a:lnTo>
                  <a:lnTo>
                    <a:pt x="16" y="63"/>
                  </a:lnTo>
                  <a:lnTo>
                    <a:pt x="19" y="64"/>
                  </a:lnTo>
                  <a:lnTo>
                    <a:pt x="22" y="66"/>
                  </a:lnTo>
                  <a:lnTo>
                    <a:pt x="25" y="66"/>
                  </a:lnTo>
                  <a:lnTo>
                    <a:pt x="28" y="67"/>
                  </a:lnTo>
                  <a:lnTo>
                    <a:pt x="31" y="67"/>
                  </a:lnTo>
                  <a:lnTo>
                    <a:pt x="31" y="58"/>
                  </a:lnTo>
                  <a:lnTo>
                    <a:pt x="29" y="58"/>
                  </a:lnTo>
                  <a:lnTo>
                    <a:pt x="27" y="58"/>
                  </a:lnTo>
                  <a:lnTo>
                    <a:pt x="24" y="57"/>
                  </a:lnTo>
                  <a:lnTo>
                    <a:pt x="22" y="56"/>
                  </a:lnTo>
                  <a:lnTo>
                    <a:pt x="20" y="55"/>
                  </a:lnTo>
                  <a:lnTo>
                    <a:pt x="19" y="54"/>
                  </a:lnTo>
                  <a:lnTo>
                    <a:pt x="17" y="52"/>
                  </a:lnTo>
                  <a:lnTo>
                    <a:pt x="15" y="51"/>
                  </a:lnTo>
                  <a:lnTo>
                    <a:pt x="14" y="49"/>
                  </a:lnTo>
                  <a:lnTo>
                    <a:pt x="12" y="47"/>
                  </a:lnTo>
                  <a:lnTo>
                    <a:pt x="11" y="45"/>
                  </a:lnTo>
                  <a:lnTo>
                    <a:pt x="11" y="43"/>
                  </a:lnTo>
                  <a:lnTo>
                    <a:pt x="9" y="41"/>
                  </a:lnTo>
                  <a:lnTo>
                    <a:pt x="9" y="39"/>
                  </a:lnTo>
                  <a:lnTo>
                    <a:pt x="9" y="36"/>
                  </a:lnTo>
                  <a:lnTo>
                    <a:pt x="9" y="34"/>
                  </a:lnTo>
                  <a:lnTo>
                    <a:pt x="9" y="31"/>
                  </a:lnTo>
                  <a:lnTo>
                    <a:pt x="9" y="28"/>
                  </a:lnTo>
                  <a:lnTo>
                    <a:pt x="9" y="26"/>
                  </a:lnTo>
                  <a:lnTo>
                    <a:pt x="11" y="24"/>
                  </a:lnTo>
                  <a:lnTo>
                    <a:pt x="11" y="22"/>
                  </a:lnTo>
                  <a:lnTo>
                    <a:pt x="12" y="20"/>
                  </a:lnTo>
                  <a:lnTo>
                    <a:pt x="14" y="18"/>
                  </a:lnTo>
                  <a:lnTo>
                    <a:pt x="15" y="16"/>
                  </a:lnTo>
                  <a:lnTo>
                    <a:pt x="17" y="15"/>
                  </a:lnTo>
                  <a:lnTo>
                    <a:pt x="19" y="14"/>
                  </a:lnTo>
                  <a:lnTo>
                    <a:pt x="20" y="12"/>
                  </a:lnTo>
                  <a:lnTo>
                    <a:pt x="22" y="11"/>
                  </a:lnTo>
                  <a:lnTo>
                    <a:pt x="24" y="10"/>
                  </a:lnTo>
                  <a:lnTo>
                    <a:pt x="27" y="9"/>
                  </a:lnTo>
                  <a:lnTo>
                    <a:pt x="29" y="9"/>
                  </a:lnTo>
                  <a:lnTo>
                    <a:pt x="31" y="9"/>
                  </a:lnTo>
                </a:path>
              </a:pathLst>
            </a:custGeom>
            <a:solidFill>
              <a:srgbClr val="EFEEF5"/>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13" name="Freeform 89"/>
            <p:cNvSpPr>
              <a:spLocks/>
            </p:cNvSpPr>
            <p:nvPr/>
          </p:nvSpPr>
          <p:spPr bwMode="auto">
            <a:xfrm>
              <a:off x="6024" y="465"/>
              <a:ext cx="24" cy="48"/>
            </a:xfrm>
            <a:custGeom>
              <a:avLst/>
              <a:gdLst>
                <a:gd name="T0" fmla="*/ 0 w 24"/>
                <a:gd name="T1" fmla="*/ 47 h 48"/>
                <a:gd name="T2" fmla="*/ 5 w 24"/>
                <a:gd name="T3" fmla="*/ 46 h 48"/>
                <a:gd name="T4" fmla="*/ 9 w 24"/>
                <a:gd name="T5" fmla="*/ 45 h 48"/>
                <a:gd name="T6" fmla="*/ 13 w 24"/>
                <a:gd name="T7" fmla="*/ 43 h 48"/>
                <a:gd name="T8" fmla="*/ 16 w 24"/>
                <a:gd name="T9" fmla="*/ 40 h 48"/>
                <a:gd name="T10" fmla="*/ 19 w 24"/>
                <a:gd name="T11" fmla="*/ 36 h 48"/>
                <a:gd name="T12" fmla="*/ 21 w 24"/>
                <a:gd name="T13" fmla="*/ 33 h 48"/>
                <a:gd name="T14" fmla="*/ 22 w 24"/>
                <a:gd name="T15" fmla="*/ 28 h 48"/>
                <a:gd name="T16" fmla="*/ 23 w 24"/>
                <a:gd name="T17" fmla="*/ 24 h 48"/>
                <a:gd name="T18" fmla="*/ 22 w 24"/>
                <a:gd name="T19" fmla="*/ 19 h 48"/>
                <a:gd name="T20" fmla="*/ 21 w 24"/>
                <a:gd name="T21" fmla="*/ 15 h 48"/>
                <a:gd name="T22" fmla="*/ 19 w 24"/>
                <a:gd name="T23" fmla="*/ 11 h 48"/>
                <a:gd name="T24" fmla="*/ 16 w 24"/>
                <a:gd name="T25" fmla="*/ 7 h 48"/>
                <a:gd name="T26" fmla="*/ 13 w 24"/>
                <a:gd name="T27" fmla="*/ 4 h 48"/>
                <a:gd name="T28" fmla="*/ 9 w 24"/>
                <a:gd name="T29" fmla="*/ 2 h 48"/>
                <a:gd name="T30" fmla="*/ 5 w 24"/>
                <a:gd name="T31" fmla="*/ 1 h 48"/>
                <a:gd name="T32" fmla="*/ 0 w 24"/>
                <a:gd name="T33" fmla="*/ 0 h 48"/>
                <a:gd name="T34" fmla="*/ 1 w 24"/>
                <a:gd name="T35" fmla="*/ 9 h 48"/>
                <a:gd name="T36" fmla="*/ 4 w 24"/>
                <a:gd name="T37" fmla="*/ 10 h 48"/>
                <a:gd name="T38" fmla="*/ 7 w 24"/>
                <a:gd name="T39" fmla="*/ 11 h 48"/>
                <a:gd name="T40" fmla="*/ 9 w 24"/>
                <a:gd name="T41" fmla="*/ 13 h 48"/>
                <a:gd name="T42" fmla="*/ 11 w 24"/>
                <a:gd name="T43" fmla="*/ 15 h 48"/>
                <a:gd name="T44" fmla="*/ 12 w 24"/>
                <a:gd name="T45" fmla="*/ 17 h 48"/>
                <a:gd name="T46" fmla="*/ 13 w 24"/>
                <a:gd name="T47" fmla="*/ 19 h 48"/>
                <a:gd name="T48" fmla="*/ 14 w 24"/>
                <a:gd name="T49" fmla="*/ 22 h 48"/>
                <a:gd name="T50" fmla="*/ 14 w 24"/>
                <a:gd name="T51" fmla="*/ 25 h 48"/>
                <a:gd name="T52" fmla="*/ 13 w 24"/>
                <a:gd name="T53" fmla="*/ 28 h 48"/>
                <a:gd name="T54" fmla="*/ 12 w 24"/>
                <a:gd name="T55" fmla="*/ 30 h 48"/>
                <a:gd name="T56" fmla="*/ 11 w 24"/>
                <a:gd name="T57" fmla="*/ 33 h 48"/>
                <a:gd name="T58" fmla="*/ 9 w 24"/>
                <a:gd name="T59" fmla="*/ 35 h 48"/>
                <a:gd name="T60" fmla="*/ 7 w 24"/>
                <a:gd name="T61" fmla="*/ 36 h 48"/>
                <a:gd name="T62" fmla="*/ 4 w 24"/>
                <a:gd name="T63" fmla="*/ 38 h 48"/>
                <a:gd name="T64" fmla="*/ 1 w 24"/>
                <a:gd name="T65" fmla="*/ 38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 h="48">
                  <a:moveTo>
                    <a:pt x="0" y="38"/>
                  </a:moveTo>
                  <a:lnTo>
                    <a:pt x="0" y="47"/>
                  </a:lnTo>
                  <a:lnTo>
                    <a:pt x="3" y="47"/>
                  </a:lnTo>
                  <a:lnTo>
                    <a:pt x="5" y="46"/>
                  </a:lnTo>
                  <a:lnTo>
                    <a:pt x="7" y="46"/>
                  </a:lnTo>
                  <a:lnTo>
                    <a:pt x="9" y="45"/>
                  </a:lnTo>
                  <a:lnTo>
                    <a:pt x="11" y="44"/>
                  </a:lnTo>
                  <a:lnTo>
                    <a:pt x="13" y="43"/>
                  </a:lnTo>
                  <a:lnTo>
                    <a:pt x="14" y="42"/>
                  </a:lnTo>
                  <a:lnTo>
                    <a:pt x="16" y="40"/>
                  </a:lnTo>
                  <a:lnTo>
                    <a:pt x="18" y="38"/>
                  </a:lnTo>
                  <a:lnTo>
                    <a:pt x="19" y="36"/>
                  </a:lnTo>
                  <a:lnTo>
                    <a:pt x="20" y="35"/>
                  </a:lnTo>
                  <a:lnTo>
                    <a:pt x="21" y="33"/>
                  </a:lnTo>
                  <a:lnTo>
                    <a:pt x="22" y="30"/>
                  </a:lnTo>
                  <a:lnTo>
                    <a:pt x="22" y="28"/>
                  </a:lnTo>
                  <a:lnTo>
                    <a:pt x="22" y="26"/>
                  </a:lnTo>
                  <a:lnTo>
                    <a:pt x="23" y="24"/>
                  </a:lnTo>
                  <a:lnTo>
                    <a:pt x="22" y="21"/>
                  </a:lnTo>
                  <a:lnTo>
                    <a:pt x="22" y="19"/>
                  </a:lnTo>
                  <a:lnTo>
                    <a:pt x="22" y="17"/>
                  </a:lnTo>
                  <a:lnTo>
                    <a:pt x="21" y="15"/>
                  </a:lnTo>
                  <a:lnTo>
                    <a:pt x="20" y="13"/>
                  </a:lnTo>
                  <a:lnTo>
                    <a:pt x="19" y="11"/>
                  </a:lnTo>
                  <a:lnTo>
                    <a:pt x="18" y="9"/>
                  </a:lnTo>
                  <a:lnTo>
                    <a:pt x="16" y="7"/>
                  </a:lnTo>
                  <a:lnTo>
                    <a:pt x="14" y="6"/>
                  </a:lnTo>
                  <a:lnTo>
                    <a:pt x="13" y="4"/>
                  </a:lnTo>
                  <a:lnTo>
                    <a:pt x="11" y="3"/>
                  </a:lnTo>
                  <a:lnTo>
                    <a:pt x="9" y="2"/>
                  </a:lnTo>
                  <a:lnTo>
                    <a:pt x="7" y="1"/>
                  </a:lnTo>
                  <a:lnTo>
                    <a:pt x="5" y="1"/>
                  </a:lnTo>
                  <a:lnTo>
                    <a:pt x="3" y="1"/>
                  </a:lnTo>
                  <a:lnTo>
                    <a:pt x="0" y="0"/>
                  </a:lnTo>
                  <a:lnTo>
                    <a:pt x="0" y="9"/>
                  </a:lnTo>
                  <a:lnTo>
                    <a:pt x="1" y="9"/>
                  </a:lnTo>
                  <a:lnTo>
                    <a:pt x="3" y="9"/>
                  </a:lnTo>
                  <a:lnTo>
                    <a:pt x="4" y="10"/>
                  </a:lnTo>
                  <a:lnTo>
                    <a:pt x="5" y="11"/>
                  </a:lnTo>
                  <a:lnTo>
                    <a:pt x="7" y="11"/>
                  </a:lnTo>
                  <a:lnTo>
                    <a:pt x="8" y="12"/>
                  </a:lnTo>
                  <a:lnTo>
                    <a:pt x="9" y="13"/>
                  </a:lnTo>
                  <a:lnTo>
                    <a:pt x="10" y="14"/>
                  </a:lnTo>
                  <a:lnTo>
                    <a:pt x="11" y="15"/>
                  </a:lnTo>
                  <a:lnTo>
                    <a:pt x="12" y="15"/>
                  </a:lnTo>
                  <a:lnTo>
                    <a:pt x="12" y="17"/>
                  </a:lnTo>
                  <a:lnTo>
                    <a:pt x="13" y="18"/>
                  </a:lnTo>
                  <a:lnTo>
                    <a:pt x="13" y="19"/>
                  </a:lnTo>
                  <a:lnTo>
                    <a:pt x="14" y="20"/>
                  </a:lnTo>
                  <a:lnTo>
                    <a:pt x="14" y="22"/>
                  </a:lnTo>
                  <a:lnTo>
                    <a:pt x="14" y="24"/>
                  </a:lnTo>
                  <a:lnTo>
                    <a:pt x="14" y="25"/>
                  </a:lnTo>
                  <a:lnTo>
                    <a:pt x="14" y="27"/>
                  </a:lnTo>
                  <a:lnTo>
                    <a:pt x="13" y="28"/>
                  </a:lnTo>
                  <a:lnTo>
                    <a:pt x="13" y="29"/>
                  </a:lnTo>
                  <a:lnTo>
                    <a:pt x="12" y="30"/>
                  </a:lnTo>
                  <a:lnTo>
                    <a:pt x="12" y="32"/>
                  </a:lnTo>
                  <a:lnTo>
                    <a:pt x="11" y="33"/>
                  </a:lnTo>
                  <a:lnTo>
                    <a:pt x="10" y="34"/>
                  </a:lnTo>
                  <a:lnTo>
                    <a:pt x="9" y="35"/>
                  </a:lnTo>
                  <a:lnTo>
                    <a:pt x="8" y="36"/>
                  </a:lnTo>
                  <a:lnTo>
                    <a:pt x="7" y="36"/>
                  </a:lnTo>
                  <a:lnTo>
                    <a:pt x="5" y="37"/>
                  </a:lnTo>
                  <a:lnTo>
                    <a:pt x="4" y="38"/>
                  </a:lnTo>
                  <a:lnTo>
                    <a:pt x="3" y="38"/>
                  </a:lnTo>
                  <a:lnTo>
                    <a:pt x="1" y="38"/>
                  </a:lnTo>
                  <a:lnTo>
                    <a:pt x="0" y="38"/>
                  </a:lnTo>
                </a:path>
              </a:pathLst>
            </a:custGeom>
            <a:solidFill>
              <a:srgbClr val="F7F7F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14" name="Freeform 90"/>
            <p:cNvSpPr>
              <a:spLocks/>
            </p:cNvSpPr>
            <p:nvPr/>
          </p:nvSpPr>
          <p:spPr bwMode="auto">
            <a:xfrm>
              <a:off x="5999" y="465"/>
              <a:ext cx="23" cy="48"/>
            </a:xfrm>
            <a:custGeom>
              <a:avLst/>
              <a:gdLst>
                <a:gd name="T0" fmla="*/ 22 w 23"/>
                <a:gd name="T1" fmla="*/ 0 h 48"/>
                <a:gd name="T2" fmla="*/ 18 w 23"/>
                <a:gd name="T3" fmla="*/ 1 h 48"/>
                <a:gd name="T4" fmla="*/ 13 w 23"/>
                <a:gd name="T5" fmla="*/ 2 h 48"/>
                <a:gd name="T6" fmla="*/ 9 w 23"/>
                <a:gd name="T7" fmla="*/ 4 h 48"/>
                <a:gd name="T8" fmla="*/ 6 w 23"/>
                <a:gd name="T9" fmla="*/ 7 h 48"/>
                <a:gd name="T10" fmla="*/ 4 w 23"/>
                <a:gd name="T11" fmla="*/ 11 h 48"/>
                <a:gd name="T12" fmla="*/ 2 w 23"/>
                <a:gd name="T13" fmla="*/ 15 h 48"/>
                <a:gd name="T14" fmla="*/ 1 w 23"/>
                <a:gd name="T15" fmla="*/ 19 h 48"/>
                <a:gd name="T16" fmla="*/ 0 w 23"/>
                <a:gd name="T17" fmla="*/ 24 h 48"/>
                <a:gd name="T18" fmla="*/ 1 w 23"/>
                <a:gd name="T19" fmla="*/ 28 h 48"/>
                <a:gd name="T20" fmla="*/ 2 w 23"/>
                <a:gd name="T21" fmla="*/ 33 h 48"/>
                <a:gd name="T22" fmla="*/ 4 w 23"/>
                <a:gd name="T23" fmla="*/ 36 h 48"/>
                <a:gd name="T24" fmla="*/ 6 w 23"/>
                <a:gd name="T25" fmla="*/ 40 h 48"/>
                <a:gd name="T26" fmla="*/ 9 w 23"/>
                <a:gd name="T27" fmla="*/ 43 h 48"/>
                <a:gd name="T28" fmla="*/ 13 w 23"/>
                <a:gd name="T29" fmla="*/ 45 h 48"/>
                <a:gd name="T30" fmla="*/ 18 w 23"/>
                <a:gd name="T31" fmla="*/ 46 h 48"/>
                <a:gd name="T32" fmla="*/ 22 w 23"/>
                <a:gd name="T33" fmla="*/ 47 h 48"/>
                <a:gd name="T34" fmla="*/ 21 w 23"/>
                <a:gd name="T35" fmla="*/ 38 h 48"/>
                <a:gd name="T36" fmla="*/ 18 w 23"/>
                <a:gd name="T37" fmla="*/ 38 h 48"/>
                <a:gd name="T38" fmla="*/ 16 w 23"/>
                <a:gd name="T39" fmla="*/ 36 h 48"/>
                <a:gd name="T40" fmla="*/ 13 w 23"/>
                <a:gd name="T41" fmla="*/ 35 h 48"/>
                <a:gd name="T42" fmla="*/ 11 w 23"/>
                <a:gd name="T43" fmla="*/ 33 h 48"/>
                <a:gd name="T44" fmla="*/ 9 w 23"/>
                <a:gd name="T45" fmla="*/ 30 h 48"/>
                <a:gd name="T46" fmla="*/ 9 w 23"/>
                <a:gd name="T47" fmla="*/ 28 h 48"/>
                <a:gd name="T48" fmla="*/ 8 w 23"/>
                <a:gd name="T49" fmla="*/ 25 h 48"/>
                <a:gd name="T50" fmla="*/ 8 w 23"/>
                <a:gd name="T51" fmla="*/ 22 h 48"/>
                <a:gd name="T52" fmla="*/ 9 w 23"/>
                <a:gd name="T53" fmla="*/ 19 h 48"/>
                <a:gd name="T54" fmla="*/ 9 w 23"/>
                <a:gd name="T55" fmla="*/ 17 h 48"/>
                <a:gd name="T56" fmla="*/ 13 w 23"/>
                <a:gd name="T57" fmla="*/ 13 h 48"/>
                <a:gd name="T58" fmla="*/ 14 w 23"/>
                <a:gd name="T59" fmla="*/ 11 h 48"/>
                <a:gd name="T60" fmla="*/ 17 w 23"/>
                <a:gd name="T61" fmla="*/ 11 h 48"/>
                <a:gd name="T62" fmla="*/ 19 w 23"/>
                <a:gd name="T63" fmla="*/ 9 h 48"/>
                <a:gd name="T64" fmla="*/ 22 w 23"/>
                <a:gd name="T65" fmla="*/ 9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 h="48">
                  <a:moveTo>
                    <a:pt x="22" y="9"/>
                  </a:moveTo>
                  <a:lnTo>
                    <a:pt x="22" y="0"/>
                  </a:lnTo>
                  <a:lnTo>
                    <a:pt x="20" y="0"/>
                  </a:lnTo>
                  <a:lnTo>
                    <a:pt x="18" y="1"/>
                  </a:lnTo>
                  <a:lnTo>
                    <a:pt x="16" y="1"/>
                  </a:lnTo>
                  <a:lnTo>
                    <a:pt x="13" y="2"/>
                  </a:lnTo>
                  <a:lnTo>
                    <a:pt x="11" y="3"/>
                  </a:lnTo>
                  <a:lnTo>
                    <a:pt x="9" y="4"/>
                  </a:lnTo>
                  <a:lnTo>
                    <a:pt x="8" y="6"/>
                  </a:lnTo>
                  <a:lnTo>
                    <a:pt x="6" y="7"/>
                  </a:lnTo>
                  <a:lnTo>
                    <a:pt x="5" y="9"/>
                  </a:lnTo>
                  <a:lnTo>
                    <a:pt x="4" y="11"/>
                  </a:lnTo>
                  <a:lnTo>
                    <a:pt x="3" y="12"/>
                  </a:lnTo>
                  <a:lnTo>
                    <a:pt x="2" y="15"/>
                  </a:lnTo>
                  <a:lnTo>
                    <a:pt x="1" y="17"/>
                  </a:lnTo>
                  <a:lnTo>
                    <a:pt x="1" y="19"/>
                  </a:lnTo>
                  <a:lnTo>
                    <a:pt x="0" y="21"/>
                  </a:lnTo>
                  <a:lnTo>
                    <a:pt x="0" y="24"/>
                  </a:lnTo>
                  <a:lnTo>
                    <a:pt x="0" y="26"/>
                  </a:lnTo>
                  <a:lnTo>
                    <a:pt x="1" y="28"/>
                  </a:lnTo>
                  <a:lnTo>
                    <a:pt x="1" y="30"/>
                  </a:lnTo>
                  <a:lnTo>
                    <a:pt x="2" y="33"/>
                  </a:lnTo>
                  <a:lnTo>
                    <a:pt x="3" y="35"/>
                  </a:lnTo>
                  <a:lnTo>
                    <a:pt x="4" y="36"/>
                  </a:lnTo>
                  <a:lnTo>
                    <a:pt x="5" y="38"/>
                  </a:lnTo>
                  <a:lnTo>
                    <a:pt x="6" y="40"/>
                  </a:lnTo>
                  <a:lnTo>
                    <a:pt x="8" y="42"/>
                  </a:lnTo>
                  <a:lnTo>
                    <a:pt x="9" y="43"/>
                  </a:lnTo>
                  <a:lnTo>
                    <a:pt x="11" y="44"/>
                  </a:lnTo>
                  <a:lnTo>
                    <a:pt x="13" y="45"/>
                  </a:lnTo>
                  <a:lnTo>
                    <a:pt x="16" y="46"/>
                  </a:lnTo>
                  <a:lnTo>
                    <a:pt x="18" y="46"/>
                  </a:lnTo>
                  <a:lnTo>
                    <a:pt x="20" y="47"/>
                  </a:lnTo>
                  <a:lnTo>
                    <a:pt x="22" y="47"/>
                  </a:lnTo>
                  <a:lnTo>
                    <a:pt x="22" y="38"/>
                  </a:lnTo>
                  <a:lnTo>
                    <a:pt x="21" y="38"/>
                  </a:lnTo>
                  <a:lnTo>
                    <a:pt x="19" y="38"/>
                  </a:lnTo>
                  <a:lnTo>
                    <a:pt x="18" y="38"/>
                  </a:lnTo>
                  <a:lnTo>
                    <a:pt x="17" y="37"/>
                  </a:lnTo>
                  <a:lnTo>
                    <a:pt x="16" y="36"/>
                  </a:lnTo>
                  <a:lnTo>
                    <a:pt x="14" y="36"/>
                  </a:lnTo>
                  <a:lnTo>
                    <a:pt x="13" y="35"/>
                  </a:lnTo>
                  <a:lnTo>
                    <a:pt x="13" y="34"/>
                  </a:lnTo>
                  <a:lnTo>
                    <a:pt x="11" y="33"/>
                  </a:lnTo>
                  <a:lnTo>
                    <a:pt x="11" y="32"/>
                  </a:lnTo>
                  <a:lnTo>
                    <a:pt x="9" y="30"/>
                  </a:lnTo>
                  <a:lnTo>
                    <a:pt x="9" y="29"/>
                  </a:lnTo>
                  <a:lnTo>
                    <a:pt x="9" y="28"/>
                  </a:lnTo>
                  <a:lnTo>
                    <a:pt x="8" y="27"/>
                  </a:lnTo>
                  <a:lnTo>
                    <a:pt x="8" y="25"/>
                  </a:lnTo>
                  <a:lnTo>
                    <a:pt x="8" y="24"/>
                  </a:lnTo>
                  <a:lnTo>
                    <a:pt x="8" y="22"/>
                  </a:lnTo>
                  <a:lnTo>
                    <a:pt x="8" y="20"/>
                  </a:lnTo>
                  <a:lnTo>
                    <a:pt x="9" y="19"/>
                  </a:lnTo>
                  <a:lnTo>
                    <a:pt x="9" y="18"/>
                  </a:lnTo>
                  <a:lnTo>
                    <a:pt x="9" y="17"/>
                  </a:lnTo>
                  <a:lnTo>
                    <a:pt x="11" y="15"/>
                  </a:lnTo>
                  <a:lnTo>
                    <a:pt x="13" y="13"/>
                  </a:lnTo>
                  <a:lnTo>
                    <a:pt x="13" y="12"/>
                  </a:lnTo>
                  <a:lnTo>
                    <a:pt x="14" y="11"/>
                  </a:lnTo>
                  <a:lnTo>
                    <a:pt x="16" y="11"/>
                  </a:lnTo>
                  <a:lnTo>
                    <a:pt x="17" y="11"/>
                  </a:lnTo>
                  <a:lnTo>
                    <a:pt x="18" y="10"/>
                  </a:lnTo>
                  <a:lnTo>
                    <a:pt x="19" y="9"/>
                  </a:lnTo>
                  <a:lnTo>
                    <a:pt x="21" y="9"/>
                  </a:lnTo>
                  <a:lnTo>
                    <a:pt x="22" y="9"/>
                  </a:lnTo>
                </a:path>
              </a:pathLst>
            </a:custGeom>
            <a:solidFill>
              <a:srgbClr val="F7F7FB"/>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15" name="Freeform 91"/>
            <p:cNvSpPr>
              <a:spLocks/>
            </p:cNvSpPr>
            <p:nvPr/>
          </p:nvSpPr>
          <p:spPr bwMode="auto">
            <a:xfrm>
              <a:off x="6024" y="474"/>
              <a:ext cx="15" cy="29"/>
            </a:xfrm>
            <a:custGeom>
              <a:avLst/>
              <a:gdLst>
                <a:gd name="T0" fmla="*/ 0 w 15"/>
                <a:gd name="T1" fmla="*/ 19 h 29"/>
                <a:gd name="T2" fmla="*/ 0 w 15"/>
                <a:gd name="T3" fmla="*/ 28 h 29"/>
                <a:gd name="T4" fmla="*/ 1 w 15"/>
                <a:gd name="T5" fmla="*/ 28 h 29"/>
                <a:gd name="T6" fmla="*/ 3 w 15"/>
                <a:gd name="T7" fmla="*/ 28 h 29"/>
                <a:gd name="T8" fmla="*/ 4 w 15"/>
                <a:gd name="T9" fmla="*/ 27 h 29"/>
                <a:gd name="T10" fmla="*/ 6 w 15"/>
                <a:gd name="T11" fmla="*/ 27 h 29"/>
                <a:gd name="T12" fmla="*/ 7 w 15"/>
                <a:gd name="T13" fmla="*/ 27 h 29"/>
                <a:gd name="T14" fmla="*/ 8 w 15"/>
                <a:gd name="T15" fmla="*/ 25 h 29"/>
                <a:gd name="T16" fmla="*/ 10 w 15"/>
                <a:gd name="T17" fmla="*/ 24 h 29"/>
                <a:gd name="T18" fmla="*/ 11 w 15"/>
                <a:gd name="T19" fmla="*/ 23 h 29"/>
                <a:gd name="T20" fmla="*/ 11 w 15"/>
                <a:gd name="T21" fmla="*/ 22 h 29"/>
                <a:gd name="T22" fmla="*/ 12 w 15"/>
                <a:gd name="T23" fmla="*/ 20 h 29"/>
                <a:gd name="T24" fmla="*/ 13 w 15"/>
                <a:gd name="T25" fmla="*/ 19 h 29"/>
                <a:gd name="T26" fmla="*/ 13 w 15"/>
                <a:gd name="T27" fmla="*/ 18 h 29"/>
                <a:gd name="T28" fmla="*/ 13 w 15"/>
                <a:gd name="T29" fmla="*/ 17 h 29"/>
                <a:gd name="T30" fmla="*/ 13 w 15"/>
                <a:gd name="T31" fmla="*/ 15 h 29"/>
                <a:gd name="T32" fmla="*/ 14 w 15"/>
                <a:gd name="T33" fmla="*/ 14 h 29"/>
                <a:gd name="T34" fmla="*/ 13 w 15"/>
                <a:gd name="T35" fmla="*/ 12 h 29"/>
                <a:gd name="T36" fmla="*/ 13 w 15"/>
                <a:gd name="T37" fmla="*/ 11 h 29"/>
                <a:gd name="T38" fmla="*/ 13 w 15"/>
                <a:gd name="T39" fmla="*/ 10 h 29"/>
                <a:gd name="T40" fmla="*/ 13 w 15"/>
                <a:gd name="T41" fmla="*/ 8 h 29"/>
                <a:gd name="T42" fmla="*/ 12 w 15"/>
                <a:gd name="T43" fmla="*/ 8 h 29"/>
                <a:gd name="T44" fmla="*/ 11 w 15"/>
                <a:gd name="T45" fmla="*/ 6 h 29"/>
                <a:gd name="T46" fmla="*/ 11 w 15"/>
                <a:gd name="T47" fmla="*/ 5 h 29"/>
                <a:gd name="T48" fmla="*/ 10 w 15"/>
                <a:gd name="T49" fmla="*/ 4 h 29"/>
                <a:gd name="T50" fmla="*/ 8 w 15"/>
                <a:gd name="T51" fmla="*/ 3 h 29"/>
                <a:gd name="T52" fmla="*/ 7 w 15"/>
                <a:gd name="T53" fmla="*/ 1 h 29"/>
                <a:gd name="T54" fmla="*/ 6 w 15"/>
                <a:gd name="T55" fmla="*/ 1 h 29"/>
                <a:gd name="T56" fmla="*/ 4 w 15"/>
                <a:gd name="T57" fmla="*/ 1 h 29"/>
                <a:gd name="T58" fmla="*/ 3 w 15"/>
                <a:gd name="T59" fmla="*/ 0 h 29"/>
                <a:gd name="T60" fmla="*/ 1 w 15"/>
                <a:gd name="T61" fmla="*/ 0 h 29"/>
                <a:gd name="T62" fmla="*/ 0 w 15"/>
                <a:gd name="T63" fmla="*/ 0 h 29"/>
                <a:gd name="T64" fmla="*/ 0 w 15"/>
                <a:gd name="T65" fmla="*/ 8 h 29"/>
                <a:gd name="T66" fmla="*/ 1 w 15"/>
                <a:gd name="T67" fmla="*/ 8 h 29"/>
                <a:gd name="T68" fmla="*/ 1 w 15"/>
                <a:gd name="T69" fmla="*/ 9 h 29"/>
                <a:gd name="T70" fmla="*/ 2 w 15"/>
                <a:gd name="T71" fmla="*/ 9 h 29"/>
                <a:gd name="T72" fmla="*/ 3 w 15"/>
                <a:gd name="T73" fmla="*/ 10 h 29"/>
                <a:gd name="T74" fmla="*/ 4 w 15"/>
                <a:gd name="T75" fmla="*/ 10 h 29"/>
                <a:gd name="T76" fmla="*/ 4 w 15"/>
                <a:gd name="T77" fmla="*/ 11 h 29"/>
                <a:gd name="T78" fmla="*/ 5 w 15"/>
                <a:gd name="T79" fmla="*/ 12 h 29"/>
                <a:gd name="T80" fmla="*/ 5 w 15"/>
                <a:gd name="T81" fmla="*/ 13 h 29"/>
                <a:gd name="T82" fmla="*/ 6 w 15"/>
                <a:gd name="T83" fmla="*/ 13 h 29"/>
                <a:gd name="T84" fmla="*/ 6 w 15"/>
                <a:gd name="T85" fmla="*/ 14 h 29"/>
                <a:gd name="T86" fmla="*/ 5 w 15"/>
                <a:gd name="T87" fmla="*/ 15 h 29"/>
                <a:gd name="T88" fmla="*/ 5 w 15"/>
                <a:gd name="T89" fmla="*/ 16 h 29"/>
                <a:gd name="T90" fmla="*/ 4 w 15"/>
                <a:gd name="T91" fmla="*/ 17 h 29"/>
                <a:gd name="T92" fmla="*/ 4 w 15"/>
                <a:gd name="T93" fmla="*/ 18 h 29"/>
                <a:gd name="T94" fmla="*/ 3 w 15"/>
                <a:gd name="T95" fmla="*/ 18 h 29"/>
                <a:gd name="T96" fmla="*/ 2 w 15"/>
                <a:gd name="T97" fmla="*/ 19 h 29"/>
                <a:gd name="T98" fmla="*/ 1 w 15"/>
                <a:gd name="T99" fmla="*/ 19 h 29"/>
                <a:gd name="T100" fmla="*/ 0 w 15"/>
                <a:gd name="T101" fmla="*/ 19 h 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 h="29">
                  <a:moveTo>
                    <a:pt x="0" y="19"/>
                  </a:moveTo>
                  <a:lnTo>
                    <a:pt x="0" y="28"/>
                  </a:lnTo>
                  <a:lnTo>
                    <a:pt x="1" y="28"/>
                  </a:lnTo>
                  <a:lnTo>
                    <a:pt x="3" y="28"/>
                  </a:lnTo>
                  <a:lnTo>
                    <a:pt x="4" y="27"/>
                  </a:lnTo>
                  <a:lnTo>
                    <a:pt x="6" y="27"/>
                  </a:lnTo>
                  <a:lnTo>
                    <a:pt x="7" y="27"/>
                  </a:lnTo>
                  <a:lnTo>
                    <a:pt x="8" y="25"/>
                  </a:lnTo>
                  <a:lnTo>
                    <a:pt x="10" y="24"/>
                  </a:lnTo>
                  <a:lnTo>
                    <a:pt x="11" y="23"/>
                  </a:lnTo>
                  <a:lnTo>
                    <a:pt x="11" y="22"/>
                  </a:lnTo>
                  <a:lnTo>
                    <a:pt x="12" y="20"/>
                  </a:lnTo>
                  <a:lnTo>
                    <a:pt x="13" y="19"/>
                  </a:lnTo>
                  <a:lnTo>
                    <a:pt x="13" y="18"/>
                  </a:lnTo>
                  <a:lnTo>
                    <a:pt x="13" y="17"/>
                  </a:lnTo>
                  <a:lnTo>
                    <a:pt x="13" y="15"/>
                  </a:lnTo>
                  <a:lnTo>
                    <a:pt x="14" y="14"/>
                  </a:lnTo>
                  <a:lnTo>
                    <a:pt x="13" y="12"/>
                  </a:lnTo>
                  <a:lnTo>
                    <a:pt x="13" y="11"/>
                  </a:lnTo>
                  <a:lnTo>
                    <a:pt x="13" y="10"/>
                  </a:lnTo>
                  <a:lnTo>
                    <a:pt x="13" y="8"/>
                  </a:lnTo>
                  <a:lnTo>
                    <a:pt x="12" y="8"/>
                  </a:lnTo>
                  <a:lnTo>
                    <a:pt x="11" y="6"/>
                  </a:lnTo>
                  <a:lnTo>
                    <a:pt x="11" y="5"/>
                  </a:lnTo>
                  <a:lnTo>
                    <a:pt x="10" y="4"/>
                  </a:lnTo>
                  <a:lnTo>
                    <a:pt x="8" y="3"/>
                  </a:lnTo>
                  <a:lnTo>
                    <a:pt x="7" y="1"/>
                  </a:lnTo>
                  <a:lnTo>
                    <a:pt x="6" y="1"/>
                  </a:lnTo>
                  <a:lnTo>
                    <a:pt x="4" y="1"/>
                  </a:lnTo>
                  <a:lnTo>
                    <a:pt x="3" y="0"/>
                  </a:lnTo>
                  <a:lnTo>
                    <a:pt x="1" y="0"/>
                  </a:lnTo>
                  <a:lnTo>
                    <a:pt x="0" y="0"/>
                  </a:lnTo>
                  <a:lnTo>
                    <a:pt x="0" y="8"/>
                  </a:lnTo>
                  <a:lnTo>
                    <a:pt x="1" y="8"/>
                  </a:lnTo>
                  <a:lnTo>
                    <a:pt x="1" y="9"/>
                  </a:lnTo>
                  <a:lnTo>
                    <a:pt x="2" y="9"/>
                  </a:lnTo>
                  <a:lnTo>
                    <a:pt x="3" y="10"/>
                  </a:lnTo>
                  <a:lnTo>
                    <a:pt x="4" y="10"/>
                  </a:lnTo>
                  <a:lnTo>
                    <a:pt x="4" y="11"/>
                  </a:lnTo>
                  <a:lnTo>
                    <a:pt x="5" y="12"/>
                  </a:lnTo>
                  <a:lnTo>
                    <a:pt x="5" y="13"/>
                  </a:lnTo>
                  <a:lnTo>
                    <a:pt x="6" y="13"/>
                  </a:lnTo>
                  <a:lnTo>
                    <a:pt x="6" y="14"/>
                  </a:lnTo>
                  <a:lnTo>
                    <a:pt x="5" y="15"/>
                  </a:lnTo>
                  <a:lnTo>
                    <a:pt x="5" y="16"/>
                  </a:lnTo>
                  <a:lnTo>
                    <a:pt x="4" y="17"/>
                  </a:lnTo>
                  <a:lnTo>
                    <a:pt x="4" y="18"/>
                  </a:lnTo>
                  <a:lnTo>
                    <a:pt x="3" y="18"/>
                  </a:lnTo>
                  <a:lnTo>
                    <a:pt x="2" y="19"/>
                  </a:lnTo>
                  <a:lnTo>
                    <a:pt x="1" y="19"/>
                  </a:lnTo>
                  <a:lnTo>
                    <a:pt x="0" y="19"/>
                  </a:lnTo>
                </a:path>
              </a:pathLst>
            </a:custGeom>
            <a:solidFill>
              <a:srgbClr val="FAFAFD"/>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16" name="Freeform 92"/>
            <p:cNvSpPr>
              <a:spLocks/>
            </p:cNvSpPr>
            <p:nvPr/>
          </p:nvSpPr>
          <p:spPr bwMode="auto">
            <a:xfrm>
              <a:off x="6009" y="474"/>
              <a:ext cx="13" cy="29"/>
            </a:xfrm>
            <a:custGeom>
              <a:avLst/>
              <a:gdLst>
                <a:gd name="T0" fmla="*/ 12 w 13"/>
                <a:gd name="T1" fmla="*/ 8 h 29"/>
                <a:gd name="T2" fmla="*/ 12 w 13"/>
                <a:gd name="T3" fmla="*/ 1 h 29"/>
                <a:gd name="T4" fmla="*/ 12 w 13"/>
                <a:gd name="T5" fmla="*/ 0 h 29"/>
                <a:gd name="T6" fmla="*/ 11 w 13"/>
                <a:gd name="T7" fmla="*/ 0 h 29"/>
                <a:gd name="T8" fmla="*/ 9 w 13"/>
                <a:gd name="T9" fmla="*/ 1 h 29"/>
                <a:gd name="T10" fmla="*/ 8 w 13"/>
                <a:gd name="T11" fmla="*/ 1 h 29"/>
                <a:gd name="T12" fmla="*/ 7 w 13"/>
                <a:gd name="T13" fmla="*/ 1 h 29"/>
                <a:gd name="T14" fmla="*/ 6 w 13"/>
                <a:gd name="T15" fmla="*/ 2 h 29"/>
                <a:gd name="T16" fmla="*/ 5 w 13"/>
                <a:gd name="T17" fmla="*/ 3 h 29"/>
                <a:gd name="T18" fmla="*/ 4 w 13"/>
                <a:gd name="T19" fmla="*/ 3 h 29"/>
                <a:gd name="T20" fmla="*/ 4 w 13"/>
                <a:gd name="T21" fmla="*/ 4 h 29"/>
                <a:gd name="T22" fmla="*/ 3 w 13"/>
                <a:gd name="T23" fmla="*/ 6 h 29"/>
                <a:gd name="T24" fmla="*/ 2 w 13"/>
                <a:gd name="T25" fmla="*/ 6 h 29"/>
                <a:gd name="T26" fmla="*/ 1 w 13"/>
                <a:gd name="T27" fmla="*/ 7 h 29"/>
                <a:gd name="T28" fmla="*/ 1 w 13"/>
                <a:gd name="T29" fmla="*/ 8 h 29"/>
                <a:gd name="T30" fmla="*/ 1 w 13"/>
                <a:gd name="T31" fmla="*/ 10 h 29"/>
                <a:gd name="T32" fmla="*/ 0 w 13"/>
                <a:gd name="T33" fmla="*/ 11 h 29"/>
                <a:gd name="T34" fmla="*/ 0 w 13"/>
                <a:gd name="T35" fmla="*/ 13 h 29"/>
                <a:gd name="T36" fmla="*/ 0 w 13"/>
                <a:gd name="T37" fmla="*/ 14 h 29"/>
                <a:gd name="T38" fmla="*/ 0 w 13"/>
                <a:gd name="T39" fmla="*/ 15 h 29"/>
                <a:gd name="T40" fmla="*/ 0 w 13"/>
                <a:gd name="T41" fmla="*/ 17 h 29"/>
                <a:gd name="T42" fmla="*/ 1 w 13"/>
                <a:gd name="T43" fmla="*/ 18 h 29"/>
                <a:gd name="T44" fmla="*/ 1 w 13"/>
                <a:gd name="T45" fmla="*/ 20 h 29"/>
                <a:gd name="T46" fmla="*/ 1 w 13"/>
                <a:gd name="T47" fmla="*/ 21 h 29"/>
                <a:gd name="T48" fmla="*/ 2 w 13"/>
                <a:gd name="T49" fmla="*/ 22 h 29"/>
                <a:gd name="T50" fmla="*/ 3 w 13"/>
                <a:gd name="T51" fmla="*/ 23 h 29"/>
                <a:gd name="T52" fmla="*/ 4 w 13"/>
                <a:gd name="T53" fmla="*/ 24 h 29"/>
                <a:gd name="T54" fmla="*/ 4 w 13"/>
                <a:gd name="T55" fmla="*/ 25 h 29"/>
                <a:gd name="T56" fmla="*/ 5 w 13"/>
                <a:gd name="T57" fmla="*/ 25 h 29"/>
                <a:gd name="T58" fmla="*/ 6 w 13"/>
                <a:gd name="T59" fmla="*/ 27 h 29"/>
                <a:gd name="T60" fmla="*/ 7 w 13"/>
                <a:gd name="T61" fmla="*/ 27 h 29"/>
                <a:gd name="T62" fmla="*/ 8 w 13"/>
                <a:gd name="T63" fmla="*/ 27 h 29"/>
                <a:gd name="T64" fmla="*/ 9 w 13"/>
                <a:gd name="T65" fmla="*/ 28 h 29"/>
                <a:gd name="T66" fmla="*/ 11 w 13"/>
                <a:gd name="T67" fmla="*/ 28 h 29"/>
                <a:gd name="T68" fmla="*/ 12 w 13"/>
                <a:gd name="T69" fmla="*/ 28 h 29"/>
                <a:gd name="T70" fmla="*/ 12 w 13"/>
                <a:gd name="T71" fmla="*/ 20 h 29"/>
                <a:gd name="T72" fmla="*/ 11 w 13"/>
                <a:gd name="T73" fmla="*/ 20 h 29"/>
                <a:gd name="T74" fmla="*/ 10 w 13"/>
                <a:gd name="T75" fmla="*/ 20 h 29"/>
                <a:gd name="T76" fmla="*/ 10 w 13"/>
                <a:gd name="T77" fmla="*/ 19 h 29"/>
                <a:gd name="T78" fmla="*/ 9 w 13"/>
                <a:gd name="T79" fmla="*/ 18 h 29"/>
                <a:gd name="T80" fmla="*/ 8 w 13"/>
                <a:gd name="T81" fmla="*/ 18 h 29"/>
                <a:gd name="T82" fmla="*/ 8 w 13"/>
                <a:gd name="T83" fmla="*/ 17 h 29"/>
                <a:gd name="T84" fmla="*/ 7 w 13"/>
                <a:gd name="T85" fmla="*/ 16 h 29"/>
                <a:gd name="T86" fmla="*/ 7 w 13"/>
                <a:gd name="T87" fmla="*/ 15 h 29"/>
                <a:gd name="T88" fmla="*/ 7 w 13"/>
                <a:gd name="T89" fmla="*/ 14 h 29"/>
                <a:gd name="T90" fmla="*/ 7 w 13"/>
                <a:gd name="T91" fmla="*/ 13 h 29"/>
                <a:gd name="T92" fmla="*/ 8 w 13"/>
                <a:gd name="T93" fmla="*/ 11 h 29"/>
                <a:gd name="T94" fmla="*/ 8 w 13"/>
                <a:gd name="T95" fmla="*/ 10 h 29"/>
                <a:gd name="T96" fmla="*/ 9 w 13"/>
                <a:gd name="T97" fmla="*/ 10 h 29"/>
                <a:gd name="T98" fmla="*/ 10 w 13"/>
                <a:gd name="T99" fmla="*/ 9 h 29"/>
                <a:gd name="T100" fmla="*/ 11 w 13"/>
                <a:gd name="T101" fmla="*/ 8 h 29"/>
                <a:gd name="T102" fmla="*/ 12 w 13"/>
                <a:gd name="T103" fmla="*/ 8 h 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 h="29">
                  <a:moveTo>
                    <a:pt x="12" y="8"/>
                  </a:moveTo>
                  <a:lnTo>
                    <a:pt x="12" y="1"/>
                  </a:lnTo>
                  <a:lnTo>
                    <a:pt x="12" y="0"/>
                  </a:lnTo>
                  <a:lnTo>
                    <a:pt x="11" y="0"/>
                  </a:lnTo>
                  <a:lnTo>
                    <a:pt x="9" y="1"/>
                  </a:lnTo>
                  <a:lnTo>
                    <a:pt x="8" y="1"/>
                  </a:lnTo>
                  <a:lnTo>
                    <a:pt x="7" y="1"/>
                  </a:lnTo>
                  <a:lnTo>
                    <a:pt x="6" y="2"/>
                  </a:lnTo>
                  <a:lnTo>
                    <a:pt x="5" y="3"/>
                  </a:lnTo>
                  <a:lnTo>
                    <a:pt x="4" y="3"/>
                  </a:lnTo>
                  <a:lnTo>
                    <a:pt x="4" y="4"/>
                  </a:lnTo>
                  <a:lnTo>
                    <a:pt x="3" y="6"/>
                  </a:lnTo>
                  <a:lnTo>
                    <a:pt x="2" y="6"/>
                  </a:lnTo>
                  <a:lnTo>
                    <a:pt x="1" y="7"/>
                  </a:lnTo>
                  <a:lnTo>
                    <a:pt x="1" y="8"/>
                  </a:lnTo>
                  <a:lnTo>
                    <a:pt x="1" y="10"/>
                  </a:lnTo>
                  <a:lnTo>
                    <a:pt x="0" y="11"/>
                  </a:lnTo>
                  <a:lnTo>
                    <a:pt x="0" y="13"/>
                  </a:lnTo>
                  <a:lnTo>
                    <a:pt x="0" y="14"/>
                  </a:lnTo>
                  <a:lnTo>
                    <a:pt x="0" y="15"/>
                  </a:lnTo>
                  <a:lnTo>
                    <a:pt x="0" y="17"/>
                  </a:lnTo>
                  <a:lnTo>
                    <a:pt x="1" y="18"/>
                  </a:lnTo>
                  <a:lnTo>
                    <a:pt x="1" y="20"/>
                  </a:lnTo>
                  <a:lnTo>
                    <a:pt x="1" y="21"/>
                  </a:lnTo>
                  <a:lnTo>
                    <a:pt x="2" y="22"/>
                  </a:lnTo>
                  <a:lnTo>
                    <a:pt x="3" y="23"/>
                  </a:lnTo>
                  <a:lnTo>
                    <a:pt x="4" y="24"/>
                  </a:lnTo>
                  <a:lnTo>
                    <a:pt x="4" y="25"/>
                  </a:lnTo>
                  <a:lnTo>
                    <a:pt x="5" y="25"/>
                  </a:lnTo>
                  <a:lnTo>
                    <a:pt x="6" y="27"/>
                  </a:lnTo>
                  <a:lnTo>
                    <a:pt x="7" y="27"/>
                  </a:lnTo>
                  <a:lnTo>
                    <a:pt x="8" y="27"/>
                  </a:lnTo>
                  <a:lnTo>
                    <a:pt x="9" y="28"/>
                  </a:lnTo>
                  <a:lnTo>
                    <a:pt x="11" y="28"/>
                  </a:lnTo>
                  <a:lnTo>
                    <a:pt x="12" y="28"/>
                  </a:lnTo>
                  <a:lnTo>
                    <a:pt x="12" y="20"/>
                  </a:lnTo>
                  <a:lnTo>
                    <a:pt x="11" y="20"/>
                  </a:lnTo>
                  <a:lnTo>
                    <a:pt x="10" y="20"/>
                  </a:lnTo>
                  <a:lnTo>
                    <a:pt x="10" y="19"/>
                  </a:lnTo>
                  <a:lnTo>
                    <a:pt x="9" y="18"/>
                  </a:lnTo>
                  <a:lnTo>
                    <a:pt x="8" y="18"/>
                  </a:lnTo>
                  <a:lnTo>
                    <a:pt x="8" y="17"/>
                  </a:lnTo>
                  <a:lnTo>
                    <a:pt x="7" y="16"/>
                  </a:lnTo>
                  <a:lnTo>
                    <a:pt x="7" y="15"/>
                  </a:lnTo>
                  <a:lnTo>
                    <a:pt x="7" y="14"/>
                  </a:lnTo>
                  <a:lnTo>
                    <a:pt x="7" y="13"/>
                  </a:lnTo>
                  <a:lnTo>
                    <a:pt x="8" y="11"/>
                  </a:lnTo>
                  <a:lnTo>
                    <a:pt x="8" y="10"/>
                  </a:lnTo>
                  <a:lnTo>
                    <a:pt x="9" y="10"/>
                  </a:lnTo>
                  <a:lnTo>
                    <a:pt x="10" y="9"/>
                  </a:lnTo>
                  <a:lnTo>
                    <a:pt x="11" y="8"/>
                  </a:lnTo>
                  <a:lnTo>
                    <a:pt x="12" y="8"/>
                  </a:lnTo>
                </a:path>
              </a:pathLst>
            </a:custGeom>
            <a:solidFill>
              <a:srgbClr val="FAFAFD"/>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17" name="Freeform 93"/>
            <p:cNvSpPr>
              <a:spLocks/>
            </p:cNvSpPr>
            <p:nvPr/>
          </p:nvSpPr>
          <p:spPr bwMode="auto">
            <a:xfrm>
              <a:off x="6019" y="484"/>
              <a:ext cx="11" cy="11"/>
            </a:xfrm>
            <a:custGeom>
              <a:avLst/>
              <a:gdLst>
                <a:gd name="T0" fmla="*/ 0 w 11"/>
                <a:gd name="T1" fmla="*/ 5 h 11"/>
                <a:gd name="T2" fmla="*/ 0 w 11"/>
                <a:gd name="T3" fmla="*/ 6 h 11"/>
                <a:gd name="T4" fmla="*/ 1 w 11"/>
                <a:gd name="T5" fmla="*/ 7 h 11"/>
                <a:gd name="T6" fmla="*/ 1 w 11"/>
                <a:gd name="T7" fmla="*/ 8 h 11"/>
                <a:gd name="T8" fmla="*/ 2 w 11"/>
                <a:gd name="T9" fmla="*/ 9 h 11"/>
                <a:gd name="T10" fmla="*/ 3 w 11"/>
                <a:gd name="T11" fmla="*/ 9 h 11"/>
                <a:gd name="T12" fmla="*/ 3 w 11"/>
                <a:gd name="T13" fmla="*/ 10 h 11"/>
                <a:gd name="T14" fmla="*/ 4 w 11"/>
                <a:gd name="T15" fmla="*/ 10 h 11"/>
                <a:gd name="T16" fmla="*/ 5 w 11"/>
                <a:gd name="T17" fmla="*/ 10 h 11"/>
                <a:gd name="T18" fmla="*/ 6 w 11"/>
                <a:gd name="T19" fmla="*/ 10 h 11"/>
                <a:gd name="T20" fmla="*/ 6 w 11"/>
                <a:gd name="T21" fmla="*/ 9 h 11"/>
                <a:gd name="T22" fmla="*/ 7 w 11"/>
                <a:gd name="T23" fmla="*/ 9 h 11"/>
                <a:gd name="T24" fmla="*/ 8 w 11"/>
                <a:gd name="T25" fmla="*/ 9 h 11"/>
                <a:gd name="T26" fmla="*/ 8 w 11"/>
                <a:gd name="T27" fmla="*/ 8 h 11"/>
                <a:gd name="T28" fmla="*/ 9 w 11"/>
                <a:gd name="T29" fmla="*/ 8 h 11"/>
                <a:gd name="T30" fmla="*/ 9 w 11"/>
                <a:gd name="T31" fmla="*/ 7 h 11"/>
                <a:gd name="T32" fmla="*/ 9 w 11"/>
                <a:gd name="T33" fmla="*/ 6 h 11"/>
                <a:gd name="T34" fmla="*/ 10 w 11"/>
                <a:gd name="T35" fmla="*/ 6 h 11"/>
                <a:gd name="T36" fmla="*/ 10 w 11"/>
                <a:gd name="T37" fmla="*/ 5 h 11"/>
                <a:gd name="T38" fmla="*/ 10 w 11"/>
                <a:gd name="T39" fmla="*/ 4 h 11"/>
                <a:gd name="T40" fmla="*/ 9 w 11"/>
                <a:gd name="T41" fmla="*/ 4 h 11"/>
                <a:gd name="T42" fmla="*/ 9 w 11"/>
                <a:gd name="T43" fmla="*/ 3 h 11"/>
                <a:gd name="T44" fmla="*/ 9 w 11"/>
                <a:gd name="T45" fmla="*/ 2 h 11"/>
                <a:gd name="T46" fmla="*/ 8 w 11"/>
                <a:gd name="T47" fmla="*/ 1 h 11"/>
                <a:gd name="T48" fmla="*/ 7 w 11"/>
                <a:gd name="T49" fmla="*/ 1 h 11"/>
                <a:gd name="T50" fmla="*/ 6 w 11"/>
                <a:gd name="T51" fmla="*/ 1 h 11"/>
                <a:gd name="T52" fmla="*/ 6 w 11"/>
                <a:gd name="T53" fmla="*/ 0 h 11"/>
                <a:gd name="T54" fmla="*/ 5 w 11"/>
                <a:gd name="T55" fmla="*/ 0 h 11"/>
                <a:gd name="T56" fmla="*/ 4 w 11"/>
                <a:gd name="T57" fmla="*/ 0 h 11"/>
                <a:gd name="T58" fmla="*/ 3 w 11"/>
                <a:gd name="T59" fmla="*/ 0 h 11"/>
                <a:gd name="T60" fmla="*/ 3 w 11"/>
                <a:gd name="T61" fmla="*/ 1 h 11"/>
                <a:gd name="T62" fmla="*/ 2 w 11"/>
                <a:gd name="T63" fmla="*/ 1 h 11"/>
                <a:gd name="T64" fmla="*/ 1 w 11"/>
                <a:gd name="T65" fmla="*/ 1 h 11"/>
                <a:gd name="T66" fmla="*/ 1 w 11"/>
                <a:gd name="T67" fmla="*/ 2 h 11"/>
                <a:gd name="T68" fmla="*/ 1 w 11"/>
                <a:gd name="T69" fmla="*/ 3 h 11"/>
                <a:gd name="T70" fmla="*/ 0 w 11"/>
                <a:gd name="T71" fmla="*/ 3 h 11"/>
                <a:gd name="T72" fmla="*/ 0 w 11"/>
                <a:gd name="T73" fmla="*/ 4 h 11"/>
                <a:gd name="T74" fmla="*/ 0 w 11"/>
                <a:gd name="T75" fmla="*/ 5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 h="11">
                  <a:moveTo>
                    <a:pt x="0" y="5"/>
                  </a:moveTo>
                  <a:lnTo>
                    <a:pt x="0" y="6"/>
                  </a:lnTo>
                  <a:lnTo>
                    <a:pt x="1" y="7"/>
                  </a:lnTo>
                  <a:lnTo>
                    <a:pt x="1" y="8"/>
                  </a:lnTo>
                  <a:lnTo>
                    <a:pt x="2" y="9"/>
                  </a:lnTo>
                  <a:lnTo>
                    <a:pt x="3" y="9"/>
                  </a:lnTo>
                  <a:lnTo>
                    <a:pt x="3" y="10"/>
                  </a:lnTo>
                  <a:lnTo>
                    <a:pt x="4" y="10"/>
                  </a:lnTo>
                  <a:lnTo>
                    <a:pt x="5" y="10"/>
                  </a:lnTo>
                  <a:lnTo>
                    <a:pt x="6" y="10"/>
                  </a:lnTo>
                  <a:lnTo>
                    <a:pt x="6" y="9"/>
                  </a:lnTo>
                  <a:lnTo>
                    <a:pt x="7" y="9"/>
                  </a:lnTo>
                  <a:lnTo>
                    <a:pt x="8" y="9"/>
                  </a:lnTo>
                  <a:lnTo>
                    <a:pt x="8" y="8"/>
                  </a:lnTo>
                  <a:lnTo>
                    <a:pt x="9" y="8"/>
                  </a:lnTo>
                  <a:lnTo>
                    <a:pt x="9" y="7"/>
                  </a:lnTo>
                  <a:lnTo>
                    <a:pt x="9" y="6"/>
                  </a:lnTo>
                  <a:lnTo>
                    <a:pt x="10" y="6"/>
                  </a:lnTo>
                  <a:lnTo>
                    <a:pt x="10" y="5"/>
                  </a:lnTo>
                  <a:lnTo>
                    <a:pt x="10" y="4"/>
                  </a:lnTo>
                  <a:lnTo>
                    <a:pt x="9" y="4"/>
                  </a:lnTo>
                  <a:lnTo>
                    <a:pt x="9" y="3"/>
                  </a:lnTo>
                  <a:lnTo>
                    <a:pt x="9" y="2"/>
                  </a:lnTo>
                  <a:lnTo>
                    <a:pt x="8" y="1"/>
                  </a:lnTo>
                  <a:lnTo>
                    <a:pt x="7" y="1"/>
                  </a:lnTo>
                  <a:lnTo>
                    <a:pt x="6" y="1"/>
                  </a:lnTo>
                  <a:lnTo>
                    <a:pt x="6" y="0"/>
                  </a:lnTo>
                  <a:lnTo>
                    <a:pt x="5" y="0"/>
                  </a:lnTo>
                  <a:lnTo>
                    <a:pt x="4" y="0"/>
                  </a:lnTo>
                  <a:lnTo>
                    <a:pt x="3" y="0"/>
                  </a:lnTo>
                  <a:lnTo>
                    <a:pt x="3" y="1"/>
                  </a:lnTo>
                  <a:lnTo>
                    <a:pt x="2" y="1"/>
                  </a:lnTo>
                  <a:lnTo>
                    <a:pt x="1" y="1"/>
                  </a:lnTo>
                  <a:lnTo>
                    <a:pt x="1" y="2"/>
                  </a:lnTo>
                  <a:lnTo>
                    <a:pt x="1" y="3"/>
                  </a:lnTo>
                  <a:lnTo>
                    <a:pt x="0" y="3"/>
                  </a:lnTo>
                  <a:lnTo>
                    <a:pt x="0" y="4"/>
                  </a:lnTo>
                  <a:lnTo>
                    <a:pt x="0" y="5"/>
                  </a:lnTo>
                </a:path>
              </a:pathLst>
            </a:custGeom>
            <a:solidFill>
              <a:srgbClr val="FFFFF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18" name="Freeform 94"/>
            <p:cNvSpPr>
              <a:spLocks/>
            </p:cNvSpPr>
            <p:nvPr/>
          </p:nvSpPr>
          <p:spPr bwMode="auto">
            <a:xfrm>
              <a:off x="5966" y="596"/>
              <a:ext cx="102" cy="117"/>
            </a:xfrm>
            <a:custGeom>
              <a:avLst/>
              <a:gdLst>
                <a:gd name="T0" fmla="*/ 84 w 102"/>
                <a:gd name="T1" fmla="*/ 12 h 117"/>
                <a:gd name="T2" fmla="*/ 83 w 102"/>
                <a:gd name="T3" fmla="*/ 6 h 117"/>
                <a:gd name="T4" fmla="*/ 78 w 102"/>
                <a:gd name="T5" fmla="*/ 3 h 117"/>
                <a:gd name="T6" fmla="*/ 83 w 102"/>
                <a:gd name="T7" fmla="*/ 3 h 117"/>
                <a:gd name="T8" fmla="*/ 81 w 102"/>
                <a:gd name="T9" fmla="*/ 1 h 117"/>
                <a:gd name="T10" fmla="*/ 75 w 102"/>
                <a:gd name="T11" fmla="*/ 3 h 117"/>
                <a:gd name="T12" fmla="*/ 71 w 102"/>
                <a:gd name="T13" fmla="*/ 10 h 117"/>
                <a:gd name="T14" fmla="*/ 69 w 102"/>
                <a:gd name="T15" fmla="*/ 16 h 117"/>
                <a:gd name="T16" fmla="*/ 62 w 102"/>
                <a:gd name="T17" fmla="*/ 26 h 117"/>
                <a:gd name="T18" fmla="*/ 61 w 102"/>
                <a:gd name="T19" fmla="*/ 36 h 117"/>
                <a:gd name="T20" fmla="*/ 53 w 102"/>
                <a:gd name="T21" fmla="*/ 48 h 117"/>
                <a:gd name="T22" fmla="*/ 44 w 102"/>
                <a:gd name="T23" fmla="*/ 54 h 117"/>
                <a:gd name="T24" fmla="*/ 33 w 102"/>
                <a:gd name="T25" fmla="*/ 62 h 117"/>
                <a:gd name="T26" fmla="*/ 27 w 102"/>
                <a:gd name="T27" fmla="*/ 65 h 117"/>
                <a:gd name="T28" fmla="*/ 20 w 102"/>
                <a:gd name="T29" fmla="*/ 68 h 117"/>
                <a:gd name="T30" fmla="*/ 15 w 102"/>
                <a:gd name="T31" fmla="*/ 76 h 117"/>
                <a:gd name="T32" fmla="*/ 15 w 102"/>
                <a:gd name="T33" fmla="*/ 79 h 117"/>
                <a:gd name="T34" fmla="*/ 11 w 102"/>
                <a:gd name="T35" fmla="*/ 80 h 117"/>
                <a:gd name="T36" fmla="*/ 8 w 102"/>
                <a:gd name="T37" fmla="*/ 85 h 117"/>
                <a:gd name="T38" fmla="*/ 6 w 102"/>
                <a:gd name="T39" fmla="*/ 88 h 117"/>
                <a:gd name="T40" fmla="*/ 5 w 102"/>
                <a:gd name="T41" fmla="*/ 90 h 117"/>
                <a:gd name="T42" fmla="*/ 3 w 102"/>
                <a:gd name="T43" fmla="*/ 94 h 117"/>
                <a:gd name="T44" fmla="*/ 2 w 102"/>
                <a:gd name="T45" fmla="*/ 96 h 117"/>
                <a:gd name="T46" fmla="*/ 1 w 102"/>
                <a:gd name="T47" fmla="*/ 100 h 117"/>
                <a:gd name="T48" fmla="*/ 1 w 102"/>
                <a:gd name="T49" fmla="*/ 103 h 117"/>
                <a:gd name="T50" fmla="*/ 0 w 102"/>
                <a:gd name="T51" fmla="*/ 107 h 117"/>
                <a:gd name="T52" fmla="*/ 3 w 102"/>
                <a:gd name="T53" fmla="*/ 107 h 117"/>
                <a:gd name="T54" fmla="*/ 9 w 102"/>
                <a:gd name="T55" fmla="*/ 108 h 117"/>
                <a:gd name="T56" fmla="*/ 16 w 102"/>
                <a:gd name="T57" fmla="*/ 112 h 117"/>
                <a:gd name="T58" fmla="*/ 24 w 102"/>
                <a:gd name="T59" fmla="*/ 116 h 117"/>
                <a:gd name="T60" fmla="*/ 33 w 102"/>
                <a:gd name="T61" fmla="*/ 115 h 117"/>
                <a:gd name="T62" fmla="*/ 42 w 102"/>
                <a:gd name="T63" fmla="*/ 113 h 117"/>
                <a:gd name="T64" fmla="*/ 47 w 102"/>
                <a:gd name="T65" fmla="*/ 107 h 117"/>
                <a:gd name="T66" fmla="*/ 49 w 102"/>
                <a:gd name="T67" fmla="*/ 102 h 117"/>
                <a:gd name="T68" fmla="*/ 54 w 102"/>
                <a:gd name="T69" fmla="*/ 96 h 117"/>
                <a:gd name="T70" fmla="*/ 57 w 102"/>
                <a:gd name="T71" fmla="*/ 89 h 117"/>
                <a:gd name="T72" fmla="*/ 59 w 102"/>
                <a:gd name="T73" fmla="*/ 81 h 117"/>
                <a:gd name="T74" fmla="*/ 61 w 102"/>
                <a:gd name="T75" fmla="*/ 73 h 117"/>
                <a:gd name="T76" fmla="*/ 66 w 102"/>
                <a:gd name="T77" fmla="*/ 66 h 117"/>
                <a:gd name="T78" fmla="*/ 72 w 102"/>
                <a:gd name="T79" fmla="*/ 62 h 117"/>
                <a:gd name="T80" fmla="*/ 75 w 102"/>
                <a:gd name="T81" fmla="*/ 59 h 117"/>
                <a:gd name="T82" fmla="*/ 77 w 102"/>
                <a:gd name="T83" fmla="*/ 62 h 117"/>
                <a:gd name="T84" fmla="*/ 82 w 102"/>
                <a:gd name="T85" fmla="*/ 62 h 117"/>
                <a:gd name="T86" fmla="*/ 86 w 102"/>
                <a:gd name="T87" fmla="*/ 59 h 117"/>
                <a:gd name="T88" fmla="*/ 81 w 102"/>
                <a:gd name="T89" fmla="*/ 56 h 117"/>
                <a:gd name="T90" fmla="*/ 83 w 102"/>
                <a:gd name="T91" fmla="*/ 47 h 117"/>
                <a:gd name="T92" fmla="*/ 89 w 102"/>
                <a:gd name="T93" fmla="*/ 42 h 117"/>
                <a:gd name="T94" fmla="*/ 92 w 102"/>
                <a:gd name="T95" fmla="*/ 35 h 117"/>
                <a:gd name="T96" fmla="*/ 95 w 102"/>
                <a:gd name="T97" fmla="*/ 28 h 117"/>
                <a:gd name="T98" fmla="*/ 98 w 102"/>
                <a:gd name="T99" fmla="*/ 26 h 117"/>
                <a:gd name="T100" fmla="*/ 98 w 102"/>
                <a:gd name="T101" fmla="*/ 20 h 117"/>
                <a:gd name="T102" fmla="*/ 96 w 102"/>
                <a:gd name="T103" fmla="*/ 17 h 117"/>
                <a:gd name="T104" fmla="*/ 101 w 102"/>
                <a:gd name="T105" fmla="*/ 12 h 117"/>
                <a:gd name="T106" fmla="*/ 95 w 102"/>
                <a:gd name="T107" fmla="*/ 15 h 117"/>
                <a:gd name="T108" fmla="*/ 100 w 102"/>
                <a:gd name="T109" fmla="*/ 11 h 117"/>
                <a:gd name="T110" fmla="*/ 98 w 102"/>
                <a:gd name="T111" fmla="*/ 12 h 117"/>
                <a:gd name="T112" fmla="*/ 95 w 102"/>
                <a:gd name="T113" fmla="*/ 9 h 117"/>
                <a:gd name="T114" fmla="*/ 95 w 102"/>
                <a:gd name="T115" fmla="*/ 7 h 117"/>
                <a:gd name="T116" fmla="*/ 93 w 102"/>
                <a:gd name="T117" fmla="*/ 8 h 117"/>
                <a:gd name="T118" fmla="*/ 90 w 102"/>
                <a:gd name="T119" fmla="*/ 14 h 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2" h="117">
                  <a:moveTo>
                    <a:pt x="89" y="15"/>
                  </a:moveTo>
                  <a:lnTo>
                    <a:pt x="86" y="15"/>
                  </a:lnTo>
                  <a:lnTo>
                    <a:pt x="85" y="15"/>
                  </a:lnTo>
                  <a:lnTo>
                    <a:pt x="84" y="13"/>
                  </a:lnTo>
                  <a:lnTo>
                    <a:pt x="84" y="12"/>
                  </a:lnTo>
                  <a:lnTo>
                    <a:pt x="84" y="11"/>
                  </a:lnTo>
                  <a:lnTo>
                    <a:pt x="84" y="10"/>
                  </a:lnTo>
                  <a:lnTo>
                    <a:pt x="83" y="8"/>
                  </a:lnTo>
                  <a:lnTo>
                    <a:pt x="83" y="7"/>
                  </a:lnTo>
                  <a:lnTo>
                    <a:pt x="83" y="6"/>
                  </a:lnTo>
                  <a:lnTo>
                    <a:pt x="81" y="7"/>
                  </a:lnTo>
                  <a:lnTo>
                    <a:pt x="80" y="7"/>
                  </a:lnTo>
                  <a:lnTo>
                    <a:pt x="79" y="6"/>
                  </a:lnTo>
                  <a:lnTo>
                    <a:pt x="78" y="5"/>
                  </a:lnTo>
                  <a:lnTo>
                    <a:pt x="78" y="3"/>
                  </a:lnTo>
                  <a:lnTo>
                    <a:pt x="79" y="3"/>
                  </a:lnTo>
                  <a:lnTo>
                    <a:pt x="80" y="3"/>
                  </a:lnTo>
                  <a:lnTo>
                    <a:pt x="81" y="3"/>
                  </a:lnTo>
                  <a:lnTo>
                    <a:pt x="82" y="3"/>
                  </a:lnTo>
                  <a:lnTo>
                    <a:pt x="83" y="3"/>
                  </a:lnTo>
                  <a:lnTo>
                    <a:pt x="85" y="3"/>
                  </a:lnTo>
                  <a:lnTo>
                    <a:pt x="85" y="2"/>
                  </a:lnTo>
                  <a:lnTo>
                    <a:pt x="85" y="1"/>
                  </a:lnTo>
                  <a:lnTo>
                    <a:pt x="83" y="1"/>
                  </a:lnTo>
                  <a:lnTo>
                    <a:pt x="81" y="1"/>
                  </a:lnTo>
                  <a:lnTo>
                    <a:pt x="80" y="1"/>
                  </a:lnTo>
                  <a:lnTo>
                    <a:pt x="78" y="0"/>
                  </a:lnTo>
                  <a:lnTo>
                    <a:pt x="77" y="1"/>
                  </a:lnTo>
                  <a:lnTo>
                    <a:pt x="76" y="3"/>
                  </a:lnTo>
                  <a:lnTo>
                    <a:pt x="75" y="3"/>
                  </a:lnTo>
                  <a:lnTo>
                    <a:pt x="74" y="6"/>
                  </a:lnTo>
                  <a:lnTo>
                    <a:pt x="72" y="7"/>
                  </a:lnTo>
                  <a:lnTo>
                    <a:pt x="72" y="8"/>
                  </a:lnTo>
                  <a:lnTo>
                    <a:pt x="72" y="10"/>
                  </a:lnTo>
                  <a:lnTo>
                    <a:pt x="71" y="10"/>
                  </a:lnTo>
                  <a:lnTo>
                    <a:pt x="71" y="11"/>
                  </a:lnTo>
                  <a:lnTo>
                    <a:pt x="71" y="14"/>
                  </a:lnTo>
                  <a:lnTo>
                    <a:pt x="71" y="15"/>
                  </a:lnTo>
                  <a:lnTo>
                    <a:pt x="69" y="15"/>
                  </a:lnTo>
                  <a:lnTo>
                    <a:pt x="69" y="16"/>
                  </a:lnTo>
                  <a:lnTo>
                    <a:pt x="68" y="18"/>
                  </a:lnTo>
                  <a:lnTo>
                    <a:pt x="67" y="19"/>
                  </a:lnTo>
                  <a:lnTo>
                    <a:pt x="66" y="20"/>
                  </a:lnTo>
                  <a:lnTo>
                    <a:pt x="65" y="21"/>
                  </a:lnTo>
                  <a:lnTo>
                    <a:pt x="62" y="26"/>
                  </a:lnTo>
                  <a:lnTo>
                    <a:pt x="62" y="30"/>
                  </a:lnTo>
                  <a:lnTo>
                    <a:pt x="64" y="30"/>
                  </a:lnTo>
                  <a:lnTo>
                    <a:pt x="62" y="30"/>
                  </a:lnTo>
                  <a:lnTo>
                    <a:pt x="62" y="35"/>
                  </a:lnTo>
                  <a:lnTo>
                    <a:pt x="61" y="36"/>
                  </a:lnTo>
                  <a:lnTo>
                    <a:pt x="60" y="38"/>
                  </a:lnTo>
                  <a:lnTo>
                    <a:pt x="57" y="40"/>
                  </a:lnTo>
                  <a:lnTo>
                    <a:pt x="56" y="42"/>
                  </a:lnTo>
                  <a:lnTo>
                    <a:pt x="55" y="44"/>
                  </a:lnTo>
                  <a:lnTo>
                    <a:pt x="53" y="48"/>
                  </a:lnTo>
                  <a:lnTo>
                    <a:pt x="52" y="47"/>
                  </a:lnTo>
                  <a:lnTo>
                    <a:pt x="50" y="50"/>
                  </a:lnTo>
                  <a:lnTo>
                    <a:pt x="49" y="50"/>
                  </a:lnTo>
                  <a:lnTo>
                    <a:pt x="45" y="52"/>
                  </a:lnTo>
                  <a:lnTo>
                    <a:pt x="44" y="54"/>
                  </a:lnTo>
                  <a:lnTo>
                    <a:pt x="41" y="57"/>
                  </a:lnTo>
                  <a:lnTo>
                    <a:pt x="39" y="58"/>
                  </a:lnTo>
                  <a:lnTo>
                    <a:pt x="37" y="61"/>
                  </a:lnTo>
                  <a:lnTo>
                    <a:pt x="34" y="62"/>
                  </a:lnTo>
                  <a:lnTo>
                    <a:pt x="33" y="62"/>
                  </a:lnTo>
                  <a:lnTo>
                    <a:pt x="31" y="64"/>
                  </a:lnTo>
                  <a:lnTo>
                    <a:pt x="30" y="66"/>
                  </a:lnTo>
                  <a:lnTo>
                    <a:pt x="28" y="67"/>
                  </a:lnTo>
                  <a:lnTo>
                    <a:pt x="27" y="67"/>
                  </a:lnTo>
                  <a:lnTo>
                    <a:pt x="27" y="65"/>
                  </a:lnTo>
                  <a:lnTo>
                    <a:pt x="27" y="64"/>
                  </a:lnTo>
                  <a:lnTo>
                    <a:pt x="25" y="66"/>
                  </a:lnTo>
                  <a:lnTo>
                    <a:pt x="23" y="67"/>
                  </a:lnTo>
                  <a:lnTo>
                    <a:pt x="21" y="68"/>
                  </a:lnTo>
                  <a:lnTo>
                    <a:pt x="20" y="68"/>
                  </a:lnTo>
                  <a:lnTo>
                    <a:pt x="16" y="71"/>
                  </a:lnTo>
                  <a:lnTo>
                    <a:pt x="16" y="73"/>
                  </a:lnTo>
                  <a:lnTo>
                    <a:pt x="16" y="74"/>
                  </a:lnTo>
                  <a:lnTo>
                    <a:pt x="16" y="75"/>
                  </a:lnTo>
                  <a:lnTo>
                    <a:pt x="15" y="76"/>
                  </a:lnTo>
                  <a:lnTo>
                    <a:pt x="15" y="77"/>
                  </a:lnTo>
                  <a:lnTo>
                    <a:pt x="15" y="78"/>
                  </a:lnTo>
                  <a:lnTo>
                    <a:pt x="16" y="78"/>
                  </a:lnTo>
                  <a:lnTo>
                    <a:pt x="16" y="79"/>
                  </a:lnTo>
                  <a:lnTo>
                    <a:pt x="15" y="79"/>
                  </a:lnTo>
                  <a:lnTo>
                    <a:pt x="15" y="78"/>
                  </a:lnTo>
                  <a:lnTo>
                    <a:pt x="14" y="78"/>
                  </a:lnTo>
                  <a:lnTo>
                    <a:pt x="13" y="79"/>
                  </a:lnTo>
                  <a:lnTo>
                    <a:pt x="12" y="80"/>
                  </a:lnTo>
                  <a:lnTo>
                    <a:pt x="11" y="80"/>
                  </a:lnTo>
                  <a:lnTo>
                    <a:pt x="10" y="81"/>
                  </a:lnTo>
                  <a:lnTo>
                    <a:pt x="9" y="83"/>
                  </a:lnTo>
                  <a:lnTo>
                    <a:pt x="8" y="83"/>
                  </a:lnTo>
                  <a:lnTo>
                    <a:pt x="8" y="84"/>
                  </a:lnTo>
                  <a:lnTo>
                    <a:pt x="8" y="85"/>
                  </a:lnTo>
                  <a:lnTo>
                    <a:pt x="8" y="86"/>
                  </a:lnTo>
                  <a:lnTo>
                    <a:pt x="6" y="86"/>
                  </a:lnTo>
                  <a:lnTo>
                    <a:pt x="5" y="86"/>
                  </a:lnTo>
                  <a:lnTo>
                    <a:pt x="5" y="88"/>
                  </a:lnTo>
                  <a:lnTo>
                    <a:pt x="6" y="88"/>
                  </a:lnTo>
                  <a:lnTo>
                    <a:pt x="5" y="88"/>
                  </a:lnTo>
                  <a:lnTo>
                    <a:pt x="4" y="88"/>
                  </a:lnTo>
                  <a:lnTo>
                    <a:pt x="3" y="89"/>
                  </a:lnTo>
                  <a:lnTo>
                    <a:pt x="4" y="90"/>
                  </a:lnTo>
                  <a:lnTo>
                    <a:pt x="5" y="90"/>
                  </a:lnTo>
                  <a:lnTo>
                    <a:pt x="5" y="91"/>
                  </a:lnTo>
                  <a:lnTo>
                    <a:pt x="3" y="91"/>
                  </a:lnTo>
                  <a:lnTo>
                    <a:pt x="3" y="90"/>
                  </a:lnTo>
                  <a:lnTo>
                    <a:pt x="3" y="93"/>
                  </a:lnTo>
                  <a:lnTo>
                    <a:pt x="3" y="94"/>
                  </a:lnTo>
                  <a:lnTo>
                    <a:pt x="1" y="94"/>
                  </a:lnTo>
                  <a:lnTo>
                    <a:pt x="0" y="95"/>
                  </a:lnTo>
                  <a:lnTo>
                    <a:pt x="1" y="95"/>
                  </a:lnTo>
                  <a:lnTo>
                    <a:pt x="1" y="96"/>
                  </a:lnTo>
                  <a:lnTo>
                    <a:pt x="2" y="96"/>
                  </a:lnTo>
                  <a:lnTo>
                    <a:pt x="2" y="98"/>
                  </a:lnTo>
                  <a:lnTo>
                    <a:pt x="1" y="97"/>
                  </a:lnTo>
                  <a:lnTo>
                    <a:pt x="0" y="97"/>
                  </a:lnTo>
                  <a:lnTo>
                    <a:pt x="0" y="99"/>
                  </a:lnTo>
                  <a:lnTo>
                    <a:pt x="1" y="100"/>
                  </a:lnTo>
                  <a:lnTo>
                    <a:pt x="3" y="100"/>
                  </a:lnTo>
                  <a:lnTo>
                    <a:pt x="1" y="100"/>
                  </a:lnTo>
                  <a:lnTo>
                    <a:pt x="1" y="101"/>
                  </a:lnTo>
                  <a:lnTo>
                    <a:pt x="0" y="103"/>
                  </a:lnTo>
                  <a:lnTo>
                    <a:pt x="1" y="103"/>
                  </a:lnTo>
                  <a:lnTo>
                    <a:pt x="2" y="103"/>
                  </a:lnTo>
                  <a:lnTo>
                    <a:pt x="3" y="103"/>
                  </a:lnTo>
                  <a:lnTo>
                    <a:pt x="2" y="104"/>
                  </a:lnTo>
                  <a:lnTo>
                    <a:pt x="0" y="106"/>
                  </a:lnTo>
                  <a:lnTo>
                    <a:pt x="0" y="107"/>
                  </a:lnTo>
                  <a:lnTo>
                    <a:pt x="1" y="107"/>
                  </a:lnTo>
                  <a:lnTo>
                    <a:pt x="2" y="106"/>
                  </a:lnTo>
                  <a:lnTo>
                    <a:pt x="3" y="105"/>
                  </a:lnTo>
                  <a:lnTo>
                    <a:pt x="4" y="106"/>
                  </a:lnTo>
                  <a:lnTo>
                    <a:pt x="3" y="107"/>
                  </a:lnTo>
                  <a:lnTo>
                    <a:pt x="2" y="110"/>
                  </a:lnTo>
                  <a:lnTo>
                    <a:pt x="3" y="110"/>
                  </a:lnTo>
                  <a:lnTo>
                    <a:pt x="6" y="108"/>
                  </a:lnTo>
                  <a:lnTo>
                    <a:pt x="8" y="108"/>
                  </a:lnTo>
                  <a:lnTo>
                    <a:pt x="9" y="108"/>
                  </a:lnTo>
                  <a:lnTo>
                    <a:pt x="11" y="110"/>
                  </a:lnTo>
                  <a:lnTo>
                    <a:pt x="12" y="107"/>
                  </a:lnTo>
                  <a:lnTo>
                    <a:pt x="13" y="107"/>
                  </a:lnTo>
                  <a:lnTo>
                    <a:pt x="15" y="107"/>
                  </a:lnTo>
                  <a:lnTo>
                    <a:pt x="16" y="112"/>
                  </a:lnTo>
                  <a:lnTo>
                    <a:pt x="19" y="112"/>
                  </a:lnTo>
                  <a:lnTo>
                    <a:pt x="21" y="112"/>
                  </a:lnTo>
                  <a:lnTo>
                    <a:pt x="21" y="113"/>
                  </a:lnTo>
                  <a:lnTo>
                    <a:pt x="23" y="115"/>
                  </a:lnTo>
                  <a:lnTo>
                    <a:pt x="24" y="116"/>
                  </a:lnTo>
                  <a:lnTo>
                    <a:pt x="27" y="116"/>
                  </a:lnTo>
                  <a:lnTo>
                    <a:pt x="27" y="115"/>
                  </a:lnTo>
                  <a:lnTo>
                    <a:pt x="29" y="115"/>
                  </a:lnTo>
                  <a:lnTo>
                    <a:pt x="31" y="115"/>
                  </a:lnTo>
                  <a:lnTo>
                    <a:pt x="33" y="115"/>
                  </a:lnTo>
                  <a:lnTo>
                    <a:pt x="35" y="115"/>
                  </a:lnTo>
                  <a:lnTo>
                    <a:pt x="37" y="113"/>
                  </a:lnTo>
                  <a:lnTo>
                    <a:pt x="39" y="113"/>
                  </a:lnTo>
                  <a:lnTo>
                    <a:pt x="41" y="113"/>
                  </a:lnTo>
                  <a:lnTo>
                    <a:pt x="42" y="113"/>
                  </a:lnTo>
                  <a:lnTo>
                    <a:pt x="43" y="111"/>
                  </a:lnTo>
                  <a:lnTo>
                    <a:pt x="44" y="110"/>
                  </a:lnTo>
                  <a:lnTo>
                    <a:pt x="44" y="108"/>
                  </a:lnTo>
                  <a:lnTo>
                    <a:pt x="44" y="107"/>
                  </a:lnTo>
                  <a:lnTo>
                    <a:pt x="47" y="107"/>
                  </a:lnTo>
                  <a:lnTo>
                    <a:pt x="47" y="108"/>
                  </a:lnTo>
                  <a:lnTo>
                    <a:pt x="48" y="107"/>
                  </a:lnTo>
                  <a:lnTo>
                    <a:pt x="49" y="105"/>
                  </a:lnTo>
                  <a:lnTo>
                    <a:pt x="49" y="104"/>
                  </a:lnTo>
                  <a:lnTo>
                    <a:pt x="49" y="102"/>
                  </a:lnTo>
                  <a:lnTo>
                    <a:pt x="50" y="102"/>
                  </a:lnTo>
                  <a:lnTo>
                    <a:pt x="51" y="101"/>
                  </a:lnTo>
                  <a:lnTo>
                    <a:pt x="54" y="100"/>
                  </a:lnTo>
                  <a:lnTo>
                    <a:pt x="54" y="98"/>
                  </a:lnTo>
                  <a:lnTo>
                    <a:pt x="54" y="96"/>
                  </a:lnTo>
                  <a:lnTo>
                    <a:pt x="55" y="95"/>
                  </a:lnTo>
                  <a:lnTo>
                    <a:pt x="56" y="94"/>
                  </a:lnTo>
                  <a:lnTo>
                    <a:pt x="57" y="92"/>
                  </a:lnTo>
                  <a:lnTo>
                    <a:pt x="57" y="90"/>
                  </a:lnTo>
                  <a:lnTo>
                    <a:pt x="57" y="89"/>
                  </a:lnTo>
                  <a:lnTo>
                    <a:pt x="58" y="86"/>
                  </a:lnTo>
                  <a:lnTo>
                    <a:pt x="59" y="86"/>
                  </a:lnTo>
                  <a:lnTo>
                    <a:pt x="60" y="84"/>
                  </a:lnTo>
                  <a:lnTo>
                    <a:pt x="61" y="83"/>
                  </a:lnTo>
                  <a:lnTo>
                    <a:pt x="59" y="81"/>
                  </a:lnTo>
                  <a:lnTo>
                    <a:pt x="60" y="80"/>
                  </a:lnTo>
                  <a:lnTo>
                    <a:pt x="59" y="78"/>
                  </a:lnTo>
                  <a:lnTo>
                    <a:pt x="60" y="75"/>
                  </a:lnTo>
                  <a:lnTo>
                    <a:pt x="61" y="74"/>
                  </a:lnTo>
                  <a:lnTo>
                    <a:pt x="61" y="73"/>
                  </a:lnTo>
                  <a:lnTo>
                    <a:pt x="61" y="71"/>
                  </a:lnTo>
                  <a:lnTo>
                    <a:pt x="62" y="69"/>
                  </a:lnTo>
                  <a:lnTo>
                    <a:pt x="64" y="67"/>
                  </a:lnTo>
                  <a:lnTo>
                    <a:pt x="65" y="66"/>
                  </a:lnTo>
                  <a:lnTo>
                    <a:pt x="66" y="66"/>
                  </a:lnTo>
                  <a:lnTo>
                    <a:pt x="67" y="66"/>
                  </a:lnTo>
                  <a:lnTo>
                    <a:pt x="69" y="65"/>
                  </a:lnTo>
                  <a:lnTo>
                    <a:pt x="69" y="64"/>
                  </a:lnTo>
                  <a:lnTo>
                    <a:pt x="71" y="64"/>
                  </a:lnTo>
                  <a:lnTo>
                    <a:pt x="72" y="62"/>
                  </a:lnTo>
                  <a:lnTo>
                    <a:pt x="73" y="62"/>
                  </a:lnTo>
                  <a:lnTo>
                    <a:pt x="74" y="61"/>
                  </a:lnTo>
                  <a:lnTo>
                    <a:pt x="74" y="60"/>
                  </a:lnTo>
                  <a:lnTo>
                    <a:pt x="74" y="59"/>
                  </a:lnTo>
                  <a:lnTo>
                    <a:pt x="75" y="59"/>
                  </a:lnTo>
                  <a:lnTo>
                    <a:pt x="76" y="59"/>
                  </a:lnTo>
                  <a:lnTo>
                    <a:pt x="78" y="59"/>
                  </a:lnTo>
                  <a:lnTo>
                    <a:pt x="78" y="60"/>
                  </a:lnTo>
                  <a:lnTo>
                    <a:pt x="77" y="61"/>
                  </a:lnTo>
                  <a:lnTo>
                    <a:pt x="77" y="62"/>
                  </a:lnTo>
                  <a:lnTo>
                    <a:pt x="78" y="62"/>
                  </a:lnTo>
                  <a:lnTo>
                    <a:pt x="78" y="61"/>
                  </a:lnTo>
                  <a:lnTo>
                    <a:pt x="80" y="61"/>
                  </a:lnTo>
                  <a:lnTo>
                    <a:pt x="81" y="61"/>
                  </a:lnTo>
                  <a:lnTo>
                    <a:pt x="82" y="62"/>
                  </a:lnTo>
                  <a:lnTo>
                    <a:pt x="83" y="62"/>
                  </a:lnTo>
                  <a:lnTo>
                    <a:pt x="84" y="62"/>
                  </a:lnTo>
                  <a:lnTo>
                    <a:pt x="85" y="62"/>
                  </a:lnTo>
                  <a:lnTo>
                    <a:pt x="86" y="60"/>
                  </a:lnTo>
                  <a:lnTo>
                    <a:pt x="86" y="59"/>
                  </a:lnTo>
                  <a:lnTo>
                    <a:pt x="86" y="58"/>
                  </a:lnTo>
                  <a:lnTo>
                    <a:pt x="85" y="58"/>
                  </a:lnTo>
                  <a:lnTo>
                    <a:pt x="83" y="57"/>
                  </a:lnTo>
                  <a:lnTo>
                    <a:pt x="81" y="57"/>
                  </a:lnTo>
                  <a:lnTo>
                    <a:pt x="81" y="56"/>
                  </a:lnTo>
                  <a:lnTo>
                    <a:pt x="80" y="54"/>
                  </a:lnTo>
                  <a:lnTo>
                    <a:pt x="80" y="52"/>
                  </a:lnTo>
                  <a:lnTo>
                    <a:pt x="80" y="50"/>
                  </a:lnTo>
                  <a:lnTo>
                    <a:pt x="83" y="48"/>
                  </a:lnTo>
                  <a:lnTo>
                    <a:pt x="83" y="47"/>
                  </a:lnTo>
                  <a:lnTo>
                    <a:pt x="85" y="47"/>
                  </a:lnTo>
                  <a:lnTo>
                    <a:pt x="86" y="45"/>
                  </a:lnTo>
                  <a:lnTo>
                    <a:pt x="87" y="44"/>
                  </a:lnTo>
                  <a:lnTo>
                    <a:pt x="89" y="44"/>
                  </a:lnTo>
                  <a:lnTo>
                    <a:pt x="89" y="42"/>
                  </a:lnTo>
                  <a:lnTo>
                    <a:pt x="90" y="41"/>
                  </a:lnTo>
                  <a:lnTo>
                    <a:pt x="90" y="39"/>
                  </a:lnTo>
                  <a:lnTo>
                    <a:pt x="90" y="38"/>
                  </a:lnTo>
                  <a:lnTo>
                    <a:pt x="90" y="37"/>
                  </a:lnTo>
                  <a:lnTo>
                    <a:pt x="92" y="35"/>
                  </a:lnTo>
                  <a:lnTo>
                    <a:pt x="93" y="33"/>
                  </a:lnTo>
                  <a:lnTo>
                    <a:pt x="93" y="32"/>
                  </a:lnTo>
                  <a:lnTo>
                    <a:pt x="95" y="32"/>
                  </a:lnTo>
                  <a:lnTo>
                    <a:pt x="95" y="30"/>
                  </a:lnTo>
                  <a:lnTo>
                    <a:pt x="95" y="28"/>
                  </a:lnTo>
                  <a:lnTo>
                    <a:pt x="97" y="28"/>
                  </a:lnTo>
                  <a:lnTo>
                    <a:pt x="98" y="27"/>
                  </a:lnTo>
                  <a:lnTo>
                    <a:pt x="98" y="26"/>
                  </a:lnTo>
                  <a:lnTo>
                    <a:pt x="98" y="25"/>
                  </a:lnTo>
                  <a:lnTo>
                    <a:pt x="98" y="26"/>
                  </a:lnTo>
                  <a:lnTo>
                    <a:pt x="99" y="25"/>
                  </a:lnTo>
                  <a:lnTo>
                    <a:pt x="100" y="23"/>
                  </a:lnTo>
                  <a:lnTo>
                    <a:pt x="99" y="23"/>
                  </a:lnTo>
                  <a:lnTo>
                    <a:pt x="99" y="21"/>
                  </a:lnTo>
                  <a:lnTo>
                    <a:pt x="98" y="20"/>
                  </a:lnTo>
                  <a:lnTo>
                    <a:pt x="98" y="19"/>
                  </a:lnTo>
                  <a:lnTo>
                    <a:pt x="97" y="18"/>
                  </a:lnTo>
                  <a:lnTo>
                    <a:pt x="95" y="18"/>
                  </a:lnTo>
                  <a:lnTo>
                    <a:pt x="95" y="17"/>
                  </a:lnTo>
                  <a:lnTo>
                    <a:pt x="96" y="17"/>
                  </a:lnTo>
                  <a:lnTo>
                    <a:pt x="97" y="16"/>
                  </a:lnTo>
                  <a:lnTo>
                    <a:pt x="98" y="16"/>
                  </a:lnTo>
                  <a:lnTo>
                    <a:pt x="100" y="15"/>
                  </a:lnTo>
                  <a:lnTo>
                    <a:pt x="101" y="14"/>
                  </a:lnTo>
                  <a:lnTo>
                    <a:pt x="101" y="12"/>
                  </a:lnTo>
                  <a:lnTo>
                    <a:pt x="100" y="13"/>
                  </a:lnTo>
                  <a:lnTo>
                    <a:pt x="98" y="15"/>
                  </a:lnTo>
                  <a:lnTo>
                    <a:pt x="97" y="15"/>
                  </a:lnTo>
                  <a:lnTo>
                    <a:pt x="96" y="16"/>
                  </a:lnTo>
                  <a:lnTo>
                    <a:pt x="95" y="15"/>
                  </a:lnTo>
                  <a:lnTo>
                    <a:pt x="97" y="15"/>
                  </a:lnTo>
                  <a:lnTo>
                    <a:pt x="98" y="15"/>
                  </a:lnTo>
                  <a:lnTo>
                    <a:pt x="98" y="13"/>
                  </a:lnTo>
                  <a:lnTo>
                    <a:pt x="99" y="12"/>
                  </a:lnTo>
                  <a:lnTo>
                    <a:pt x="100" y="11"/>
                  </a:lnTo>
                  <a:lnTo>
                    <a:pt x="100" y="10"/>
                  </a:lnTo>
                  <a:lnTo>
                    <a:pt x="99" y="10"/>
                  </a:lnTo>
                  <a:lnTo>
                    <a:pt x="98" y="10"/>
                  </a:lnTo>
                  <a:lnTo>
                    <a:pt x="98" y="11"/>
                  </a:lnTo>
                  <a:lnTo>
                    <a:pt x="98" y="12"/>
                  </a:lnTo>
                  <a:lnTo>
                    <a:pt x="96" y="12"/>
                  </a:lnTo>
                  <a:lnTo>
                    <a:pt x="97" y="11"/>
                  </a:lnTo>
                  <a:lnTo>
                    <a:pt x="97" y="10"/>
                  </a:lnTo>
                  <a:lnTo>
                    <a:pt x="96" y="8"/>
                  </a:lnTo>
                  <a:lnTo>
                    <a:pt x="95" y="9"/>
                  </a:lnTo>
                  <a:lnTo>
                    <a:pt x="95" y="10"/>
                  </a:lnTo>
                  <a:lnTo>
                    <a:pt x="95" y="11"/>
                  </a:lnTo>
                  <a:lnTo>
                    <a:pt x="95" y="10"/>
                  </a:lnTo>
                  <a:lnTo>
                    <a:pt x="95" y="8"/>
                  </a:lnTo>
                  <a:lnTo>
                    <a:pt x="95" y="7"/>
                  </a:lnTo>
                  <a:lnTo>
                    <a:pt x="96" y="6"/>
                  </a:lnTo>
                  <a:lnTo>
                    <a:pt x="96" y="4"/>
                  </a:lnTo>
                  <a:lnTo>
                    <a:pt x="93" y="6"/>
                  </a:lnTo>
                  <a:lnTo>
                    <a:pt x="93" y="7"/>
                  </a:lnTo>
                  <a:lnTo>
                    <a:pt x="93" y="8"/>
                  </a:lnTo>
                  <a:lnTo>
                    <a:pt x="93" y="10"/>
                  </a:lnTo>
                  <a:lnTo>
                    <a:pt x="92" y="11"/>
                  </a:lnTo>
                  <a:lnTo>
                    <a:pt x="92" y="12"/>
                  </a:lnTo>
                  <a:lnTo>
                    <a:pt x="91" y="13"/>
                  </a:lnTo>
                  <a:lnTo>
                    <a:pt x="90" y="14"/>
                  </a:lnTo>
                  <a:lnTo>
                    <a:pt x="90" y="15"/>
                  </a:lnTo>
                  <a:lnTo>
                    <a:pt x="89" y="15"/>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19" name="Freeform 95"/>
            <p:cNvSpPr>
              <a:spLocks/>
            </p:cNvSpPr>
            <p:nvPr/>
          </p:nvSpPr>
          <p:spPr bwMode="auto">
            <a:xfrm>
              <a:off x="6042" y="482"/>
              <a:ext cx="89" cy="135"/>
            </a:xfrm>
            <a:custGeom>
              <a:avLst/>
              <a:gdLst>
                <a:gd name="T0" fmla="*/ 1 w 89"/>
                <a:gd name="T1" fmla="*/ 8 h 135"/>
                <a:gd name="T2" fmla="*/ 8 w 89"/>
                <a:gd name="T3" fmla="*/ 17 h 135"/>
                <a:gd name="T4" fmla="*/ 11 w 89"/>
                <a:gd name="T5" fmla="*/ 22 h 135"/>
                <a:gd name="T6" fmla="*/ 16 w 89"/>
                <a:gd name="T7" fmla="*/ 27 h 135"/>
                <a:gd name="T8" fmla="*/ 22 w 89"/>
                <a:gd name="T9" fmla="*/ 34 h 135"/>
                <a:gd name="T10" fmla="*/ 27 w 89"/>
                <a:gd name="T11" fmla="*/ 37 h 135"/>
                <a:gd name="T12" fmla="*/ 25 w 89"/>
                <a:gd name="T13" fmla="*/ 40 h 135"/>
                <a:gd name="T14" fmla="*/ 27 w 89"/>
                <a:gd name="T15" fmla="*/ 44 h 135"/>
                <a:gd name="T16" fmla="*/ 29 w 89"/>
                <a:gd name="T17" fmla="*/ 51 h 135"/>
                <a:gd name="T18" fmla="*/ 32 w 89"/>
                <a:gd name="T19" fmla="*/ 58 h 135"/>
                <a:gd name="T20" fmla="*/ 33 w 89"/>
                <a:gd name="T21" fmla="*/ 63 h 135"/>
                <a:gd name="T22" fmla="*/ 36 w 89"/>
                <a:gd name="T23" fmla="*/ 67 h 135"/>
                <a:gd name="T24" fmla="*/ 32 w 89"/>
                <a:gd name="T25" fmla="*/ 73 h 135"/>
                <a:gd name="T26" fmla="*/ 30 w 89"/>
                <a:gd name="T27" fmla="*/ 81 h 135"/>
                <a:gd name="T28" fmla="*/ 23 w 89"/>
                <a:gd name="T29" fmla="*/ 87 h 135"/>
                <a:gd name="T30" fmla="*/ 19 w 89"/>
                <a:gd name="T31" fmla="*/ 93 h 135"/>
                <a:gd name="T32" fmla="*/ 25 w 89"/>
                <a:gd name="T33" fmla="*/ 97 h 135"/>
                <a:gd name="T34" fmla="*/ 30 w 89"/>
                <a:gd name="T35" fmla="*/ 102 h 135"/>
                <a:gd name="T36" fmla="*/ 39 w 89"/>
                <a:gd name="T37" fmla="*/ 108 h 135"/>
                <a:gd name="T38" fmla="*/ 37 w 89"/>
                <a:gd name="T39" fmla="*/ 119 h 135"/>
                <a:gd name="T40" fmla="*/ 30 w 89"/>
                <a:gd name="T41" fmla="*/ 128 h 135"/>
                <a:gd name="T42" fmla="*/ 39 w 89"/>
                <a:gd name="T43" fmla="*/ 130 h 135"/>
                <a:gd name="T44" fmla="*/ 45 w 89"/>
                <a:gd name="T45" fmla="*/ 133 h 135"/>
                <a:gd name="T46" fmla="*/ 54 w 89"/>
                <a:gd name="T47" fmla="*/ 124 h 135"/>
                <a:gd name="T48" fmla="*/ 56 w 89"/>
                <a:gd name="T49" fmla="*/ 116 h 135"/>
                <a:gd name="T50" fmla="*/ 63 w 89"/>
                <a:gd name="T51" fmla="*/ 108 h 135"/>
                <a:gd name="T52" fmla="*/ 66 w 89"/>
                <a:gd name="T53" fmla="*/ 100 h 135"/>
                <a:gd name="T54" fmla="*/ 68 w 89"/>
                <a:gd name="T55" fmla="*/ 89 h 135"/>
                <a:gd name="T56" fmla="*/ 79 w 89"/>
                <a:gd name="T57" fmla="*/ 85 h 135"/>
                <a:gd name="T58" fmla="*/ 84 w 89"/>
                <a:gd name="T59" fmla="*/ 77 h 135"/>
                <a:gd name="T60" fmla="*/ 87 w 89"/>
                <a:gd name="T61" fmla="*/ 67 h 135"/>
                <a:gd name="T62" fmla="*/ 86 w 89"/>
                <a:gd name="T63" fmla="*/ 61 h 135"/>
                <a:gd name="T64" fmla="*/ 76 w 89"/>
                <a:gd name="T65" fmla="*/ 62 h 135"/>
                <a:gd name="T66" fmla="*/ 69 w 89"/>
                <a:gd name="T67" fmla="*/ 67 h 135"/>
                <a:gd name="T68" fmla="*/ 60 w 89"/>
                <a:gd name="T69" fmla="*/ 65 h 135"/>
                <a:gd name="T70" fmla="*/ 53 w 89"/>
                <a:gd name="T71" fmla="*/ 60 h 135"/>
                <a:gd name="T72" fmla="*/ 49 w 89"/>
                <a:gd name="T73" fmla="*/ 49 h 135"/>
                <a:gd name="T74" fmla="*/ 48 w 89"/>
                <a:gd name="T75" fmla="*/ 45 h 135"/>
                <a:gd name="T76" fmla="*/ 46 w 89"/>
                <a:gd name="T77" fmla="*/ 40 h 135"/>
                <a:gd name="T78" fmla="*/ 46 w 89"/>
                <a:gd name="T79" fmla="*/ 34 h 135"/>
                <a:gd name="T80" fmla="*/ 43 w 89"/>
                <a:gd name="T81" fmla="*/ 30 h 135"/>
                <a:gd name="T82" fmla="*/ 41 w 89"/>
                <a:gd name="T83" fmla="*/ 37 h 135"/>
                <a:gd name="T84" fmla="*/ 43 w 89"/>
                <a:gd name="T85" fmla="*/ 45 h 135"/>
                <a:gd name="T86" fmla="*/ 45 w 89"/>
                <a:gd name="T87" fmla="*/ 51 h 135"/>
                <a:gd name="T88" fmla="*/ 40 w 89"/>
                <a:gd name="T89" fmla="*/ 50 h 135"/>
                <a:gd name="T90" fmla="*/ 35 w 89"/>
                <a:gd name="T91" fmla="*/ 45 h 135"/>
                <a:gd name="T92" fmla="*/ 32 w 89"/>
                <a:gd name="T93" fmla="*/ 41 h 135"/>
                <a:gd name="T94" fmla="*/ 32 w 89"/>
                <a:gd name="T95" fmla="*/ 34 h 135"/>
                <a:gd name="T96" fmla="*/ 28 w 89"/>
                <a:gd name="T97" fmla="*/ 29 h 135"/>
                <a:gd name="T98" fmla="*/ 25 w 89"/>
                <a:gd name="T99" fmla="*/ 23 h 135"/>
                <a:gd name="T100" fmla="*/ 21 w 89"/>
                <a:gd name="T101" fmla="*/ 18 h 135"/>
                <a:gd name="T102" fmla="*/ 18 w 89"/>
                <a:gd name="T103" fmla="*/ 14 h 135"/>
                <a:gd name="T104" fmla="*/ 15 w 89"/>
                <a:gd name="T105" fmla="*/ 10 h 135"/>
                <a:gd name="T106" fmla="*/ 11 w 89"/>
                <a:gd name="T107" fmla="*/ 13 h 135"/>
                <a:gd name="T108" fmla="*/ 6 w 89"/>
                <a:gd name="T109" fmla="*/ 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9" h="135">
                  <a:moveTo>
                    <a:pt x="4" y="0"/>
                  </a:moveTo>
                  <a:lnTo>
                    <a:pt x="1" y="0"/>
                  </a:lnTo>
                  <a:lnTo>
                    <a:pt x="1" y="1"/>
                  </a:lnTo>
                  <a:lnTo>
                    <a:pt x="0" y="3"/>
                  </a:lnTo>
                  <a:lnTo>
                    <a:pt x="1" y="6"/>
                  </a:lnTo>
                  <a:lnTo>
                    <a:pt x="1" y="8"/>
                  </a:lnTo>
                  <a:lnTo>
                    <a:pt x="3" y="8"/>
                  </a:lnTo>
                  <a:lnTo>
                    <a:pt x="6" y="10"/>
                  </a:lnTo>
                  <a:lnTo>
                    <a:pt x="7" y="12"/>
                  </a:lnTo>
                  <a:lnTo>
                    <a:pt x="8" y="13"/>
                  </a:lnTo>
                  <a:lnTo>
                    <a:pt x="8" y="15"/>
                  </a:lnTo>
                  <a:lnTo>
                    <a:pt x="8" y="17"/>
                  </a:lnTo>
                  <a:lnTo>
                    <a:pt x="7" y="17"/>
                  </a:lnTo>
                  <a:lnTo>
                    <a:pt x="8" y="17"/>
                  </a:lnTo>
                  <a:lnTo>
                    <a:pt x="9" y="18"/>
                  </a:lnTo>
                  <a:lnTo>
                    <a:pt x="11" y="19"/>
                  </a:lnTo>
                  <a:lnTo>
                    <a:pt x="11" y="21"/>
                  </a:lnTo>
                  <a:lnTo>
                    <a:pt x="11" y="22"/>
                  </a:lnTo>
                  <a:lnTo>
                    <a:pt x="12" y="23"/>
                  </a:lnTo>
                  <a:lnTo>
                    <a:pt x="14" y="24"/>
                  </a:lnTo>
                  <a:lnTo>
                    <a:pt x="15" y="24"/>
                  </a:lnTo>
                  <a:lnTo>
                    <a:pt x="15" y="25"/>
                  </a:lnTo>
                  <a:lnTo>
                    <a:pt x="15" y="27"/>
                  </a:lnTo>
                  <a:lnTo>
                    <a:pt x="16" y="27"/>
                  </a:lnTo>
                  <a:lnTo>
                    <a:pt x="17" y="30"/>
                  </a:lnTo>
                  <a:lnTo>
                    <a:pt x="17" y="31"/>
                  </a:lnTo>
                  <a:lnTo>
                    <a:pt x="18" y="32"/>
                  </a:lnTo>
                  <a:lnTo>
                    <a:pt x="20" y="32"/>
                  </a:lnTo>
                  <a:lnTo>
                    <a:pt x="21" y="33"/>
                  </a:lnTo>
                  <a:lnTo>
                    <a:pt x="22" y="34"/>
                  </a:lnTo>
                  <a:lnTo>
                    <a:pt x="22" y="35"/>
                  </a:lnTo>
                  <a:lnTo>
                    <a:pt x="23" y="36"/>
                  </a:lnTo>
                  <a:lnTo>
                    <a:pt x="23" y="37"/>
                  </a:lnTo>
                  <a:lnTo>
                    <a:pt x="25" y="37"/>
                  </a:lnTo>
                  <a:lnTo>
                    <a:pt x="26" y="37"/>
                  </a:lnTo>
                  <a:lnTo>
                    <a:pt x="27" y="37"/>
                  </a:lnTo>
                  <a:lnTo>
                    <a:pt x="27" y="38"/>
                  </a:lnTo>
                  <a:lnTo>
                    <a:pt x="27" y="40"/>
                  </a:lnTo>
                  <a:lnTo>
                    <a:pt x="28" y="42"/>
                  </a:lnTo>
                  <a:lnTo>
                    <a:pt x="27" y="42"/>
                  </a:lnTo>
                  <a:lnTo>
                    <a:pt x="26" y="40"/>
                  </a:lnTo>
                  <a:lnTo>
                    <a:pt x="25" y="40"/>
                  </a:lnTo>
                  <a:lnTo>
                    <a:pt x="24" y="39"/>
                  </a:lnTo>
                  <a:lnTo>
                    <a:pt x="23" y="39"/>
                  </a:lnTo>
                  <a:lnTo>
                    <a:pt x="24" y="40"/>
                  </a:lnTo>
                  <a:lnTo>
                    <a:pt x="25" y="42"/>
                  </a:lnTo>
                  <a:lnTo>
                    <a:pt x="25" y="43"/>
                  </a:lnTo>
                  <a:lnTo>
                    <a:pt x="27" y="44"/>
                  </a:lnTo>
                  <a:lnTo>
                    <a:pt x="27" y="45"/>
                  </a:lnTo>
                  <a:lnTo>
                    <a:pt x="27" y="46"/>
                  </a:lnTo>
                  <a:lnTo>
                    <a:pt x="28" y="48"/>
                  </a:lnTo>
                  <a:lnTo>
                    <a:pt x="28" y="49"/>
                  </a:lnTo>
                  <a:lnTo>
                    <a:pt x="29" y="50"/>
                  </a:lnTo>
                  <a:lnTo>
                    <a:pt x="29" y="51"/>
                  </a:lnTo>
                  <a:lnTo>
                    <a:pt x="30" y="51"/>
                  </a:lnTo>
                  <a:lnTo>
                    <a:pt x="30" y="53"/>
                  </a:lnTo>
                  <a:lnTo>
                    <a:pt x="32" y="54"/>
                  </a:lnTo>
                  <a:lnTo>
                    <a:pt x="32" y="56"/>
                  </a:lnTo>
                  <a:lnTo>
                    <a:pt x="32" y="57"/>
                  </a:lnTo>
                  <a:lnTo>
                    <a:pt x="32" y="58"/>
                  </a:lnTo>
                  <a:lnTo>
                    <a:pt x="33" y="58"/>
                  </a:lnTo>
                  <a:lnTo>
                    <a:pt x="34" y="60"/>
                  </a:lnTo>
                  <a:lnTo>
                    <a:pt x="33" y="60"/>
                  </a:lnTo>
                  <a:lnTo>
                    <a:pt x="33" y="61"/>
                  </a:lnTo>
                  <a:lnTo>
                    <a:pt x="33" y="62"/>
                  </a:lnTo>
                  <a:lnTo>
                    <a:pt x="33" y="63"/>
                  </a:lnTo>
                  <a:lnTo>
                    <a:pt x="34" y="64"/>
                  </a:lnTo>
                  <a:lnTo>
                    <a:pt x="33" y="66"/>
                  </a:lnTo>
                  <a:lnTo>
                    <a:pt x="33" y="67"/>
                  </a:lnTo>
                  <a:lnTo>
                    <a:pt x="34" y="68"/>
                  </a:lnTo>
                  <a:lnTo>
                    <a:pt x="35" y="67"/>
                  </a:lnTo>
                  <a:lnTo>
                    <a:pt x="36" y="67"/>
                  </a:lnTo>
                  <a:lnTo>
                    <a:pt x="36" y="69"/>
                  </a:lnTo>
                  <a:lnTo>
                    <a:pt x="35" y="69"/>
                  </a:lnTo>
                  <a:lnTo>
                    <a:pt x="34" y="69"/>
                  </a:lnTo>
                  <a:lnTo>
                    <a:pt x="33" y="70"/>
                  </a:lnTo>
                  <a:lnTo>
                    <a:pt x="32" y="72"/>
                  </a:lnTo>
                  <a:lnTo>
                    <a:pt x="32" y="73"/>
                  </a:lnTo>
                  <a:lnTo>
                    <a:pt x="32" y="74"/>
                  </a:lnTo>
                  <a:lnTo>
                    <a:pt x="32" y="76"/>
                  </a:lnTo>
                  <a:lnTo>
                    <a:pt x="31" y="78"/>
                  </a:lnTo>
                  <a:lnTo>
                    <a:pt x="32" y="79"/>
                  </a:lnTo>
                  <a:lnTo>
                    <a:pt x="31" y="79"/>
                  </a:lnTo>
                  <a:lnTo>
                    <a:pt x="30" y="81"/>
                  </a:lnTo>
                  <a:lnTo>
                    <a:pt x="29" y="84"/>
                  </a:lnTo>
                  <a:lnTo>
                    <a:pt x="28" y="84"/>
                  </a:lnTo>
                  <a:lnTo>
                    <a:pt x="27" y="85"/>
                  </a:lnTo>
                  <a:lnTo>
                    <a:pt x="26" y="85"/>
                  </a:lnTo>
                  <a:lnTo>
                    <a:pt x="25" y="86"/>
                  </a:lnTo>
                  <a:lnTo>
                    <a:pt x="23" y="87"/>
                  </a:lnTo>
                  <a:lnTo>
                    <a:pt x="21" y="88"/>
                  </a:lnTo>
                  <a:lnTo>
                    <a:pt x="20" y="89"/>
                  </a:lnTo>
                  <a:lnTo>
                    <a:pt x="19" y="90"/>
                  </a:lnTo>
                  <a:lnTo>
                    <a:pt x="19" y="91"/>
                  </a:lnTo>
                  <a:lnTo>
                    <a:pt x="19" y="92"/>
                  </a:lnTo>
                  <a:lnTo>
                    <a:pt x="19" y="93"/>
                  </a:lnTo>
                  <a:lnTo>
                    <a:pt x="19" y="94"/>
                  </a:lnTo>
                  <a:lnTo>
                    <a:pt x="20" y="95"/>
                  </a:lnTo>
                  <a:lnTo>
                    <a:pt x="21" y="97"/>
                  </a:lnTo>
                  <a:lnTo>
                    <a:pt x="22" y="97"/>
                  </a:lnTo>
                  <a:lnTo>
                    <a:pt x="23" y="97"/>
                  </a:lnTo>
                  <a:lnTo>
                    <a:pt x="25" y="97"/>
                  </a:lnTo>
                  <a:lnTo>
                    <a:pt x="27" y="97"/>
                  </a:lnTo>
                  <a:lnTo>
                    <a:pt x="28" y="97"/>
                  </a:lnTo>
                  <a:lnTo>
                    <a:pt x="28" y="98"/>
                  </a:lnTo>
                  <a:lnTo>
                    <a:pt x="28" y="99"/>
                  </a:lnTo>
                  <a:lnTo>
                    <a:pt x="29" y="100"/>
                  </a:lnTo>
                  <a:lnTo>
                    <a:pt x="30" y="102"/>
                  </a:lnTo>
                  <a:lnTo>
                    <a:pt x="31" y="102"/>
                  </a:lnTo>
                  <a:lnTo>
                    <a:pt x="34" y="102"/>
                  </a:lnTo>
                  <a:lnTo>
                    <a:pt x="35" y="102"/>
                  </a:lnTo>
                  <a:lnTo>
                    <a:pt x="37" y="103"/>
                  </a:lnTo>
                  <a:lnTo>
                    <a:pt x="39" y="105"/>
                  </a:lnTo>
                  <a:lnTo>
                    <a:pt x="39" y="108"/>
                  </a:lnTo>
                  <a:lnTo>
                    <a:pt x="39" y="109"/>
                  </a:lnTo>
                  <a:lnTo>
                    <a:pt x="39" y="112"/>
                  </a:lnTo>
                  <a:lnTo>
                    <a:pt x="39" y="114"/>
                  </a:lnTo>
                  <a:lnTo>
                    <a:pt x="39" y="115"/>
                  </a:lnTo>
                  <a:lnTo>
                    <a:pt x="38" y="117"/>
                  </a:lnTo>
                  <a:lnTo>
                    <a:pt x="37" y="119"/>
                  </a:lnTo>
                  <a:lnTo>
                    <a:pt x="35" y="121"/>
                  </a:lnTo>
                  <a:lnTo>
                    <a:pt x="34" y="121"/>
                  </a:lnTo>
                  <a:lnTo>
                    <a:pt x="32" y="123"/>
                  </a:lnTo>
                  <a:lnTo>
                    <a:pt x="31" y="124"/>
                  </a:lnTo>
                  <a:lnTo>
                    <a:pt x="30" y="126"/>
                  </a:lnTo>
                  <a:lnTo>
                    <a:pt x="30" y="128"/>
                  </a:lnTo>
                  <a:lnTo>
                    <a:pt x="31" y="128"/>
                  </a:lnTo>
                  <a:lnTo>
                    <a:pt x="32" y="128"/>
                  </a:lnTo>
                  <a:lnTo>
                    <a:pt x="34" y="128"/>
                  </a:lnTo>
                  <a:lnTo>
                    <a:pt x="35" y="127"/>
                  </a:lnTo>
                  <a:lnTo>
                    <a:pt x="38" y="127"/>
                  </a:lnTo>
                  <a:lnTo>
                    <a:pt x="39" y="130"/>
                  </a:lnTo>
                  <a:lnTo>
                    <a:pt x="39" y="132"/>
                  </a:lnTo>
                  <a:lnTo>
                    <a:pt x="39" y="133"/>
                  </a:lnTo>
                  <a:lnTo>
                    <a:pt x="40" y="134"/>
                  </a:lnTo>
                  <a:lnTo>
                    <a:pt x="41" y="134"/>
                  </a:lnTo>
                  <a:lnTo>
                    <a:pt x="43" y="134"/>
                  </a:lnTo>
                  <a:lnTo>
                    <a:pt x="45" y="133"/>
                  </a:lnTo>
                  <a:lnTo>
                    <a:pt x="46" y="131"/>
                  </a:lnTo>
                  <a:lnTo>
                    <a:pt x="48" y="128"/>
                  </a:lnTo>
                  <a:lnTo>
                    <a:pt x="49" y="128"/>
                  </a:lnTo>
                  <a:lnTo>
                    <a:pt x="51" y="126"/>
                  </a:lnTo>
                  <a:lnTo>
                    <a:pt x="53" y="124"/>
                  </a:lnTo>
                  <a:lnTo>
                    <a:pt x="54" y="124"/>
                  </a:lnTo>
                  <a:lnTo>
                    <a:pt x="54" y="122"/>
                  </a:lnTo>
                  <a:lnTo>
                    <a:pt x="54" y="121"/>
                  </a:lnTo>
                  <a:lnTo>
                    <a:pt x="54" y="119"/>
                  </a:lnTo>
                  <a:lnTo>
                    <a:pt x="55" y="117"/>
                  </a:lnTo>
                  <a:lnTo>
                    <a:pt x="56" y="117"/>
                  </a:lnTo>
                  <a:lnTo>
                    <a:pt x="56" y="116"/>
                  </a:lnTo>
                  <a:lnTo>
                    <a:pt x="58" y="114"/>
                  </a:lnTo>
                  <a:lnTo>
                    <a:pt x="60" y="112"/>
                  </a:lnTo>
                  <a:lnTo>
                    <a:pt x="60" y="111"/>
                  </a:lnTo>
                  <a:lnTo>
                    <a:pt x="61" y="110"/>
                  </a:lnTo>
                  <a:lnTo>
                    <a:pt x="62" y="109"/>
                  </a:lnTo>
                  <a:lnTo>
                    <a:pt x="63" y="108"/>
                  </a:lnTo>
                  <a:lnTo>
                    <a:pt x="63" y="106"/>
                  </a:lnTo>
                  <a:lnTo>
                    <a:pt x="63" y="105"/>
                  </a:lnTo>
                  <a:lnTo>
                    <a:pt x="65" y="105"/>
                  </a:lnTo>
                  <a:lnTo>
                    <a:pt x="65" y="104"/>
                  </a:lnTo>
                  <a:lnTo>
                    <a:pt x="66" y="101"/>
                  </a:lnTo>
                  <a:lnTo>
                    <a:pt x="66" y="100"/>
                  </a:lnTo>
                  <a:lnTo>
                    <a:pt x="65" y="99"/>
                  </a:lnTo>
                  <a:lnTo>
                    <a:pt x="65" y="98"/>
                  </a:lnTo>
                  <a:lnTo>
                    <a:pt x="65" y="96"/>
                  </a:lnTo>
                  <a:lnTo>
                    <a:pt x="66" y="91"/>
                  </a:lnTo>
                  <a:lnTo>
                    <a:pt x="67" y="90"/>
                  </a:lnTo>
                  <a:lnTo>
                    <a:pt x="68" y="89"/>
                  </a:lnTo>
                  <a:lnTo>
                    <a:pt x="69" y="88"/>
                  </a:lnTo>
                  <a:lnTo>
                    <a:pt x="72" y="88"/>
                  </a:lnTo>
                  <a:lnTo>
                    <a:pt x="74" y="88"/>
                  </a:lnTo>
                  <a:lnTo>
                    <a:pt x="79" y="88"/>
                  </a:lnTo>
                  <a:lnTo>
                    <a:pt x="79" y="87"/>
                  </a:lnTo>
                  <a:lnTo>
                    <a:pt x="79" y="85"/>
                  </a:lnTo>
                  <a:lnTo>
                    <a:pt x="79" y="84"/>
                  </a:lnTo>
                  <a:lnTo>
                    <a:pt x="79" y="82"/>
                  </a:lnTo>
                  <a:lnTo>
                    <a:pt x="79" y="81"/>
                  </a:lnTo>
                  <a:lnTo>
                    <a:pt x="80" y="81"/>
                  </a:lnTo>
                  <a:lnTo>
                    <a:pt x="82" y="79"/>
                  </a:lnTo>
                  <a:lnTo>
                    <a:pt x="84" y="77"/>
                  </a:lnTo>
                  <a:lnTo>
                    <a:pt x="84" y="74"/>
                  </a:lnTo>
                  <a:lnTo>
                    <a:pt x="85" y="73"/>
                  </a:lnTo>
                  <a:lnTo>
                    <a:pt x="86" y="70"/>
                  </a:lnTo>
                  <a:lnTo>
                    <a:pt x="86" y="69"/>
                  </a:lnTo>
                  <a:lnTo>
                    <a:pt x="86" y="67"/>
                  </a:lnTo>
                  <a:lnTo>
                    <a:pt x="87" y="67"/>
                  </a:lnTo>
                  <a:lnTo>
                    <a:pt x="88" y="65"/>
                  </a:lnTo>
                  <a:lnTo>
                    <a:pt x="87" y="64"/>
                  </a:lnTo>
                  <a:lnTo>
                    <a:pt x="87" y="63"/>
                  </a:lnTo>
                  <a:lnTo>
                    <a:pt x="88" y="62"/>
                  </a:lnTo>
                  <a:lnTo>
                    <a:pt x="87" y="61"/>
                  </a:lnTo>
                  <a:lnTo>
                    <a:pt x="86" y="61"/>
                  </a:lnTo>
                  <a:lnTo>
                    <a:pt x="85" y="60"/>
                  </a:lnTo>
                  <a:lnTo>
                    <a:pt x="81" y="60"/>
                  </a:lnTo>
                  <a:lnTo>
                    <a:pt x="80" y="61"/>
                  </a:lnTo>
                  <a:lnTo>
                    <a:pt x="78" y="62"/>
                  </a:lnTo>
                  <a:lnTo>
                    <a:pt x="77" y="62"/>
                  </a:lnTo>
                  <a:lnTo>
                    <a:pt x="76" y="62"/>
                  </a:lnTo>
                  <a:lnTo>
                    <a:pt x="75" y="64"/>
                  </a:lnTo>
                  <a:lnTo>
                    <a:pt x="74" y="65"/>
                  </a:lnTo>
                  <a:lnTo>
                    <a:pt x="73" y="65"/>
                  </a:lnTo>
                  <a:lnTo>
                    <a:pt x="72" y="67"/>
                  </a:lnTo>
                  <a:lnTo>
                    <a:pt x="70" y="67"/>
                  </a:lnTo>
                  <a:lnTo>
                    <a:pt x="69" y="67"/>
                  </a:lnTo>
                  <a:lnTo>
                    <a:pt x="66" y="67"/>
                  </a:lnTo>
                  <a:lnTo>
                    <a:pt x="65" y="67"/>
                  </a:lnTo>
                  <a:lnTo>
                    <a:pt x="64" y="65"/>
                  </a:lnTo>
                  <a:lnTo>
                    <a:pt x="63" y="65"/>
                  </a:lnTo>
                  <a:lnTo>
                    <a:pt x="61" y="65"/>
                  </a:lnTo>
                  <a:lnTo>
                    <a:pt x="60" y="65"/>
                  </a:lnTo>
                  <a:lnTo>
                    <a:pt x="58" y="64"/>
                  </a:lnTo>
                  <a:lnTo>
                    <a:pt x="57" y="64"/>
                  </a:lnTo>
                  <a:lnTo>
                    <a:pt x="56" y="62"/>
                  </a:lnTo>
                  <a:lnTo>
                    <a:pt x="55" y="60"/>
                  </a:lnTo>
                  <a:lnTo>
                    <a:pt x="54" y="60"/>
                  </a:lnTo>
                  <a:lnTo>
                    <a:pt x="53" y="60"/>
                  </a:lnTo>
                  <a:lnTo>
                    <a:pt x="52" y="58"/>
                  </a:lnTo>
                  <a:lnTo>
                    <a:pt x="51" y="57"/>
                  </a:lnTo>
                  <a:lnTo>
                    <a:pt x="50" y="55"/>
                  </a:lnTo>
                  <a:lnTo>
                    <a:pt x="50" y="53"/>
                  </a:lnTo>
                  <a:lnTo>
                    <a:pt x="49" y="51"/>
                  </a:lnTo>
                  <a:lnTo>
                    <a:pt x="49" y="49"/>
                  </a:lnTo>
                  <a:lnTo>
                    <a:pt x="51" y="49"/>
                  </a:lnTo>
                  <a:lnTo>
                    <a:pt x="51" y="48"/>
                  </a:lnTo>
                  <a:lnTo>
                    <a:pt x="49" y="46"/>
                  </a:lnTo>
                  <a:lnTo>
                    <a:pt x="48" y="46"/>
                  </a:lnTo>
                  <a:lnTo>
                    <a:pt x="47" y="46"/>
                  </a:lnTo>
                  <a:lnTo>
                    <a:pt x="48" y="45"/>
                  </a:lnTo>
                  <a:lnTo>
                    <a:pt x="49" y="44"/>
                  </a:lnTo>
                  <a:lnTo>
                    <a:pt x="48" y="43"/>
                  </a:lnTo>
                  <a:lnTo>
                    <a:pt x="47" y="43"/>
                  </a:lnTo>
                  <a:lnTo>
                    <a:pt x="47" y="42"/>
                  </a:lnTo>
                  <a:lnTo>
                    <a:pt x="47" y="41"/>
                  </a:lnTo>
                  <a:lnTo>
                    <a:pt x="46" y="40"/>
                  </a:lnTo>
                  <a:lnTo>
                    <a:pt x="46" y="39"/>
                  </a:lnTo>
                  <a:lnTo>
                    <a:pt x="45" y="38"/>
                  </a:lnTo>
                  <a:lnTo>
                    <a:pt x="45" y="37"/>
                  </a:lnTo>
                  <a:lnTo>
                    <a:pt x="46" y="36"/>
                  </a:lnTo>
                  <a:lnTo>
                    <a:pt x="46" y="35"/>
                  </a:lnTo>
                  <a:lnTo>
                    <a:pt x="46" y="34"/>
                  </a:lnTo>
                  <a:lnTo>
                    <a:pt x="45" y="34"/>
                  </a:lnTo>
                  <a:lnTo>
                    <a:pt x="44" y="34"/>
                  </a:lnTo>
                  <a:lnTo>
                    <a:pt x="44" y="33"/>
                  </a:lnTo>
                  <a:lnTo>
                    <a:pt x="44" y="32"/>
                  </a:lnTo>
                  <a:lnTo>
                    <a:pt x="44" y="31"/>
                  </a:lnTo>
                  <a:lnTo>
                    <a:pt x="43" y="30"/>
                  </a:lnTo>
                  <a:lnTo>
                    <a:pt x="42" y="31"/>
                  </a:lnTo>
                  <a:lnTo>
                    <a:pt x="41" y="32"/>
                  </a:lnTo>
                  <a:lnTo>
                    <a:pt x="42" y="33"/>
                  </a:lnTo>
                  <a:lnTo>
                    <a:pt x="42" y="34"/>
                  </a:lnTo>
                  <a:lnTo>
                    <a:pt x="42" y="36"/>
                  </a:lnTo>
                  <a:lnTo>
                    <a:pt x="41" y="37"/>
                  </a:lnTo>
                  <a:lnTo>
                    <a:pt x="42" y="37"/>
                  </a:lnTo>
                  <a:lnTo>
                    <a:pt x="42" y="39"/>
                  </a:lnTo>
                  <a:lnTo>
                    <a:pt x="43" y="39"/>
                  </a:lnTo>
                  <a:lnTo>
                    <a:pt x="43" y="41"/>
                  </a:lnTo>
                  <a:lnTo>
                    <a:pt x="42" y="44"/>
                  </a:lnTo>
                  <a:lnTo>
                    <a:pt x="43" y="45"/>
                  </a:lnTo>
                  <a:lnTo>
                    <a:pt x="43" y="46"/>
                  </a:lnTo>
                  <a:lnTo>
                    <a:pt x="43" y="48"/>
                  </a:lnTo>
                  <a:lnTo>
                    <a:pt x="44" y="48"/>
                  </a:lnTo>
                  <a:lnTo>
                    <a:pt x="45" y="49"/>
                  </a:lnTo>
                  <a:lnTo>
                    <a:pt x="44" y="49"/>
                  </a:lnTo>
                  <a:lnTo>
                    <a:pt x="45" y="51"/>
                  </a:lnTo>
                  <a:lnTo>
                    <a:pt x="46" y="51"/>
                  </a:lnTo>
                  <a:lnTo>
                    <a:pt x="45" y="53"/>
                  </a:lnTo>
                  <a:lnTo>
                    <a:pt x="43" y="53"/>
                  </a:lnTo>
                  <a:lnTo>
                    <a:pt x="42" y="52"/>
                  </a:lnTo>
                  <a:lnTo>
                    <a:pt x="41" y="51"/>
                  </a:lnTo>
                  <a:lnTo>
                    <a:pt x="40" y="50"/>
                  </a:lnTo>
                  <a:lnTo>
                    <a:pt x="40" y="48"/>
                  </a:lnTo>
                  <a:lnTo>
                    <a:pt x="39" y="46"/>
                  </a:lnTo>
                  <a:lnTo>
                    <a:pt x="39" y="48"/>
                  </a:lnTo>
                  <a:lnTo>
                    <a:pt x="36" y="48"/>
                  </a:lnTo>
                  <a:lnTo>
                    <a:pt x="35" y="46"/>
                  </a:lnTo>
                  <a:lnTo>
                    <a:pt x="35" y="45"/>
                  </a:lnTo>
                  <a:lnTo>
                    <a:pt x="34" y="45"/>
                  </a:lnTo>
                  <a:lnTo>
                    <a:pt x="33" y="44"/>
                  </a:lnTo>
                  <a:lnTo>
                    <a:pt x="32" y="44"/>
                  </a:lnTo>
                  <a:lnTo>
                    <a:pt x="33" y="42"/>
                  </a:lnTo>
                  <a:lnTo>
                    <a:pt x="32" y="42"/>
                  </a:lnTo>
                  <a:lnTo>
                    <a:pt x="32" y="41"/>
                  </a:lnTo>
                  <a:lnTo>
                    <a:pt x="32" y="40"/>
                  </a:lnTo>
                  <a:lnTo>
                    <a:pt x="33" y="39"/>
                  </a:lnTo>
                  <a:lnTo>
                    <a:pt x="33" y="38"/>
                  </a:lnTo>
                  <a:lnTo>
                    <a:pt x="33" y="36"/>
                  </a:lnTo>
                  <a:lnTo>
                    <a:pt x="33" y="35"/>
                  </a:lnTo>
                  <a:lnTo>
                    <a:pt x="32" y="34"/>
                  </a:lnTo>
                  <a:lnTo>
                    <a:pt x="32" y="33"/>
                  </a:lnTo>
                  <a:lnTo>
                    <a:pt x="30" y="33"/>
                  </a:lnTo>
                  <a:lnTo>
                    <a:pt x="28" y="32"/>
                  </a:lnTo>
                  <a:lnTo>
                    <a:pt x="29" y="31"/>
                  </a:lnTo>
                  <a:lnTo>
                    <a:pt x="29" y="30"/>
                  </a:lnTo>
                  <a:lnTo>
                    <a:pt x="28" y="29"/>
                  </a:lnTo>
                  <a:lnTo>
                    <a:pt x="27" y="29"/>
                  </a:lnTo>
                  <a:lnTo>
                    <a:pt x="27" y="27"/>
                  </a:lnTo>
                  <a:lnTo>
                    <a:pt x="27" y="26"/>
                  </a:lnTo>
                  <a:lnTo>
                    <a:pt x="25" y="25"/>
                  </a:lnTo>
                  <a:lnTo>
                    <a:pt x="25" y="24"/>
                  </a:lnTo>
                  <a:lnTo>
                    <a:pt x="25" y="23"/>
                  </a:lnTo>
                  <a:lnTo>
                    <a:pt x="25" y="22"/>
                  </a:lnTo>
                  <a:lnTo>
                    <a:pt x="25" y="21"/>
                  </a:lnTo>
                  <a:lnTo>
                    <a:pt x="25" y="20"/>
                  </a:lnTo>
                  <a:lnTo>
                    <a:pt x="23" y="20"/>
                  </a:lnTo>
                  <a:lnTo>
                    <a:pt x="22" y="19"/>
                  </a:lnTo>
                  <a:lnTo>
                    <a:pt x="21" y="18"/>
                  </a:lnTo>
                  <a:lnTo>
                    <a:pt x="21" y="17"/>
                  </a:lnTo>
                  <a:lnTo>
                    <a:pt x="22" y="15"/>
                  </a:lnTo>
                  <a:lnTo>
                    <a:pt x="21" y="15"/>
                  </a:lnTo>
                  <a:lnTo>
                    <a:pt x="20" y="15"/>
                  </a:lnTo>
                  <a:lnTo>
                    <a:pt x="19" y="15"/>
                  </a:lnTo>
                  <a:lnTo>
                    <a:pt x="18" y="14"/>
                  </a:lnTo>
                  <a:lnTo>
                    <a:pt x="18" y="12"/>
                  </a:lnTo>
                  <a:lnTo>
                    <a:pt x="18" y="11"/>
                  </a:lnTo>
                  <a:lnTo>
                    <a:pt x="16" y="11"/>
                  </a:lnTo>
                  <a:lnTo>
                    <a:pt x="16" y="13"/>
                  </a:lnTo>
                  <a:lnTo>
                    <a:pt x="15" y="11"/>
                  </a:lnTo>
                  <a:lnTo>
                    <a:pt x="15" y="10"/>
                  </a:lnTo>
                  <a:lnTo>
                    <a:pt x="13" y="10"/>
                  </a:lnTo>
                  <a:lnTo>
                    <a:pt x="12" y="10"/>
                  </a:lnTo>
                  <a:lnTo>
                    <a:pt x="11" y="10"/>
                  </a:lnTo>
                  <a:lnTo>
                    <a:pt x="11" y="11"/>
                  </a:lnTo>
                  <a:lnTo>
                    <a:pt x="11" y="12"/>
                  </a:lnTo>
                  <a:lnTo>
                    <a:pt x="11" y="13"/>
                  </a:lnTo>
                  <a:lnTo>
                    <a:pt x="9" y="12"/>
                  </a:lnTo>
                  <a:lnTo>
                    <a:pt x="9" y="10"/>
                  </a:lnTo>
                  <a:lnTo>
                    <a:pt x="8" y="10"/>
                  </a:lnTo>
                  <a:lnTo>
                    <a:pt x="8" y="8"/>
                  </a:lnTo>
                  <a:lnTo>
                    <a:pt x="7" y="6"/>
                  </a:lnTo>
                  <a:lnTo>
                    <a:pt x="6" y="6"/>
                  </a:lnTo>
                  <a:lnTo>
                    <a:pt x="6" y="4"/>
                  </a:lnTo>
                  <a:lnTo>
                    <a:pt x="6" y="3"/>
                  </a:lnTo>
                  <a:lnTo>
                    <a:pt x="6" y="2"/>
                  </a:lnTo>
                  <a:lnTo>
                    <a:pt x="4" y="0"/>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20" name="Freeform 96"/>
            <p:cNvSpPr>
              <a:spLocks/>
            </p:cNvSpPr>
            <p:nvPr/>
          </p:nvSpPr>
          <p:spPr bwMode="auto">
            <a:xfrm>
              <a:off x="5777" y="380"/>
              <a:ext cx="236" cy="188"/>
            </a:xfrm>
            <a:custGeom>
              <a:avLst/>
              <a:gdLst>
                <a:gd name="T0" fmla="*/ 76 w 236"/>
                <a:gd name="T1" fmla="*/ 20 h 188"/>
                <a:gd name="T2" fmla="*/ 70 w 236"/>
                <a:gd name="T3" fmla="*/ 25 h 188"/>
                <a:gd name="T4" fmla="*/ 64 w 236"/>
                <a:gd name="T5" fmla="*/ 30 h 188"/>
                <a:gd name="T6" fmla="*/ 59 w 236"/>
                <a:gd name="T7" fmla="*/ 32 h 188"/>
                <a:gd name="T8" fmla="*/ 59 w 236"/>
                <a:gd name="T9" fmla="*/ 40 h 188"/>
                <a:gd name="T10" fmla="*/ 51 w 236"/>
                <a:gd name="T11" fmla="*/ 43 h 188"/>
                <a:gd name="T12" fmla="*/ 33 w 236"/>
                <a:gd name="T13" fmla="*/ 62 h 188"/>
                <a:gd name="T14" fmla="*/ 6 w 236"/>
                <a:gd name="T15" fmla="*/ 81 h 188"/>
                <a:gd name="T16" fmla="*/ 0 w 236"/>
                <a:gd name="T17" fmla="*/ 96 h 188"/>
                <a:gd name="T18" fmla="*/ 4 w 236"/>
                <a:gd name="T19" fmla="*/ 104 h 188"/>
                <a:gd name="T20" fmla="*/ 1 w 236"/>
                <a:gd name="T21" fmla="*/ 106 h 188"/>
                <a:gd name="T22" fmla="*/ 22 w 236"/>
                <a:gd name="T23" fmla="*/ 151 h 188"/>
                <a:gd name="T24" fmla="*/ 20 w 236"/>
                <a:gd name="T25" fmla="*/ 156 h 188"/>
                <a:gd name="T26" fmla="*/ 25 w 236"/>
                <a:gd name="T27" fmla="*/ 161 h 188"/>
                <a:gd name="T28" fmla="*/ 42 w 236"/>
                <a:gd name="T29" fmla="*/ 157 h 188"/>
                <a:gd name="T30" fmla="*/ 59 w 236"/>
                <a:gd name="T31" fmla="*/ 150 h 188"/>
                <a:gd name="T32" fmla="*/ 66 w 236"/>
                <a:gd name="T33" fmla="*/ 150 h 188"/>
                <a:gd name="T34" fmla="*/ 87 w 236"/>
                <a:gd name="T35" fmla="*/ 139 h 188"/>
                <a:gd name="T36" fmla="*/ 102 w 236"/>
                <a:gd name="T37" fmla="*/ 134 h 188"/>
                <a:gd name="T38" fmla="*/ 123 w 236"/>
                <a:gd name="T39" fmla="*/ 140 h 188"/>
                <a:gd name="T40" fmla="*/ 133 w 236"/>
                <a:gd name="T41" fmla="*/ 154 h 188"/>
                <a:gd name="T42" fmla="*/ 142 w 236"/>
                <a:gd name="T43" fmla="*/ 154 h 188"/>
                <a:gd name="T44" fmla="*/ 148 w 236"/>
                <a:gd name="T45" fmla="*/ 152 h 188"/>
                <a:gd name="T46" fmla="*/ 149 w 236"/>
                <a:gd name="T47" fmla="*/ 160 h 188"/>
                <a:gd name="T48" fmla="*/ 160 w 236"/>
                <a:gd name="T49" fmla="*/ 176 h 188"/>
                <a:gd name="T50" fmla="*/ 171 w 236"/>
                <a:gd name="T51" fmla="*/ 183 h 188"/>
                <a:gd name="T52" fmla="*/ 174 w 236"/>
                <a:gd name="T53" fmla="*/ 179 h 188"/>
                <a:gd name="T54" fmla="*/ 179 w 236"/>
                <a:gd name="T55" fmla="*/ 182 h 188"/>
                <a:gd name="T56" fmla="*/ 190 w 236"/>
                <a:gd name="T57" fmla="*/ 183 h 188"/>
                <a:gd name="T58" fmla="*/ 196 w 236"/>
                <a:gd name="T59" fmla="*/ 181 h 188"/>
                <a:gd name="T60" fmla="*/ 219 w 236"/>
                <a:gd name="T61" fmla="*/ 150 h 188"/>
                <a:gd name="T62" fmla="*/ 234 w 236"/>
                <a:gd name="T63" fmla="*/ 102 h 188"/>
                <a:gd name="T64" fmla="*/ 226 w 236"/>
                <a:gd name="T65" fmla="*/ 81 h 188"/>
                <a:gd name="T66" fmla="*/ 222 w 236"/>
                <a:gd name="T67" fmla="*/ 81 h 188"/>
                <a:gd name="T68" fmla="*/ 205 w 236"/>
                <a:gd name="T69" fmla="*/ 58 h 188"/>
                <a:gd name="T70" fmla="*/ 198 w 236"/>
                <a:gd name="T71" fmla="*/ 38 h 188"/>
                <a:gd name="T72" fmla="*/ 194 w 236"/>
                <a:gd name="T73" fmla="*/ 20 h 188"/>
                <a:gd name="T74" fmla="*/ 184 w 236"/>
                <a:gd name="T75" fmla="*/ 8 h 188"/>
                <a:gd name="T76" fmla="*/ 179 w 236"/>
                <a:gd name="T77" fmla="*/ 12 h 188"/>
                <a:gd name="T78" fmla="*/ 176 w 236"/>
                <a:gd name="T79" fmla="*/ 20 h 188"/>
                <a:gd name="T80" fmla="*/ 168 w 236"/>
                <a:gd name="T81" fmla="*/ 43 h 188"/>
                <a:gd name="T82" fmla="*/ 158 w 236"/>
                <a:gd name="T83" fmla="*/ 40 h 188"/>
                <a:gd name="T84" fmla="*/ 144 w 236"/>
                <a:gd name="T85" fmla="*/ 31 h 188"/>
                <a:gd name="T86" fmla="*/ 140 w 236"/>
                <a:gd name="T87" fmla="*/ 18 h 188"/>
                <a:gd name="T88" fmla="*/ 143 w 236"/>
                <a:gd name="T89" fmla="*/ 15 h 188"/>
                <a:gd name="T90" fmla="*/ 140 w 236"/>
                <a:gd name="T91" fmla="*/ 8 h 188"/>
                <a:gd name="T92" fmla="*/ 112 w 236"/>
                <a:gd name="T93" fmla="*/ 3 h 188"/>
                <a:gd name="T94" fmla="*/ 114 w 236"/>
                <a:gd name="T95" fmla="*/ 10 h 188"/>
                <a:gd name="T96" fmla="*/ 95 w 236"/>
                <a:gd name="T97" fmla="*/ 21 h 188"/>
                <a:gd name="T98" fmla="*/ 99 w 236"/>
                <a:gd name="T99" fmla="*/ 26 h 188"/>
                <a:gd name="T100" fmla="*/ 95 w 236"/>
                <a:gd name="T101" fmla="*/ 25 h 188"/>
                <a:gd name="T102" fmla="*/ 93 w 236"/>
                <a:gd name="T103" fmla="*/ 23 h 188"/>
                <a:gd name="T104" fmla="*/ 88 w 236"/>
                <a:gd name="T105" fmla="*/ 28 h 188"/>
                <a:gd name="T106" fmla="*/ 81 w 236"/>
                <a:gd name="T107" fmla="*/ 18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6" h="188">
                  <a:moveTo>
                    <a:pt x="81" y="18"/>
                  </a:moveTo>
                  <a:lnTo>
                    <a:pt x="79" y="20"/>
                  </a:lnTo>
                  <a:lnTo>
                    <a:pt x="76" y="20"/>
                  </a:lnTo>
                  <a:lnTo>
                    <a:pt x="75" y="21"/>
                  </a:lnTo>
                  <a:lnTo>
                    <a:pt x="71" y="23"/>
                  </a:lnTo>
                  <a:lnTo>
                    <a:pt x="70" y="25"/>
                  </a:lnTo>
                  <a:lnTo>
                    <a:pt x="68" y="27"/>
                  </a:lnTo>
                  <a:lnTo>
                    <a:pt x="68" y="29"/>
                  </a:lnTo>
                  <a:lnTo>
                    <a:pt x="64" y="30"/>
                  </a:lnTo>
                  <a:lnTo>
                    <a:pt x="64" y="33"/>
                  </a:lnTo>
                  <a:lnTo>
                    <a:pt x="63" y="35"/>
                  </a:lnTo>
                  <a:lnTo>
                    <a:pt x="59" y="32"/>
                  </a:lnTo>
                  <a:lnTo>
                    <a:pt x="58" y="34"/>
                  </a:lnTo>
                  <a:lnTo>
                    <a:pt x="61" y="40"/>
                  </a:lnTo>
                  <a:lnTo>
                    <a:pt x="59" y="40"/>
                  </a:lnTo>
                  <a:lnTo>
                    <a:pt x="58" y="42"/>
                  </a:lnTo>
                  <a:lnTo>
                    <a:pt x="54" y="38"/>
                  </a:lnTo>
                  <a:lnTo>
                    <a:pt x="51" y="43"/>
                  </a:lnTo>
                  <a:lnTo>
                    <a:pt x="52" y="47"/>
                  </a:lnTo>
                  <a:lnTo>
                    <a:pt x="45" y="57"/>
                  </a:lnTo>
                  <a:lnTo>
                    <a:pt x="33" y="62"/>
                  </a:lnTo>
                  <a:lnTo>
                    <a:pt x="27" y="65"/>
                  </a:lnTo>
                  <a:lnTo>
                    <a:pt x="21" y="66"/>
                  </a:lnTo>
                  <a:lnTo>
                    <a:pt x="6" y="81"/>
                  </a:lnTo>
                  <a:lnTo>
                    <a:pt x="5" y="79"/>
                  </a:lnTo>
                  <a:lnTo>
                    <a:pt x="4" y="75"/>
                  </a:lnTo>
                  <a:lnTo>
                    <a:pt x="0" y="96"/>
                  </a:lnTo>
                  <a:lnTo>
                    <a:pt x="4" y="99"/>
                  </a:lnTo>
                  <a:lnTo>
                    <a:pt x="8" y="106"/>
                  </a:lnTo>
                  <a:lnTo>
                    <a:pt x="4" y="104"/>
                  </a:lnTo>
                  <a:lnTo>
                    <a:pt x="6" y="108"/>
                  </a:lnTo>
                  <a:lnTo>
                    <a:pt x="2" y="105"/>
                  </a:lnTo>
                  <a:lnTo>
                    <a:pt x="1" y="106"/>
                  </a:lnTo>
                  <a:lnTo>
                    <a:pt x="9" y="116"/>
                  </a:lnTo>
                  <a:lnTo>
                    <a:pt x="22" y="142"/>
                  </a:lnTo>
                  <a:lnTo>
                    <a:pt x="22" y="151"/>
                  </a:lnTo>
                  <a:lnTo>
                    <a:pt x="20" y="154"/>
                  </a:lnTo>
                  <a:lnTo>
                    <a:pt x="19" y="154"/>
                  </a:lnTo>
                  <a:lnTo>
                    <a:pt x="20" y="156"/>
                  </a:lnTo>
                  <a:lnTo>
                    <a:pt x="21" y="158"/>
                  </a:lnTo>
                  <a:lnTo>
                    <a:pt x="25" y="158"/>
                  </a:lnTo>
                  <a:lnTo>
                    <a:pt x="25" y="161"/>
                  </a:lnTo>
                  <a:lnTo>
                    <a:pt x="32" y="162"/>
                  </a:lnTo>
                  <a:lnTo>
                    <a:pt x="37" y="162"/>
                  </a:lnTo>
                  <a:lnTo>
                    <a:pt x="42" y="157"/>
                  </a:lnTo>
                  <a:lnTo>
                    <a:pt x="44" y="157"/>
                  </a:lnTo>
                  <a:lnTo>
                    <a:pt x="48" y="153"/>
                  </a:lnTo>
                  <a:lnTo>
                    <a:pt x="59" y="150"/>
                  </a:lnTo>
                  <a:lnTo>
                    <a:pt x="61" y="151"/>
                  </a:lnTo>
                  <a:lnTo>
                    <a:pt x="63" y="150"/>
                  </a:lnTo>
                  <a:lnTo>
                    <a:pt x="66" y="150"/>
                  </a:lnTo>
                  <a:lnTo>
                    <a:pt x="72" y="144"/>
                  </a:lnTo>
                  <a:lnTo>
                    <a:pt x="84" y="138"/>
                  </a:lnTo>
                  <a:lnTo>
                    <a:pt x="87" y="139"/>
                  </a:lnTo>
                  <a:lnTo>
                    <a:pt x="95" y="135"/>
                  </a:lnTo>
                  <a:lnTo>
                    <a:pt x="97" y="134"/>
                  </a:lnTo>
                  <a:lnTo>
                    <a:pt x="102" y="134"/>
                  </a:lnTo>
                  <a:lnTo>
                    <a:pt x="108" y="132"/>
                  </a:lnTo>
                  <a:lnTo>
                    <a:pt x="111" y="134"/>
                  </a:lnTo>
                  <a:lnTo>
                    <a:pt x="123" y="140"/>
                  </a:lnTo>
                  <a:lnTo>
                    <a:pt x="124" y="142"/>
                  </a:lnTo>
                  <a:lnTo>
                    <a:pt x="131" y="148"/>
                  </a:lnTo>
                  <a:lnTo>
                    <a:pt x="133" y="154"/>
                  </a:lnTo>
                  <a:lnTo>
                    <a:pt x="144" y="142"/>
                  </a:lnTo>
                  <a:lnTo>
                    <a:pt x="146" y="145"/>
                  </a:lnTo>
                  <a:lnTo>
                    <a:pt x="142" y="154"/>
                  </a:lnTo>
                  <a:lnTo>
                    <a:pt x="139" y="158"/>
                  </a:lnTo>
                  <a:lnTo>
                    <a:pt x="143" y="158"/>
                  </a:lnTo>
                  <a:lnTo>
                    <a:pt x="148" y="152"/>
                  </a:lnTo>
                  <a:lnTo>
                    <a:pt x="148" y="156"/>
                  </a:lnTo>
                  <a:lnTo>
                    <a:pt x="148" y="160"/>
                  </a:lnTo>
                  <a:lnTo>
                    <a:pt x="149" y="160"/>
                  </a:lnTo>
                  <a:lnTo>
                    <a:pt x="153" y="166"/>
                  </a:lnTo>
                  <a:lnTo>
                    <a:pt x="153" y="171"/>
                  </a:lnTo>
                  <a:lnTo>
                    <a:pt x="160" y="176"/>
                  </a:lnTo>
                  <a:lnTo>
                    <a:pt x="162" y="180"/>
                  </a:lnTo>
                  <a:lnTo>
                    <a:pt x="168" y="181"/>
                  </a:lnTo>
                  <a:lnTo>
                    <a:pt x="171" y="183"/>
                  </a:lnTo>
                  <a:lnTo>
                    <a:pt x="172" y="183"/>
                  </a:lnTo>
                  <a:lnTo>
                    <a:pt x="175" y="181"/>
                  </a:lnTo>
                  <a:lnTo>
                    <a:pt x="174" y="179"/>
                  </a:lnTo>
                  <a:lnTo>
                    <a:pt x="178" y="179"/>
                  </a:lnTo>
                  <a:lnTo>
                    <a:pt x="177" y="183"/>
                  </a:lnTo>
                  <a:lnTo>
                    <a:pt x="179" y="182"/>
                  </a:lnTo>
                  <a:lnTo>
                    <a:pt x="188" y="187"/>
                  </a:lnTo>
                  <a:lnTo>
                    <a:pt x="188" y="184"/>
                  </a:lnTo>
                  <a:lnTo>
                    <a:pt x="190" y="183"/>
                  </a:lnTo>
                  <a:lnTo>
                    <a:pt x="191" y="184"/>
                  </a:lnTo>
                  <a:lnTo>
                    <a:pt x="191" y="183"/>
                  </a:lnTo>
                  <a:lnTo>
                    <a:pt x="196" y="181"/>
                  </a:lnTo>
                  <a:lnTo>
                    <a:pt x="200" y="183"/>
                  </a:lnTo>
                  <a:lnTo>
                    <a:pt x="205" y="178"/>
                  </a:lnTo>
                  <a:lnTo>
                    <a:pt x="219" y="150"/>
                  </a:lnTo>
                  <a:lnTo>
                    <a:pt x="224" y="148"/>
                  </a:lnTo>
                  <a:lnTo>
                    <a:pt x="235" y="123"/>
                  </a:lnTo>
                  <a:lnTo>
                    <a:pt x="234" y="102"/>
                  </a:lnTo>
                  <a:lnTo>
                    <a:pt x="227" y="88"/>
                  </a:lnTo>
                  <a:lnTo>
                    <a:pt x="227" y="85"/>
                  </a:lnTo>
                  <a:lnTo>
                    <a:pt x="226" y="81"/>
                  </a:lnTo>
                  <a:lnTo>
                    <a:pt x="225" y="81"/>
                  </a:lnTo>
                  <a:lnTo>
                    <a:pt x="223" y="81"/>
                  </a:lnTo>
                  <a:lnTo>
                    <a:pt x="222" y="81"/>
                  </a:lnTo>
                  <a:lnTo>
                    <a:pt x="220" y="82"/>
                  </a:lnTo>
                  <a:lnTo>
                    <a:pt x="216" y="65"/>
                  </a:lnTo>
                  <a:lnTo>
                    <a:pt x="205" y="58"/>
                  </a:lnTo>
                  <a:lnTo>
                    <a:pt x="203" y="56"/>
                  </a:lnTo>
                  <a:lnTo>
                    <a:pt x="202" y="45"/>
                  </a:lnTo>
                  <a:lnTo>
                    <a:pt x="198" y="38"/>
                  </a:lnTo>
                  <a:lnTo>
                    <a:pt x="195" y="25"/>
                  </a:lnTo>
                  <a:lnTo>
                    <a:pt x="196" y="21"/>
                  </a:lnTo>
                  <a:lnTo>
                    <a:pt x="194" y="20"/>
                  </a:lnTo>
                  <a:lnTo>
                    <a:pt x="191" y="25"/>
                  </a:lnTo>
                  <a:lnTo>
                    <a:pt x="190" y="25"/>
                  </a:lnTo>
                  <a:lnTo>
                    <a:pt x="184" y="8"/>
                  </a:lnTo>
                  <a:lnTo>
                    <a:pt x="184" y="0"/>
                  </a:lnTo>
                  <a:lnTo>
                    <a:pt x="177" y="10"/>
                  </a:lnTo>
                  <a:lnTo>
                    <a:pt x="179" y="12"/>
                  </a:lnTo>
                  <a:lnTo>
                    <a:pt x="177" y="13"/>
                  </a:lnTo>
                  <a:lnTo>
                    <a:pt x="177" y="18"/>
                  </a:lnTo>
                  <a:lnTo>
                    <a:pt x="176" y="20"/>
                  </a:lnTo>
                  <a:lnTo>
                    <a:pt x="174" y="31"/>
                  </a:lnTo>
                  <a:lnTo>
                    <a:pt x="170" y="40"/>
                  </a:lnTo>
                  <a:lnTo>
                    <a:pt x="168" y="43"/>
                  </a:lnTo>
                  <a:lnTo>
                    <a:pt x="164" y="44"/>
                  </a:lnTo>
                  <a:lnTo>
                    <a:pt x="162" y="43"/>
                  </a:lnTo>
                  <a:lnTo>
                    <a:pt x="158" y="40"/>
                  </a:lnTo>
                  <a:lnTo>
                    <a:pt x="151" y="36"/>
                  </a:lnTo>
                  <a:lnTo>
                    <a:pt x="148" y="34"/>
                  </a:lnTo>
                  <a:lnTo>
                    <a:pt x="144" y="31"/>
                  </a:lnTo>
                  <a:lnTo>
                    <a:pt x="137" y="25"/>
                  </a:lnTo>
                  <a:lnTo>
                    <a:pt x="137" y="20"/>
                  </a:lnTo>
                  <a:lnTo>
                    <a:pt x="140" y="18"/>
                  </a:lnTo>
                  <a:lnTo>
                    <a:pt x="142" y="19"/>
                  </a:lnTo>
                  <a:lnTo>
                    <a:pt x="144" y="16"/>
                  </a:lnTo>
                  <a:lnTo>
                    <a:pt x="143" y="15"/>
                  </a:lnTo>
                  <a:lnTo>
                    <a:pt x="145" y="10"/>
                  </a:lnTo>
                  <a:lnTo>
                    <a:pt x="142" y="8"/>
                  </a:lnTo>
                  <a:lnTo>
                    <a:pt x="140" y="8"/>
                  </a:lnTo>
                  <a:lnTo>
                    <a:pt x="135" y="8"/>
                  </a:lnTo>
                  <a:lnTo>
                    <a:pt x="116" y="1"/>
                  </a:lnTo>
                  <a:lnTo>
                    <a:pt x="112" y="3"/>
                  </a:lnTo>
                  <a:lnTo>
                    <a:pt x="117" y="6"/>
                  </a:lnTo>
                  <a:lnTo>
                    <a:pt x="117" y="9"/>
                  </a:lnTo>
                  <a:lnTo>
                    <a:pt x="114" y="10"/>
                  </a:lnTo>
                  <a:lnTo>
                    <a:pt x="111" y="8"/>
                  </a:lnTo>
                  <a:lnTo>
                    <a:pt x="105" y="10"/>
                  </a:lnTo>
                  <a:lnTo>
                    <a:pt x="95" y="21"/>
                  </a:lnTo>
                  <a:lnTo>
                    <a:pt x="99" y="23"/>
                  </a:lnTo>
                  <a:lnTo>
                    <a:pt x="97" y="25"/>
                  </a:lnTo>
                  <a:lnTo>
                    <a:pt x="99" y="26"/>
                  </a:lnTo>
                  <a:lnTo>
                    <a:pt x="95" y="25"/>
                  </a:lnTo>
                  <a:lnTo>
                    <a:pt x="93" y="23"/>
                  </a:lnTo>
                  <a:lnTo>
                    <a:pt x="95" y="25"/>
                  </a:lnTo>
                  <a:lnTo>
                    <a:pt x="93" y="23"/>
                  </a:lnTo>
                  <a:lnTo>
                    <a:pt x="95" y="25"/>
                  </a:lnTo>
                  <a:lnTo>
                    <a:pt x="93" y="23"/>
                  </a:lnTo>
                  <a:lnTo>
                    <a:pt x="90" y="25"/>
                  </a:lnTo>
                  <a:lnTo>
                    <a:pt x="89" y="25"/>
                  </a:lnTo>
                  <a:lnTo>
                    <a:pt x="88" y="28"/>
                  </a:lnTo>
                  <a:lnTo>
                    <a:pt x="87" y="27"/>
                  </a:lnTo>
                  <a:lnTo>
                    <a:pt x="88" y="24"/>
                  </a:lnTo>
                  <a:lnTo>
                    <a:pt x="81" y="18"/>
                  </a:lnTo>
                  <a:lnTo>
                    <a:pt x="79" y="20"/>
                  </a:lnTo>
                  <a:lnTo>
                    <a:pt x="81" y="18"/>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21" name="Freeform 97"/>
            <p:cNvSpPr>
              <a:spLocks/>
            </p:cNvSpPr>
            <p:nvPr/>
          </p:nvSpPr>
          <p:spPr bwMode="auto">
            <a:xfrm>
              <a:off x="5949" y="572"/>
              <a:ext cx="37" cy="26"/>
            </a:xfrm>
            <a:custGeom>
              <a:avLst/>
              <a:gdLst>
                <a:gd name="T0" fmla="*/ 0 w 37"/>
                <a:gd name="T1" fmla="*/ 2 h 26"/>
                <a:gd name="T2" fmla="*/ 6 w 37"/>
                <a:gd name="T3" fmla="*/ 5 h 26"/>
                <a:gd name="T4" fmla="*/ 9 w 37"/>
                <a:gd name="T5" fmla="*/ 5 h 26"/>
                <a:gd name="T6" fmla="*/ 13 w 37"/>
                <a:gd name="T7" fmla="*/ 6 h 26"/>
                <a:gd name="T8" fmla="*/ 19 w 37"/>
                <a:gd name="T9" fmla="*/ 5 h 26"/>
                <a:gd name="T10" fmla="*/ 25 w 37"/>
                <a:gd name="T11" fmla="*/ 4 h 26"/>
                <a:gd name="T12" fmla="*/ 30 w 37"/>
                <a:gd name="T13" fmla="*/ 1 h 26"/>
                <a:gd name="T14" fmla="*/ 34 w 37"/>
                <a:gd name="T15" fmla="*/ 0 h 26"/>
                <a:gd name="T16" fmla="*/ 36 w 37"/>
                <a:gd name="T17" fmla="*/ 1 h 26"/>
                <a:gd name="T18" fmla="*/ 36 w 37"/>
                <a:gd name="T19" fmla="*/ 5 h 26"/>
                <a:gd name="T20" fmla="*/ 35 w 37"/>
                <a:gd name="T21" fmla="*/ 9 h 26"/>
                <a:gd name="T22" fmla="*/ 33 w 37"/>
                <a:gd name="T23" fmla="*/ 13 h 26"/>
                <a:gd name="T24" fmla="*/ 26 w 37"/>
                <a:gd name="T25" fmla="*/ 21 h 26"/>
                <a:gd name="T26" fmla="*/ 22 w 37"/>
                <a:gd name="T27" fmla="*/ 24 h 26"/>
                <a:gd name="T28" fmla="*/ 19 w 37"/>
                <a:gd name="T29" fmla="*/ 25 h 26"/>
                <a:gd name="T30" fmla="*/ 13 w 37"/>
                <a:gd name="T31" fmla="*/ 24 h 26"/>
                <a:gd name="T32" fmla="*/ 10 w 37"/>
                <a:gd name="T33" fmla="*/ 21 h 26"/>
                <a:gd name="T34" fmla="*/ 8 w 37"/>
                <a:gd name="T35" fmla="*/ 19 h 26"/>
                <a:gd name="T36" fmla="*/ 7 w 37"/>
                <a:gd name="T37" fmla="*/ 18 h 26"/>
                <a:gd name="T38" fmla="*/ 6 w 37"/>
                <a:gd name="T39" fmla="*/ 15 h 26"/>
                <a:gd name="T40" fmla="*/ 4 w 37"/>
                <a:gd name="T41" fmla="*/ 12 h 26"/>
                <a:gd name="T42" fmla="*/ 3 w 37"/>
                <a:gd name="T43" fmla="*/ 10 h 26"/>
                <a:gd name="T44" fmla="*/ 3 w 37"/>
                <a:gd name="T45" fmla="*/ 9 h 26"/>
                <a:gd name="T46" fmla="*/ 1 w 37"/>
                <a:gd name="T47" fmla="*/ 9 h 26"/>
                <a:gd name="T48" fmla="*/ 0 w 37"/>
                <a:gd name="T49" fmla="*/ 6 h 26"/>
                <a:gd name="T50" fmla="*/ 0 w 37"/>
                <a:gd name="T51" fmla="*/ 5 h 26"/>
                <a:gd name="T52" fmla="*/ 0 w 37"/>
                <a:gd name="T53" fmla="*/ 2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26">
                  <a:moveTo>
                    <a:pt x="0" y="2"/>
                  </a:moveTo>
                  <a:lnTo>
                    <a:pt x="6" y="5"/>
                  </a:lnTo>
                  <a:lnTo>
                    <a:pt x="9" y="5"/>
                  </a:lnTo>
                  <a:lnTo>
                    <a:pt x="13" y="6"/>
                  </a:lnTo>
                  <a:lnTo>
                    <a:pt x="19" y="5"/>
                  </a:lnTo>
                  <a:lnTo>
                    <a:pt x="25" y="4"/>
                  </a:lnTo>
                  <a:lnTo>
                    <a:pt x="30" y="1"/>
                  </a:lnTo>
                  <a:lnTo>
                    <a:pt x="34" y="0"/>
                  </a:lnTo>
                  <a:lnTo>
                    <a:pt x="36" y="1"/>
                  </a:lnTo>
                  <a:lnTo>
                    <a:pt x="36" y="5"/>
                  </a:lnTo>
                  <a:lnTo>
                    <a:pt x="35" y="9"/>
                  </a:lnTo>
                  <a:lnTo>
                    <a:pt x="33" y="13"/>
                  </a:lnTo>
                  <a:lnTo>
                    <a:pt x="26" y="21"/>
                  </a:lnTo>
                  <a:lnTo>
                    <a:pt x="22" y="24"/>
                  </a:lnTo>
                  <a:lnTo>
                    <a:pt x="19" y="25"/>
                  </a:lnTo>
                  <a:lnTo>
                    <a:pt x="13" y="24"/>
                  </a:lnTo>
                  <a:lnTo>
                    <a:pt x="10" y="21"/>
                  </a:lnTo>
                  <a:lnTo>
                    <a:pt x="8" y="19"/>
                  </a:lnTo>
                  <a:lnTo>
                    <a:pt x="7" y="18"/>
                  </a:lnTo>
                  <a:lnTo>
                    <a:pt x="6" y="15"/>
                  </a:lnTo>
                  <a:lnTo>
                    <a:pt x="4" y="12"/>
                  </a:lnTo>
                  <a:lnTo>
                    <a:pt x="3" y="10"/>
                  </a:lnTo>
                  <a:lnTo>
                    <a:pt x="3" y="9"/>
                  </a:lnTo>
                  <a:lnTo>
                    <a:pt x="1" y="9"/>
                  </a:lnTo>
                  <a:lnTo>
                    <a:pt x="0" y="6"/>
                  </a:lnTo>
                  <a:lnTo>
                    <a:pt x="0" y="5"/>
                  </a:lnTo>
                  <a:lnTo>
                    <a:pt x="0" y="2"/>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22" name="Freeform 98"/>
            <p:cNvSpPr>
              <a:spLocks/>
            </p:cNvSpPr>
            <p:nvPr/>
          </p:nvSpPr>
          <p:spPr bwMode="auto">
            <a:xfrm>
              <a:off x="6018" y="341"/>
              <a:ext cx="213" cy="117"/>
            </a:xfrm>
            <a:custGeom>
              <a:avLst/>
              <a:gdLst>
                <a:gd name="T0" fmla="*/ 0 w 213"/>
                <a:gd name="T1" fmla="*/ 0 h 117"/>
                <a:gd name="T2" fmla="*/ 0 w 213"/>
                <a:gd name="T3" fmla="*/ 116 h 117"/>
                <a:gd name="T4" fmla="*/ 212 w 213"/>
                <a:gd name="T5" fmla="*/ 116 h 117"/>
                <a:gd name="T6" fmla="*/ 212 w 213"/>
                <a:gd name="T7" fmla="*/ 0 h 117"/>
                <a:gd name="T8" fmla="*/ 0 w 213"/>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117">
                  <a:moveTo>
                    <a:pt x="0" y="0"/>
                  </a:moveTo>
                  <a:lnTo>
                    <a:pt x="0" y="116"/>
                  </a:lnTo>
                  <a:lnTo>
                    <a:pt x="212" y="116"/>
                  </a:lnTo>
                  <a:lnTo>
                    <a:pt x="212" y="0"/>
                  </a:lnTo>
                  <a:lnTo>
                    <a:pt x="0" y="0"/>
                  </a:lnTo>
                </a:path>
              </a:pathLst>
            </a:custGeom>
            <a:solidFill>
              <a:srgbClr val="FFFFF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23" name="Freeform 99"/>
            <p:cNvSpPr>
              <a:spLocks/>
            </p:cNvSpPr>
            <p:nvPr/>
          </p:nvSpPr>
          <p:spPr bwMode="auto">
            <a:xfrm>
              <a:off x="6022" y="379"/>
              <a:ext cx="34" cy="18"/>
            </a:xfrm>
            <a:custGeom>
              <a:avLst/>
              <a:gdLst>
                <a:gd name="T0" fmla="*/ 0 w 34"/>
                <a:gd name="T1" fmla="*/ 0 h 18"/>
                <a:gd name="T2" fmla="*/ 0 w 34"/>
                <a:gd name="T3" fmla="*/ 17 h 18"/>
                <a:gd name="T4" fmla="*/ 33 w 34"/>
                <a:gd name="T5" fmla="*/ 0 h 18"/>
                <a:gd name="T6" fmla="*/ 0 w 34"/>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8">
                  <a:moveTo>
                    <a:pt x="0" y="0"/>
                  </a:moveTo>
                  <a:lnTo>
                    <a:pt x="0" y="17"/>
                  </a:lnTo>
                  <a:lnTo>
                    <a:pt x="33" y="0"/>
                  </a:lnTo>
                  <a:lnTo>
                    <a:pt x="0" y="0"/>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24" name="Freeform 100"/>
            <p:cNvSpPr>
              <a:spLocks/>
            </p:cNvSpPr>
            <p:nvPr/>
          </p:nvSpPr>
          <p:spPr bwMode="auto">
            <a:xfrm>
              <a:off x="6022" y="350"/>
              <a:ext cx="31" cy="19"/>
            </a:xfrm>
            <a:custGeom>
              <a:avLst/>
              <a:gdLst>
                <a:gd name="T0" fmla="*/ 30 w 31"/>
                <a:gd name="T1" fmla="*/ 18 h 19"/>
                <a:gd name="T2" fmla="*/ 0 w 31"/>
                <a:gd name="T3" fmla="*/ 0 h 19"/>
                <a:gd name="T4" fmla="*/ 0 w 31"/>
                <a:gd name="T5" fmla="*/ 18 h 19"/>
                <a:gd name="T6" fmla="*/ 30 w 31"/>
                <a:gd name="T7" fmla="*/ 1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9">
                  <a:moveTo>
                    <a:pt x="30" y="18"/>
                  </a:moveTo>
                  <a:lnTo>
                    <a:pt x="0" y="0"/>
                  </a:lnTo>
                  <a:lnTo>
                    <a:pt x="0" y="18"/>
                  </a:lnTo>
                  <a:lnTo>
                    <a:pt x="30" y="18"/>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25" name="Freeform 101"/>
            <p:cNvSpPr>
              <a:spLocks/>
            </p:cNvSpPr>
            <p:nvPr/>
          </p:nvSpPr>
          <p:spPr bwMode="auto">
            <a:xfrm>
              <a:off x="6077" y="345"/>
              <a:ext cx="39" cy="21"/>
            </a:xfrm>
            <a:custGeom>
              <a:avLst/>
              <a:gdLst>
                <a:gd name="T0" fmla="*/ 0 w 39"/>
                <a:gd name="T1" fmla="*/ 0 h 21"/>
                <a:gd name="T2" fmla="*/ 0 w 39"/>
                <a:gd name="T3" fmla="*/ 20 h 21"/>
                <a:gd name="T4" fmla="*/ 38 w 39"/>
                <a:gd name="T5" fmla="*/ 0 h 21"/>
                <a:gd name="T6" fmla="*/ 0 w 39"/>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21">
                  <a:moveTo>
                    <a:pt x="0" y="0"/>
                  </a:moveTo>
                  <a:lnTo>
                    <a:pt x="0" y="20"/>
                  </a:lnTo>
                  <a:lnTo>
                    <a:pt x="38" y="0"/>
                  </a:lnTo>
                  <a:lnTo>
                    <a:pt x="0" y="0"/>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26" name="Freeform 102"/>
            <p:cNvSpPr>
              <a:spLocks/>
            </p:cNvSpPr>
            <p:nvPr/>
          </p:nvSpPr>
          <p:spPr bwMode="auto">
            <a:xfrm>
              <a:off x="6029" y="345"/>
              <a:ext cx="37" cy="22"/>
            </a:xfrm>
            <a:custGeom>
              <a:avLst/>
              <a:gdLst>
                <a:gd name="T0" fmla="*/ 36 w 37"/>
                <a:gd name="T1" fmla="*/ 0 h 22"/>
                <a:gd name="T2" fmla="*/ 0 w 37"/>
                <a:gd name="T3" fmla="*/ 0 h 22"/>
                <a:gd name="T4" fmla="*/ 36 w 37"/>
                <a:gd name="T5" fmla="*/ 21 h 22"/>
                <a:gd name="T6" fmla="*/ 36 w 3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22">
                  <a:moveTo>
                    <a:pt x="36" y="0"/>
                  </a:moveTo>
                  <a:lnTo>
                    <a:pt x="0" y="0"/>
                  </a:lnTo>
                  <a:lnTo>
                    <a:pt x="36" y="21"/>
                  </a:lnTo>
                  <a:lnTo>
                    <a:pt x="36" y="0"/>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27" name="Freeform 103"/>
            <p:cNvSpPr>
              <a:spLocks/>
            </p:cNvSpPr>
            <p:nvPr/>
          </p:nvSpPr>
          <p:spPr bwMode="auto">
            <a:xfrm>
              <a:off x="6022" y="345"/>
              <a:ext cx="205" cy="109"/>
            </a:xfrm>
            <a:custGeom>
              <a:avLst/>
              <a:gdLst>
                <a:gd name="T0" fmla="*/ 101 w 205"/>
                <a:gd name="T1" fmla="*/ 0 h 109"/>
                <a:gd name="T2" fmla="*/ 101 w 205"/>
                <a:gd name="T3" fmla="*/ 4 h 109"/>
                <a:gd name="T4" fmla="*/ 65 w 205"/>
                <a:gd name="T5" fmla="*/ 25 h 109"/>
                <a:gd name="T6" fmla="*/ 101 w 205"/>
                <a:gd name="T7" fmla="*/ 25 h 109"/>
                <a:gd name="T8" fmla="*/ 101 w 205"/>
                <a:gd name="T9" fmla="*/ 33 h 109"/>
                <a:gd name="T10" fmla="*/ 63 w 205"/>
                <a:gd name="T11" fmla="*/ 33 h 109"/>
                <a:gd name="T12" fmla="*/ 101 w 205"/>
                <a:gd name="T13" fmla="*/ 56 h 109"/>
                <a:gd name="T14" fmla="*/ 101 w 205"/>
                <a:gd name="T15" fmla="*/ 59 h 109"/>
                <a:gd name="T16" fmla="*/ 92 w 205"/>
                <a:gd name="T17" fmla="*/ 59 h 109"/>
                <a:gd name="T18" fmla="*/ 54 w 205"/>
                <a:gd name="T19" fmla="*/ 37 h 109"/>
                <a:gd name="T20" fmla="*/ 54 w 205"/>
                <a:gd name="T21" fmla="*/ 59 h 109"/>
                <a:gd name="T22" fmla="*/ 45 w 205"/>
                <a:gd name="T23" fmla="*/ 59 h 109"/>
                <a:gd name="T24" fmla="*/ 45 w 205"/>
                <a:gd name="T25" fmla="*/ 36 h 109"/>
                <a:gd name="T26" fmla="*/ 5 w 205"/>
                <a:gd name="T27" fmla="*/ 59 h 109"/>
                <a:gd name="T28" fmla="*/ 0 w 205"/>
                <a:gd name="T29" fmla="*/ 59 h 109"/>
                <a:gd name="T30" fmla="*/ 0 w 205"/>
                <a:gd name="T31" fmla="*/ 108 h 109"/>
                <a:gd name="T32" fmla="*/ 204 w 205"/>
                <a:gd name="T33" fmla="*/ 108 h 109"/>
                <a:gd name="T34" fmla="*/ 204 w 205"/>
                <a:gd name="T35" fmla="*/ 0 h 109"/>
                <a:gd name="T36" fmla="*/ 101 w 205"/>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5" h="109">
                  <a:moveTo>
                    <a:pt x="101" y="0"/>
                  </a:moveTo>
                  <a:lnTo>
                    <a:pt x="101" y="4"/>
                  </a:lnTo>
                  <a:lnTo>
                    <a:pt x="65" y="25"/>
                  </a:lnTo>
                  <a:lnTo>
                    <a:pt x="101" y="25"/>
                  </a:lnTo>
                  <a:lnTo>
                    <a:pt x="101" y="33"/>
                  </a:lnTo>
                  <a:lnTo>
                    <a:pt x="63" y="33"/>
                  </a:lnTo>
                  <a:lnTo>
                    <a:pt x="101" y="56"/>
                  </a:lnTo>
                  <a:lnTo>
                    <a:pt x="101" y="59"/>
                  </a:lnTo>
                  <a:lnTo>
                    <a:pt x="92" y="59"/>
                  </a:lnTo>
                  <a:lnTo>
                    <a:pt x="54" y="37"/>
                  </a:lnTo>
                  <a:lnTo>
                    <a:pt x="54" y="59"/>
                  </a:lnTo>
                  <a:lnTo>
                    <a:pt x="45" y="59"/>
                  </a:lnTo>
                  <a:lnTo>
                    <a:pt x="45" y="36"/>
                  </a:lnTo>
                  <a:lnTo>
                    <a:pt x="5" y="59"/>
                  </a:lnTo>
                  <a:lnTo>
                    <a:pt x="0" y="59"/>
                  </a:lnTo>
                  <a:lnTo>
                    <a:pt x="0" y="108"/>
                  </a:lnTo>
                  <a:lnTo>
                    <a:pt x="204" y="108"/>
                  </a:lnTo>
                  <a:lnTo>
                    <a:pt x="204" y="0"/>
                  </a:lnTo>
                  <a:lnTo>
                    <a:pt x="101" y="0"/>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28" name="Line 104"/>
            <p:cNvSpPr>
              <a:spLocks noChangeShapeType="1"/>
            </p:cNvSpPr>
            <p:nvPr/>
          </p:nvSpPr>
          <p:spPr bwMode="auto">
            <a:xfrm>
              <a:off x="6024" y="40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29" name="Freeform 105"/>
            <p:cNvSpPr>
              <a:spLocks/>
            </p:cNvSpPr>
            <p:nvPr/>
          </p:nvSpPr>
          <p:spPr bwMode="auto">
            <a:xfrm>
              <a:off x="6077" y="379"/>
              <a:ext cx="46" cy="25"/>
            </a:xfrm>
            <a:custGeom>
              <a:avLst/>
              <a:gdLst>
                <a:gd name="T0" fmla="*/ 5 w 46"/>
                <a:gd name="T1" fmla="*/ 0 h 25"/>
                <a:gd name="T2" fmla="*/ 0 w 46"/>
                <a:gd name="T3" fmla="*/ 0 h 25"/>
                <a:gd name="T4" fmla="*/ 0 w 46"/>
                <a:gd name="T5" fmla="*/ 1 h 25"/>
                <a:gd name="T6" fmla="*/ 41 w 46"/>
                <a:gd name="T7" fmla="*/ 24 h 25"/>
                <a:gd name="T8" fmla="*/ 45 w 46"/>
                <a:gd name="T9" fmla="*/ 24 h 25"/>
                <a:gd name="T10" fmla="*/ 45 w 46"/>
                <a:gd name="T11" fmla="*/ 23 h 25"/>
                <a:gd name="T12" fmla="*/ 5 w 46"/>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5">
                  <a:moveTo>
                    <a:pt x="5" y="0"/>
                  </a:moveTo>
                  <a:lnTo>
                    <a:pt x="0" y="0"/>
                  </a:lnTo>
                  <a:lnTo>
                    <a:pt x="0" y="1"/>
                  </a:lnTo>
                  <a:lnTo>
                    <a:pt x="41" y="24"/>
                  </a:lnTo>
                  <a:lnTo>
                    <a:pt x="45" y="24"/>
                  </a:lnTo>
                  <a:lnTo>
                    <a:pt x="45" y="23"/>
                  </a:lnTo>
                  <a:lnTo>
                    <a:pt x="5" y="0"/>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30" name="Freeform 106"/>
            <p:cNvSpPr>
              <a:spLocks/>
            </p:cNvSpPr>
            <p:nvPr/>
          </p:nvSpPr>
          <p:spPr bwMode="auto">
            <a:xfrm>
              <a:off x="6077" y="345"/>
              <a:ext cx="46" cy="24"/>
            </a:xfrm>
            <a:custGeom>
              <a:avLst/>
              <a:gdLst>
                <a:gd name="T0" fmla="*/ 41 w 46"/>
                <a:gd name="T1" fmla="*/ 0 h 24"/>
                <a:gd name="T2" fmla="*/ 0 w 46"/>
                <a:gd name="T3" fmla="*/ 22 h 24"/>
                <a:gd name="T4" fmla="*/ 0 w 46"/>
                <a:gd name="T5" fmla="*/ 23 h 24"/>
                <a:gd name="T6" fmla="*/ 5 w 46"/>
                <a:gd name="T7" fmla="*/ 23 h 24"/>
                <a:gd name="T8" fmla="*/ 45 w 46"/>
                <a:gd name="T9" fmla="*/ 1 h 24"/>
                <a:gd name="T10" fmla="*/ 45 w 46"/>
                <a:gd name="T11" fmla="*/ 0 h 24"/>
                <a:gd name="T12" fmla="*/ 41 w 46"/>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4">
                  <a:moveTo>
                    <a:pt x="41" y="0"/>
                  </a:moveTo>
                  <a:lnTo>
                    <a:pt x="0" y="22"/>
                  </a:lnTo>
                  <a:lnTo>
                    <a:pt x="0" y="23"/>
                  </a:lnTo>
                  <a:lnTo>
                    <a:pt x="5" y="23"/>
                  </a:lnTo>
                  <a:lnTo>
                    <a:pt x="45" y="1"/>
                  </a:lnTo>
                  <a:lnTo>
                    <a:pt x="45" y="0"/>
                  </a:lnTo>
                  <a:lnTo>
                    <a:pt x="41" y="0"/>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31" name="Freeform 107"/>
            <p:cNvSpPr>
              <a:spLocks/>
            </p:cNvSpPr>
            <p:nvPr/>
          </p:nvSpPr>
          <p:spPr bwMode="auto">
            <a:xfrm>
              <a:off x="6022" y="379"/>
              <a:ext cx="44" cy="25"/>
            </a:xfrm>
            <a:custGeom>
              <a:avLst/>
              <a:gdLst>
                <a:gd name="T0" fmla="*/ 39 w 44"/>
                <a:gd name="T1" fmla="*/ 0 h 25"/>
                <a:gd name="T2" fmla="*/ 0 w 44"/>
                <a:gd name="T3" fmla="*/ 21 h 25"/>
                <a:gd name="T4" fmla="*/ 0 w 44"/>
                <a:gd name="T5" fmla="*/ 24 h 25"/>
                <a:gd name="T6" fmla="*/ 43 w 44"/>
                <a:gd name="T7" fmla="*/ 1 h 25"/>
                <a:gd name="T8" fmla="*/ 43 w 44"/>
                <a:gd name="T9" fmla="*/ 0 h 25"/>
                <a:gd name="T10" fmla="*/ 39 w 4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5">
                  <a:moveTo>
                    <a:pt x="39" y="0"/>
                  </a:moveTo>
                  <a:lnTo>
                    <a:pt x="0" y="21"/>
                  </a:lnTo>
                  <a:lnTo>
                    <a:pt x="0" y="24"/>
                  </a:lnTo>
                  <a:lnTo>
                    <a:pt x="43" y="1"/>
                  </a:lnTo>
                  <a:lnTo>
                    <a:pt x="43" y="0"/>
                  </a:lnTo>
                  <a:lnTo>
                    <a:pt x="39" y="0"/>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32" name="Freeform 108"/>
            <p:cNvSpPr>
              <a:spLocks/>
            </p:cNvSpPr>
            <p:nvPr/>
          </p:nvSpPr>
          <p:spPr bwMode="auto">
            <a:xfrm>
              <a:off x="6022" y="345"/>
              <a:ext cx="41" cy="24"/>
            </a:xfrm>
            <a:custGeom>
              <a:avLst/>
              <a:gdLst>
                <a:gd name="T0" fmla="*/ 1 w 41"/>
                <a:gd name="T1" fmla="*/ 0 h 24"/>
                <a:gd name="T2" fmla="*/ 0 w 41"/>
                <a:gd name="T3" fmla="*/ 0 h 24"/>
                <a:gd name="T4" fmla="*/ 0 w 41"/>
                <a:gd name="T5" fmla="*/ 3 h 24"/>
                <a:gd name="T6" fmla="*/ 34 w 41"/>
                <a:gd name="T7" fmla="*/ 23 h 24"/>
                <a:gd name="T8" fmla="*/ 40 w 41"/>
                <a:gd name="T9" fmla="*/ 23 h 24"/>
                <a:gd name="T10" fmla="*/ 1 w 41"/>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4">
                  <a:moveTo>
                    <a:pt x="1" y="0"/>
                  </a:moveTo>
                  <a:lnTo>
                    <a:pt x="0" y="0"/>
                  </a:lnTo>
                  <a:lnTo>
                    <a:pt x="0" y="3"/>
                  </a:lnTo>
                  <a:lnTo>
                    <a:pt x="34" y="23"/>
                  </a:lnTo>
                  <a:lnTo>
                    <a:pt x="40" y="23"/>
                  </a:lnTo>
                  <a:lnTo>
                    <a:pt x="1" y="0"/>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33" name="Freeform 109"/>
            <p:cNvSpPr>
              <a:spLocks/>
            </p:cNvSpPr>
            <p:nvPr/>
          </p:nvSpPr>
          <p:spPr bwMode="auto">
            <a:xfrm>
              <a:off x="6022" y="345"/>
              <a:ext cx="101" cy="59"/>
            </a:xfrm>
            <a:custGeom>
              <a:avLst/>
              <a:gdLst>
                <a:gd name="T0" fmla="*/ 100 w 101"/>
                <a:gd name="T1" fmla="*/ 32 h 59"/>
                <a:gd name="T2" fmla="*/ 100 w 101"/>
                <a:gd name="T3" fmla="*/ 25 h 59"/>
                <a:gd name="T4" fmla="*/ 100 w 101"/>
                <a:gd name="T5" fmla="*/ 26 h 59"/>
                <a:gd name="T6" fmla="*/ 53 w 101"/>
                <a:gd name="T7" fmla="*/ 26 h 59"/>
                <a:gd name="T8" fmla="*/ 53 w 101"/>
                <a:gd name="T9" fmla="*/ 0 h 59"/>
                <a:gd name="T10" fmla="*/ 46 w 101"/>
                <a:gd name="T11" fmla="*/ 0 h 59"/>
                <a:gd name="T12" fmla="*/ 46 w 101"/>
                <a:gd name="T13" fmla="*/ 26 h 59"/>
                <a:gd name="T14" fmla="*/ 0 w 101"/>
                <a:gd name="T15" fmla="*/ 26 h 59"/>
                <a:gd name="T16" fmla="*/ 0 w 101"/>
                <a:gd name="T17" fmla="*/ 32 h 59"/>
                <a:gd name="T18" fmla="*/ 46 w 101"/>
                <a:gd name="T19" fmla="*/ 32 h 59"/>
                <a:gd name="T20" fmla="*/ 46 w 101"/>
                <a:gd name="T21" fmla="*/ 58 h 59"/>
                <a:gd name="T22" fmla="*/ 53 w 101"/>
                <a:gd name="T23" fmla="*/ 58 h 59"/>
                <a:gd name="T24" fmla="*/ 53 w 101"/>
                <a:gd name="T25" fmla="*/ 32 h 59"/>
                <a:gd name="T26" fmla="*/ 100 w 101"/>
                <a:gd name="T27" fmla="*/ 3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59">
                  <a:moveTo>
                    <a:pt x="100" y="32"/>
                  </a:moveTo>
                  <a:lnTo>
                    <a:pt x="100" y="25"/>
                  </a:lnTo>
                  <a:lnTo>
                    <a:pt x="100" y="26"/>
                  </a:lnTo>
                  <a:lnTo>
                    <a:pt x="53" y="26"/>
                  </a:lnTo>
                  <a:lnTo>
                    <a:pt x="53" y="0"/>
                  </a:lnTo>
                  <a:lnTo>
                    <a:pt x="46" y="0"/>
                  </a:lnTo>
                  <a:lnTo>
                    <a:pt x="46" y="26"/>
                  </a:lnTo>
                  <a:lnTo>
                    <a:pt x="0" y="26"/>
                  </a:lnTo>
                  <a:lnTo>
                    <a:pt x="0" y="32"/>
                  </a:lnTo>
                  <a:lnTo>
                    <a:pt x="46" y="32"/>
                  </a:lnTo>
                  <a:lnTo>
                    <a:pt x="46" y="58"/>
                  </a:lnTo>
                  <a:lnTo>
                    <a:pt x="53" y="58"/>
                  </a:lnTo>
                  <a:lnTo>
                    <a:pt x="53" y="32"/>
                  </a:lnTo>
                  <a:lnTo>
                    <a:pt x="100" y="32"/>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34" name="Freeform 110"/>
            <p:cNvSpPr>
              <a:spLocks/>
            </p:cNvSpPr>
            <p:nvPr/>
          </p:nvSpPr>
          <p:spPr bwMode="auto">
            <a:xfrm>
              <a:off x="6142" y="386"/>
              <a:ext cx="17" cy="15"/>
            </a:xfrm>
            <a:custGeom>
              <a:avLst/>
              <a:gdLst>
                <a:gd name="T0" fmla="*/ 10 w 17"/>
                <a:gd name="T1" fmla="*/ 5 h 15"/>
                <a:gd name="T2" fmla="*/ 16 w 17"/>
                <a:gd name="T3" fmla="*/ 5 h 15"/>
                <a:gd name="T4" fmla="*/ 12 w 17"/>
                <a:gd name="T5" fmla="*/ 9 h 15"/>
                <a:gd name="T6" fmla="*/ 13 w 17"/>
                <a:gd name="T7" fmla="*/ 14 h 15"/>
                <a:gd name="T8" fmla="*/ 8 w 17"/>
                <a:gd name="T9" fmla="*/ 11 h 15"/>
                <a:gd name="T10" fmla="*/ 3 w 17"/>
                <a:gd name="T11" fmla="*/ 14 h 15"/>
                <a:gd name="T12" fmla="*/ 4 w 17"/>
                <a:gd name="T13" fmla="*/ 9 h 15"/>
                <a:gd name="T14" fmla="*/ 0 w 17"/>
                <a:gd name="T15" fmla="*/ 5 h 15"/>
                <a:gd name="T16" fmla="*/ 6 w 17"/>
                <a:gd name="T17" fmla="*/ 5 h 15"/>
                <a:gd name="T18" fmla="*/ 8 w 17"/>
                <a:gd name="T19" fmla="*/ 0 h 15"/>
                <a:gd name="T20" fmla="*/ 10 w 17"/>
                <a:gd name="T21" fmla="*/ 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5">
                  <a:moveTo>
                    <a:pt x="10" y="5"/>
                  </a:moveTo>
                  <a:lnTo>
                    <a:pt x="16" y="5"/>
                  </a:lnTo>
                  <a:lnTo>
                    <a:pt x="12" y="9"/>
                  </a:lnTo>
                  <a:lnTo>
                    <a:pt x="13" y="14"/>
                  </a:lnTo>
                  <a:lnTo>
                    <a:pt x="8" y="11"/>
                  </a:lnTo>
                  <a:lnTo>
                    <a:pt x="3" y="14"/>
                  </a:lnTo>
                  <a:lnTo>
                    <a:pt x="4" y="9"/>
                  </a:lnTo>
                  <a:lnTo>
                    <a:pt x="0" y="5"/>
                  </a:lnTo>
                  <a:lnTo>
                    <a:pt x="6" y="5"/>
                  </a:lnTo>
                  <a:lnTo>
                    <a:pt x="8" y="0"/>
                  </a:lnTo>
                  <a:lnTo>
                    <a:pt x="10" y="5"/>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35" name="Freeform 111"/>
            <p:cNvSpPr>
              <a:spLocks/>
            </p:cNvSpPr>
            <p:nvPr/>
          </p:nvSpPr>
          <p:spPr bwMode="auto">
            <a:xfrm>
              <a:off x="6166" y="360"/>
              <a:ext cx="17" cy="16"/>
            </a:xfrm>
            <a:custGeom>
              <a:avLst/>
              <a:gdLst>
                <a:gd name="T0" fmla="*/ 10 w 17"/>
                <a:gd name="T1" fmla="*/ 6 h 16"/>
                <a:gd name="T2" fmla="*/ 16 w 17"/>
                <a:gd name="T3" fmla="*/ 6 h 16"/>
                <a:gd name="T4" fmla="*/ 12 w 17"/>
                <a:gd name="T5" fmla="*/ 9 h 16"/>
                <a:gd name="T6" fmla="*/ 13 w 17"/>
                <a:gd name="T7" fmla="*/ 15 h 16"/>
                <a:gd name="T8" fmla="*/ 8 w 17"/>
                <a:gd name="T9" fmla="*/ 12 h 16"/>
                <a:gd name="T10" fmla="*/ 3 w 17"/>
                <a:gd name="T11" fmla="*/ 15 h 16"/>
                <a:gd name="T12" fmla="*/ 4 w 17"/>
                <a:gd name="T13" fmla="*/ 9 h 16"/>
                <a:gd name="T14" fmla="*/ 0 w 17"/>
                <a:gd name="T15" fmla="*/ 6 h 16"/>
                <a:gd name="T16" fmla="*/ 6 w 17"/>
                <a:gd name="T17" fmla="*/ 6 h 16"/>
                <a:gd name="T18" fmla="*/ 8 w 17"/>
                <a:gd name="T19" fmla="*/ 0 h 16"/>
                <a:gd name="T20" fmla="*/ 10 w 17"/>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6">
                  <a:moveTo>
                    <a:pt x="10" y="6"/>
                  </a:moveTo>
                  <a:lnTo>
                    <a:pt x="16" y="6"/>
                  </a:lnTo>
                  <a:lnTo>
                    <a:pt x="12" y="9"/>
                  </a:lnTo>
                  <a:lnTo>
                    <a:pt x="13" y="15"/>
                  </a:lnTo>
                  <a:lnTo>
                    <a:pt x="8" y="12"/>
                  </a:lnTo>
                  <a:lnTo>
                    <a:pt x="3" y="15"/>
                  </a:lnTo>
                  <a:lnTo>
                    <a:pt x="4" y="9"/>
                  </a:lnTo>
                  <a:lnTo>
                    <a:pt x="0" y="6"/>
                  </a:lnTo>
                  <a:lnTo>
                    <a:pt x="6" y="6"/>
                  </a:lnTo>
                  <a:lnTo>
                    <a:pt x="8" y="0"/>
                  </a:lnTo>
                  <a:lnTo>
                    <a:pt x="10" y="6"/>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36" name="Freeform 112"/>
            <p:cNvSpPr>
              <a:spLocks/>
            </p:cNvSpPr>
            <p:nvPr/>
          </p:nvSpPr>
          <p:spPr bwMode="auto">
            <a:xfrm>
              <a:off x="6189" y="380"/>
              <a:ext cx="18" cy="15"/>
            </a:xfrm>
            <a:custGeom>
              <a:avLst/>
              <a:gdLst>
                <a:gd name="T0" fmla="*/ 11 w 18"/>
                <a:gd name="T1" fmla="*/ 5 h 15"/>
                <a:gd name="T2" fmla="*/ 17 w 18"/>
                <a:gd name="T3" fmla="*/ 5 h 15"/>
                <a:gd name="T4" fmla="*/ 12 w 18"/>
                <a:gd name="T5" fmla="*/ 9 h 15"/>
                <a:gd name="T6" fmla="*/ 14 w 18"/>
                <a:gd name="T7" fmla="*/ 14 h 15"/>
                <a:gd name="T8" fmla="*/ 9 w 18"/>
                <a:gd name="T9" fmla="*/ 11 h 15"/>
                <a:gd name="T10" fmla="*/ 3 w 18"/>
                <a:gd name="T11" fmla="*/ 14 h 15"/>
                <a:gd name="T12" fmla="*/ 5 w 18"/>
                <a:gd name="T13" fmla="*/ 9 h 15"/>
                <a:gd name="T14" fmla="*/ 0 w 18"/>
                <a:gd name="T15" fmla="*/ 5 h 15"/>
                <a:gd name="T16" fmla="*/ 6 w 18"/>
                <a:gd name="T17" fmla="*/ 5 h 15"/>
                <a:gd name="T18" fmla="*/ 9 w 18"/>
                <a:gd name="T19" fmla="*/ 0 h 15"/>
                <a:gd name="T20" fmla="*/ 11 w 18"/>
                <a:gd name="T21" fmla="*/ 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5">
                  <a:moveTo>
                    <a:pt x="11" y="5"/>
                  </a:moveTo>
                  <a:lnTo>
                    <a:pt x="17" y="5"/>
                  </a:lnTo>
                  <a:lnTo>
                    <a:pt x="12" y="9"/>
                  </a:lnTo>
                  <a:lnTo>
                    <a:pt x="14" y="14"/>
                  </a:lnTo>
                  <a:lnTo>
                    <a:pt x="9" y="11"/>
                  </a:lnTo>
                  <a:lnTo>
                    <a:pt x="3" y="14"/>
                  </a:lnTo>
                  <a:lnTo>
                    <a:pt x="5" y="9"/>
                  </a:lnTo>
                  <a:lnTo>
                    <a:pt x="0" y="5"/>
                  </a:lnTo>
                  <a:lnTo>
                    <a:pt x="6" y="5"/>
                  </a:lnTo>
                  <a:lnTo>
                    <a:pt x="9" y="0"/>
                  </a:lnTo>
                  <a:lnTo>
                    <a:pt x="11" y="5"/>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37" name="Freeform 113"/>
            <p:cNvSpPr>
              <a:spLocks/>
            </p:cNvSpPr>
            <p:nvPr/>
          </p:nvSpPr>
          <p:spPr bwMode="auto">
            <a:xfrm>
              <a:off x="6175" y="431"/>
              <a:ext cx="16" cy="16"/>
            </a:xfrm>
            <a:custGeom>
              <a:avLst/>
              <a:gdLst>
                <a:gd name="T0" fmla="*/ 9 w 16"/>
                <a:gd name="T1" fmla="*/ 5 h 16"/>
                <a:gd name="T2" fmla="*/ 15 w 16"/>
                <a:gd name="T3" fmla="*/ 5 h 16"/>
                <a:gd name="T4" fmla="*/ 11 w 16"/>
                <a:gd name="T5" fmla="*/ 10 h 16"/>
                <a:gd name="T6" fmla="*/ 13 w 16"/>
                <a:gd name="T7" fmla="*/ 15 h 16"/>
                <a:gd name="T8" fmla="*/ 8 w 16"/>
                <a:gd name="T9" fmla="*/ 12 h 16"/>
                <a:gd name="T10" fmla="*/ 3 w 16"/>
                <a:gd name="T11" fmla="*/ 15 h 16"/>
                <a:gd name="T12" fmla="*/ 4 w 16"/>
                <a:gd name="T13" fmla="*/ 10 h 16"/>
                <a:gd name="T14" fmla="*/ 0 w 16"/>
                <a:gd name="T15" fmla="*/ 5 h 16"/>
                <a:gd name="T16" fmla="*/ 6 w 16"/>
                <a:gd name="T17" fmla="*/ 5 h 16"/>
                <a:gd name="T18" fmla="*/ 8 w 16"/>
                <a:gd name="T19" fmla="*/ 0 h 16"/>
                <a:gd name="T20" fmla="*/ 9 w 16"/>
                <a:gd name="T21" fmla="*/ 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6">
                  <a:moveTo>
                    <a:pt x="9" y="5"/>
                  </a:moveTo>
                  <a:lnTo>
                    <a:pt x="15" y="5"/>
                  </a:lnTo>
                  <a:lnTo>
                    <a:pt x="11" y="10"/>
                  </a:lnTo>
                  <a:lnTo>
                    <a:pt x="13" y="15"/>
                  </a:lnTo>
                  <a:lnTo>
                    <a:pt x="8" y="12"/>
                  </a:lnTo>
                  <a:lnTo>
                    <a:pt x="3" y="15"/>
                  </a:lnTo>
                  <a:lnTo>
                    <a:pt x="4" y="10"/>
                  </a:lnTo>
                  <a:lnTo>
                    <a:pt x="0" y="5"/>
                  </a:lnTo>
                  <a:lnTo>
                    <a:pt x="6" y="5"/>
                  </a:lnTo>
                  <a:lnTo>
                    <a:pt x="8" y="0"/>
                  </a:lnTo>
                  <a:lnTo>
                    <a:pt x="9" y="5"/>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38" name="Freeform 114"/>
            <p:cNvSpPr>
              <a:spLocks/>
            </p:cNvSpPr>
            <p:nvPr/>
          </p:nvSpPr>
          <p:spPr bwMode="auto">
            <a:xfrm>
              <a:off x="5667" y="572"/>
              <a:ext cx="213" cy="116"/>
            </a:xfrm>
            <a:custGeom>
              <a:avLst/>
              <a:gdLst>
                <a:gd name="T0" fmla="*/ 0 w 213"/>
                <a:gd name="T1" fmla="*/ 0 h 116"/>
                <a:gd name="T2" fmla="*/ 0 w 213"/>
                <a:gd name="T3" fmla="*/ 115 h 116"/>
                <a:gd name="T4" fmla="*/ 212 w 213"/>
                <a:gd name="T5" fmla="*/ 115 h 116"/>
                <a:gd name="T6" fmla="*/ 212 w 213"/>
                <a:gd name="T7" fmla="*/ 0 h 116"/>
                <a:gd name="T8" fmla="*/ 0 w 213"/>
                <a:gd name="T9" fmla="*/ 0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116">
                  <a:moveTo>
                    <a:pt x="0" y="0"/>
                  </a:moveTo>
                  <a:lnTo>
                    <a:pt x="0" y="115"/>
                  </a:lnTo>
                  <a:lnTo>
                    <a:pt x="212" y="115"/>
                  </a:lnTo>
                  <a:lnTo>
                    <a:pt x="212" y="0"/>
                  </a:lnTo>
                  <a:lnTo>
                    <a:pt x="0" y="0"/>
                  </a:lnTo>
                </a:path>
              </a:pathLst>
            </a:custGeom>
            <a:solidFill>
              <a:srgbClr val="FFFFF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39" name="Freeform 115"/>
            <p:cNvSpPr>
              <a:spLocks/>
            </p:cNvSpPr>
            <p:nvPr/>
          </p:nvSpPr>
          <p:spPr bwMode="auto">
            <a:xfrm>
              <a:off x="5671" y="610"/>
              <a:ext cx="33" cy="18"/>
            </a:xfrm>
            <a:custGeom>
              <a:avLst/>
              <a:gdLst>
                <a:gd name="T0" fmla="*/ 32 w 33"/>
                <a:gd name="T1" fmla="*/ 0 h 18"/>
                <a:gd name="T2" fmla="*/ 0 w 33"/>
                <a:gd name="T3" fmla="*/ 0 h 18"/>
                <a:gd name="T4" fmla="*/ 0 w 33"/>
                <a:gd name="T5" fmla="*/ 17 h 18"/>
                <a:gd name="T6" fmla="*/ 32 w 33"/>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18">
                  <a:moveTo>
                    <a:pt x="32" y="0"/>
                  </a:moveTo>
                  <a:lnTo>
                    <a:pt x="0" y="0"/>
                  </a:lnTo>
                  <a:lnTo>
                    <a:pt x="0" y="17"/>
                  </a:lnTo>
                  <a:lnTo>
                    <a:pt x="32" y="0"/>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40" name="Freeform 116"/>
            <p:cNvSpPr>
              <a:spLocks/>
            </p:cNvSpPr>
            <p:nvPr/>
          </p:nvSpPr>
          <p:spPr bwMode="auto">
            <a:xfrm>
              <a:off x="5671" y="581"/>
              <a:ext cx="32" cy="18"/>
            </a:xfrm>
            <a:custGeom>
              <a:avLst/>
              <a:gdLst>
                <a:gd name="T0" fmla="*/ 31 w 32"/>
                <a:gd name="T1" fmla="*/ 17 h 18"/>
                <a:gd name="T2" fmla="*/ 0 w 32"/>
                <a:gd name="T3" fmla="*/ 0 h 18"/>
                <a:gd name="T4" fmla="*/ 0 w 32"/>
                <a:gd name="T5" fmla="*/ 17 h 18"/>
                <a:gd name="T6" fmla="*/ 31 w 32"/>
                <a:gd name="T7" fmla="*/ 1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8">
                  <a:moveTo>
                    <a:pt x="31" y="17"/>
                  </a:moveTo>
                  <a:lnTo>
                    <a:pt x="0" y="0"/>
                  </a:lnTo>
                  <a:lnTo>
                    <a:pt x="0" y="17"/>
                  </a:lnTo>
                  <a:lnTo>
                    <a:pt x="31" y="17"/>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41" name="Freeform 117"/>
            <p:cNvSpPr>
              <a:spLocks/>
            </p:cNvSpPr>
            <p:nvPr/>
          </p:nvSpPr>
          <p:spPr bwMode="auto">
            <a:xfrm>
              <a:off x="5677" y="576"/>
              <a:ext cx="38" cy="22"/>
            </a:xfrm>
            <a:custGeom>
              <a:avLst/>
              <a:gdLst>
                <a:gd name="T0" fmla="*/ 37 w 38"/>
                <a:gd name="T1" fmla="*/ 0 h 22"/>
                <a:gd name="T2" fmla="*/ 0 w 38"/>
                <a:gd name="T3" fmla="*/ 0 h 22"/>
                <a:gd name="T4" fmla="*/ 37 w 38"/>
                <a:gd name="T5" fmla="*/ 21 h 22"/>
                <a:gd name="T6" fmla="*/ 37 w 38"/>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2">
                  <a:moveTo>
                    <a:pt x="37" y="0"/>
                  </a:moveTo>
                  <a:lnTo>
                    <a:pt x="0" y="0"/>
                  </a:lnTo>
                  <a:lnTo>
                    <a:pt x="37" y="21"/>
                  </a:lnTo>
                  <a:lnTo>
                    <a:pt x="37" y="0"/>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42" name="Freeform 118"/>
            <p:cNvSpPr>
              <a:spLocks/>
            </p:cNvSpPr>
            <p:nvPr/>
          </p:nvSpPr>
          <p:spPr bwMode="auto">
            <a:xfrm>
              <a:off x="5671" y="576"/>
              <a:ext cx="206" cy="109"/>
            </a:xfrm>
            <a:custGeom>
              <a:avLst/>
              <a:gdLst>
                <a:gd name="T0" fmla="*/ 101 w 206"/>
                <a:gd name="T1" fmla="*/ 0 h 109"/>
                <a:gd name="T2" fmla="*/ 101 w 206"/>
                <a:gd name="T3" fmla="*/ 4 h 109"/>
                <a:gd name="T4" fmla="*/ 66 w 206"/>
                <a:gd name="T5" fmla="*/ 25 h 109"/>
                <a:gd name="T6" fmla="*/ 101 w 206"/>
                <a:gd name="T7" fmla="*/ 25 h 109"/>
                <a:gd name="T8" fmla="*/ 101 w 206"/>
                <a:gd name="T9" fmla="*/ 33 h 109"/>
                <a:gd name="T10" fmla="*/ 63 w 206"/>
                <a:gd name="T11" fmla="*/ 33 h 109"/>
                <a:gd name="T12" fmla="*/ 101 w 206"/>
                <a:gd name="T13" fmla="*/ 56 h 109"/>
                <a:gd name="T14" fmla="*/ 101 w 206"/>
                <a:gd name="T15" fmla="*/ 57 h 109"/>
                <a:gd name="T16" fmla="*/ 101 w 206"/>
                <a:gd name="T17" fmla="*/ 59 h 109"/>
                <a:gd name="T18" fmla="*/ 92 w 206"/>
                <a:gd name="T19" fmla="*/ 59 h 109"/>
                <a:gd name="T20" fmla="*/ 54 w 206"/>
                <a:gd name="T21" fmla="*/ 37 h 109"/>
                <a:gd name="T22" fmla="*/ 54 w 206"/>
                <a:gd name="T23" fmla="*/ 59 h 109"/>
                <a:gd name="T24" fmla="*/ 46 w 206"/>
                <a:gd name="T25" fmla="*/ 59 h 109"/>
                <a:gd name="T26" fmla="*/ 46 w 206"/>
                <a:gd name="T27" fmla="*/ 36 h 109"/>
                <a:gd name="T28" fmla="*/ 5 w 206"/>
                <a:gd name="T29" fmla="*/ 59 h 109"/>
                <a:gd name="T30" fmla="*/ 0 w 206"/>
                <a:gd name="T31" fmla="*/ 59 h 109"/>
                <a:gd name="T32" fmla="*/ 0 w 206"/>
                <a:gd name="T33" fmla="*/ 108 h 109"/>
                <a:gd name="T34" fmla="*/ 205 w 206"/>
                <a:gd name="T35" fmla="*/ 108 h 109"/>
                <a:gd name="T36" fmla="*/ 205 w 206"/>
                <a:gd name="T37" fmla="*/ 0 h 109"/>
                <a:gd name="T38" fmla="*/ 101 w 206"/>
                <a:gd name="T39" fmla="*/ 0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6" h="109">
                  <a:moveTo>
                    <a:pt x="101" y="0"/>
                  </a:moveTo>
                  <a:lnTo>
                    <a:pt x="101" y="4"/>
                  </a:lnTo>
                  <a:lnTo>
                    <a:pt x="66" y="25"/>
                  </a:lnTo>
                  <a:lnTo>
                    <a:pt x="101" y="25"/>
                  </a:lnTo>
                  <a:lnTo>
                    <a:pt x="101" y="33"/>
                  </a:lnTo>
                  <a:lnTo>
                    <a:pt x="63" y="33"/>
                  </a:lnTo>
                  <a:lnTo>
                    <a:pt x="101" y="56"/>
                  </a:lnTo>
                  <a:lnTo>
                    <a:pt x="101" y="57"/>
                  </a:lnTo>
                  <a:lnTo>
                    <a:pt x="101" y="59"/>
                  </a:lnTo>
                  <a:lnTo>
                    <a:pt x="92" y="59"/>
                  </a:lnTo>
                  <a:lnTo>
                    <a:pt x="54" y="37"/>
                  </a:lnTo>
                  <a:lnTo>
                    <a:pt x="54" y="59"/>
                  </a:lnTo>
                  <a:lnTo>
                    <a:pt x="46" y="59"/>
                  </a:lnTo>
                  <a:lnTo>
                    <a:pt x="46" y="36"/>
                  </a:lnTo>
                  <a:lnTo>
                    <a:pt x="5" y="59"/>
                  </a:lnTo>
                  <a:lnTo>
                    <a:pt x="0" y="59"/>
                  </a:lnTo>
                  <a:lnTo>
                    <a:pt x="0" y="108"/>
                  </a:lnTo>
                  <a:lnTo>
                    <a:pt x="205" y="108"/>
                  </a:lnTo>
                  <a:lnTo>
                    <a:pt x="205" y="0"/>
                  </a:lnTo>
                  <a:lnTo>
                    <a:pt x="101" y="0"/>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43" name="Freeform 119"/>
            <p:cNvSpPr>
              <a:spLocks/>
            </p:cNvSpPr>
            <p:nvPr/>
          </p:nvSpPr>
          <p:spPr bwMode="auto">
            <a:xfrm>
              <a:off x="5726" y="576"/>
              <a:ext cx="38" cy="21"/>
            </a:xfrm>
            <a:custGeom>
              <a:avLst/>
              <a:gdLst>
                <a:gd name="T0" fmla="*/ 0 w 38"/>
                <a:gd name="T1" fmla="*/ 0 h 21"/>
                <a:gd name="T2" fmla="*/ 0 w 38"/>
                <a:gd name="T3" fmla="*/ 20 h 21"/>
                <a:gd name="T4" fmla="*/ 37 w 38"/>
                <a:gd name="T5" fmla="*/ 0 h 21"/>
                <a:gd name="T6" fmla="*/ 0 w 38"/>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1">
                  <a:moveTo>
                    <a:pt x="0" y="0"/>
                  </a:moveTo>
                  <a:lnTo>
                    <a:pt x="0" y="20"/>
                  </a:lnTo>
                  <a:lnTo>
                    <a:pt x="37" y="0"/>
                  </a:lnTo>
                  <a:lnTo>
                    <a:pt x="0" y="0"/>
                  </a:lnTo>
                </a:path>
              </a:pathLst>
            </a:custGeom>
            <a:solidFill>
              <a:srgbClr val="2E2477"/>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44" name="Freeform 120"/>
            <p:cNvSpPr>
              <a:spLocks/>
            </p:cNvSpPr>
            <p:nvPr/>
          </p:nvSpPr>
          <p:spPr bwMode="auto">
            <a:xfrm>
              <a:off x="5726" y="610"/>
              <a:ext cx="46" cy="25"/>
            </a:xfrm>
            <a:custGeom>
              <a:avLst/>
              <a:gdLst>
                <a:gd name="T0" fmla="*/ 5 w 46"/>
                <a:gd name="T1" fmla="*/ 0 h 25"/>
                <a:gd name="T2" fmla="*/ 0 w 46"/>
                <a:gd name="T3" fmla="*/ 0 h 25"/>
                <a:gd name="T4" fmla="*/ 0 w 46"/>
                <a:gd name="T5" fmla="*/ 1 h 25"/>
                <a:gd name="T6" fmla="*/ 41 w 46"/>
                <a:gd name="T7" fmla="*/ 24 h 25"/>
                <a:gd name="T8" fmla="*/ 45 w 46"/>
                <a:gd name="T9" fmla="*/ 24 h 25"/>
                <a:gd name="T10" fmla="*/ 45 w 46"/>
                <a:gd name="T11" fmla="*/ 23 h 25"/>
                <a:gd name="T12" fmla="*/ 5 w 46"/>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5">
                  <a:moveTo>
                    <a:pt x="5" y="0"/>
                  </a:moveTo>
                  <a:lnTo>
                    <a:pt x="0" y="0"/>
                  </a:lnTo>
                  <a:lnTo>
                    <a:pt x="0" y="1"/>
                  </a:lnTo>
                  <a:lnTo>
                    <a:pt x="41" y="24"/>
                  </a:lnTo>
                  <a:lnTo>
                    <a:pt x="45" y="24"/>
                  </a:lnTo>
                  <a:lnTo>
                    <a:pt x="45" y="23"/>
                  </a:lnTo>
                  <a:lnTo>
                    <a:pt x="5" y="0"/>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45" name="Freeform 121"/>
            <p:cNvSpPr>
              <a:spLocks/>
            </p:cNvSpPr>
            <p:nvPr/>
          </p:nvSpPr>
          <p:spPr bwMode="auto">
            <a:xfrm>
              <a:off x="5726" y="576"/>
              <a:ext cx="46" cy="23"/>
            </a:xfrm>
            <a:custGeom>
              <a:avLst/>
              <a:gdLst>
                <a:gd name="T0" fmla="*/ 41 w 46"/>
                <a:gd name="T1" fmla="*/ 0 h 23"/>
                <a:gd name="T2" fmla="*/ 0 w 46"/>
                <a:gd name="T3" fmla="*/ 21 h 23"/>
                <a:gd name="T4" fmla="*/ 0 w 46"/>
                <a:gd name="T5" fmla="*/ 22 h 23"/>
                <a:gd name="T6" fmla="*/ 5 w 46"/>
                <a:gd name="T7" fmla="*/ 22 h 23"/>
                <a:gd name="T8" fmla="*/ 45 w 46"/>
                <a:gd name="T9" fmla="*/ 1 h 23"/>
                <a:gd name="T10" fmla="*/ 45 w 46"/>
                <a:gd name="T11" fmla="*/ 0 h 23"/>
                <a:gd name="T12" fmla="*/ 41 w 4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3">
                  <a:moveTo>
                    <a:pt x="41" y="0"/>
                  </a:moveTo>
                  <a:lnTo>
                    <a:pt x="0" y="21"/>
                  </a:lnTo>
                  <a:lnTo>
                    <a:pt x="0" y="22"/>
                  </a:lnTo>
                  <a:lnTo>
                    <a:pt x="5" y="22"/>
                  </a:lnTo>
                  <a:lnTo>
                    <a:pt x="45" y="1"/>
                  </a:lnTo>
                  <a:lnTo>
                    <a:pt x="45" y="0"/>
                  </a:lnTo>
                  <a:lnTo>
                    <a:pt x="41" y="0"/>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46" name="Freeform 122"/>
            <p:cNvSpPr>
              <a:spLocks/>
            </p:cNvSpPr>
            <p:nvPr/>
          </p:nvSpPr>
          <p:spPr bwMode="auto">
            <a:xfrm>
              <a:off x="5671" y="576"/>
              <a:ext cx="41" cy="23"/>
            </a:xfrm>
            <a:custGeom>
              <a:avLst/>
              <a:gdLst>
                <a:gd name="T0" fmla="*/ 1 w 41"/>
                <a:gd name="T1" fmla="*/ 0 h 23"/>
                <a:gd name="T2" fmla="*/ 0 w 41"/>
                <a:gd name="T3" fmla="*/ 0 h 23"/>
                <a:gd name="T4" fmla="*/ 0 w 41"/>
                <a:gd name="T5" fmla="*/ 3 h 23"/>
                <a:gd name="T6" fmla="*/ 34 w 41"/>
                <a:gd name="T7" fmla="*/ 22 h 23"/>
                <a:gd name="T8" fmla="*/ 40 w 41"/>
                <a:gd name="T9" fmla="*/ 22 h 23"/>
                <a:gd name="T10" fmla="*/ 1 w 41"/>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3">
                  <a:moveTo>
                    <a:pt x="1" y="0"/>
                  </a:moveTo>
                  <a:lnTo>
                    <a:pt x="0" y="0"/>
                  </a:lnTo>
                  <a:lnTo>
                    <a:pt x="0" y="3"/>
                  </a:lnTo>
                  <a:lnTo>
                    <a:pt x="34" y="22"/>
                  </a:lnTo>
                  <a:lnTo>
                    <a:pt x="40" y="22"/>
                  </a:lnTo>
                  <a:lnTo>
                    <a:pt x="1" y="0"/>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47" name="Freeform 123"/>
            <p:cNvSpPr>
              <a:spLocks/>
            </p:cNvSpPr>
            <p:nvPr/>
          </p:nvSpPr>
          <p:spPr bwMode="auto">
            <a:xfrm>
              <a:off x="5671" y="576"/>
              <a:ext cx="101" cy="59"/>
            </a:xfrm>
            <a:custGeom>
              <a:avLst/>
              <a:gdLst>
                <a:gd name="T0" fmla="*/ 53 w 101"/>
                <a:gd name="T1" fmla="*/ 26 h 59"/>
                <a:gd name="T2" fmla="*/ 53 w 101"/>
                <a:gd name="T3" fmla="*/ 0 h 59"/>
                <a:gd name="T4" fmla="*/ 46 w 101"/>
                <a:gd name="T5" fmla="*/ 0 h 59"/>
                <a:gd name="T6" fmla="*/ 46 w 101"/>
                <a:gd name="T7" fmla="*/ 26 h 59"/>
                <a:gd name="T8" fmla="*/ 0 w 101"/>
                <a:gd name="T9" fmla="*/ 26 h 59"/>
                <a:gd name="T10" fmla="*/ 0 w 101"/>
                <a:gd name="T11" fmla="*/ 32 h 59"/>
                <a:gd name="T12" fmla="*/ 46 w 101"/>
                <a:gd name="T13" fmla="*/ 32 h 59"/>
                <a:gd name="T14" fmla="*/ 46 w 101"/>
                <a:gd name="T15" fmla="*/ 58 h 59"/>
                <a:gd name="T16" fmla="*/ 53 w 101"/>
                <a:gd name="T17" fmla="*/ 58 h 59"/>
                <a:gd name="T18" fmla="*/ 53 w 101"/>
                <a:gd name="T19" fmla="*/ 32 h 59"/>
                <a:gd name="T20" fmla="*/ 100 w 101"/>
                <a:gd name="T21" fmla="*/ 32 h 59"/>
                <a:gd name="T22" fmla="*/ 100 w 101"/>
                <a:gd name="T23" fmla="*/ 26 h 59"/>
                <a:gd name="T24" fmla="*/ 53 w 101"/>
                <a:gd name="T25" fmla="*/ 2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59">
                  <a:moveTo>
                    <a:pt x="53" y="26"/>
                  </a:moveTo>
                  <a:lnTo>
                    <a:pt x="53" y="0"/>
                  </a:lnTo>
                  <a:lnTo>
                    <a:pt x="46" y="0"/>
                  </a:lnTo>
                  <a:lnTo>
                    <a:pt x="46" y="26"/>
                  </a:lnTo>
                  <a:lnTo>
                    <a:pt x="0" y="26"/>
                  </a:lnTo>
                  <a:lnTo>
                    <a:pt x="0" y="32"/>
                  </a:lnTo>
                  <a:lnTo>
                    <a:pt x="46" y="32"/>
                  </a:lnTo>
                  <a:lnTo>
                    <a:pt x="46" y="58"/>
                  </a:lnTo>
                  <a:lnTo>
                    <a:pt x="53" y="58"/>
                  </a:lnTo>
                  <a:lnTo>
                    <a:pt x="53" y="32"/>
                  </a:lnTo>
                  <a:lnTo>
                    <a:pt x="100" y="32"/>
                  </a:lnTo>
                  <a:lnTo>
                    <a:pt x="100" y="26"/>
                  </a:lnTo>
                  <a:lnTo>
                    <a:pt x="53" y="26"/>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48" name="Freeform 124"/>
            <p:cNvSpPr>
              <a:spLocks/>
            </p:cNvSpPr>
            <p:nvPr/>
          </p:nvSpPr>
          <p:spPr bwMode="auto">
            <a:xfrm>
              <a:off x="5671" y="610"/>
              <a:ext cx="44" cy="25"/>
            </a:xfrm>
            <a:custGeom>
              <a:avLst/>
              <a:gdLst>
                <a:gd name="T0" fmla="*/ 39 w 44"/>
                <a:gd name="T1" fmla="*/ 0 h 25"/>
                <a:gd name="T2" fmla="*/ 0 w 44"/>
                <a:gd name="T3" fmla="*/ 21 h 25"/>
                <a:gd name="T4" fmla="*/ 0 w 44"/>
                <a:gd name="T5" fmla="*/ 24 h 25"/>
                <a:gd name="T6" fmla="*/ 43 w 44"/>
                <a:gd name="T7" fmla="*/ 0 h 25"/>
                <a:gd name="T8" fmla="*/ 39 w 4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25">
                  <a:moveTo>
                    <a:pt x="39" y="0"/>
                  </a:moveTo>
                  <a:lnTo>
                    <a:pt x="0" y="21"/>
                  </a:lnTo>
                  <a:lnTo>
                    <a:pt x="0" y="24"/>
                  </a:lnTo>
                  <a:lnTo>
                    <a:pt x="43" y="0"/>
                  </a:lnTo>
                  <a:lnTo>
                    <a:pt x="39" y="0"/>
                  </a:lnTo>
                </a:path>
              </a:pathLst>
            </a:custGeom>
            <a:solidFill>
              <a:srgbClr val="B13723"/>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49" name="Freeform 125"/>
            <p:cNvSpPr>
              <a:spLocks/>
            </p:cNvSpPr>
            <p:nvPr/>
          </p:nvSpPr>
          <p:spPr bwMode="auto">
            <a:xfrm>
              <a:off x="5704" y="644"/>
              <a:ext cx="35" cy="35"/>
            </a:xfrm>
            <a:custGeom>
              <a:avLst/>
              <a:gdLst>
                <a:gd name="T0" fmla="*/ 17 w 35"/>
                <a:gd name="T1" fmla="*/ 0 h 35"/>
                <a:gd name="T2" fmla="*/ 21 w 35"/>
                <a:gd name="T3" fmla="*/ 9 h 35"/>
                <a:gd name="T4" fmla="*/ 30 w 35"/>
                <a:gd name="T5" fmla="*/ 7 h 35"/>
                <a:gd name="T6" fmla="*/ 26 w 35"/>
                <a:gd name="T7" fmla="*/ 16 h 35"/>
                <a:gd name="T8" fmla="*/ 34 w 35"/>
                <a:gd name="T9" fmla="*/ 22 h 35"/>
                <a:gd name="T10" fmla="*/ 25 w 35"/>
                <a:gd name="T11" fmla="*/ 24 h 35"/>
                <a:gd name="T12" fmla="*/ 25 w 35"/>
                <a:gd name="T13" fmla="*/ 34 h 35"/>
                <a:gd name="T14" fmla="*/ 17 w 35"/>
                <a:gd name="T15" fmla="*/ 27 h 35"/>
                <a:gd name="T16" fmla="*/ 9 w 35"/>
                <a:gd name="T17" fmla="*/ 34 h 35"/>
                <a:gd name="T18" fmla="*/ 9 w 35"/>
                <a:gd name="T19" fmla="*/ 24 h 35"/>
                <a:gd name="T20" fmla="*/ 0 w 35"/>
                <a:gd name="T21" fmla="*/ 22 h 35"/>
                <a:gd name="T22" fmla="*/ 8 w 35"/>
                <a:gd name="T23" fmla="*/ 16 h 35"/>
                <a:gd name="T24" fmla="*/ 3 w 35"/>
                <a:gd name="T25" fmla="*/ 7 h 35"/>
                <a:gd name="T26" fmla="*/ 13 w 35"/>
                <a:gd name="T27" fmla="*/ 9 h 35"/>
                <a:gd name="T28" fmla="*/ 17 w 35"/>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5">
                  <a:moveTo>
                    <a:pt x="17" y="0"/>
                  </a:moveTo>
                  <a:lnTo>
                    <a:pt x="21" y="9"/>
                  </a:lnTo>
                  <a:lnTo>
                    <a:pt x="30" y="7"/>
                  </a:lnTo>
                  <a:lnTo>
                    <a:pt x="26" y="16"/>
                  </a:lnTo>
                  <a:lnTo>
                    <a:pt x="34" y="22"/>
                  </a:lnTo>
                  <a:lnTo>
                    <a:pt x="25" y="24"/>
                  </a:lnTo>
                  <a:lnTo>
                    <a:pt x="25" y="34"/>
                  </a:lnTo>
                  <a:lnTo>
                    <a:pt x="17" y="27"/>
                  </a:lnTo>
                  <a:lnTo>
                    <a:pt x="9" y="34"/>
                  </a:lnTo>
                  <a:lnTo>
                    <a:pt x="9" y="24"/>
                  </a:lnTo>
                  <a:lnTo>
                    <a:pt x="0" y="22"/>
                  </a:lnTo>
                  <a:lnTo>
                    <a:pt x="8" y="16"/>
                  </a:lnTo>
                  <a:lnTo>
                    <a:pt x="3" y="7"/>
                  </a:lnTo>
                  <a:lnTo>
                    <a:pt x="13" y="9"/>
                  </a:lnTo>
                  <a:lnTo>
                    <a:pt x="17" y="0"/>
                  </a:lnTo>
                </a:path>
              </a:pathLst>
            </a:custGeom>
            <a:solidFill>
              <a:srgbClr val="FFFFF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50" name="Freeform 126"/>
            <p:cNvSpPr>
              <a:spLocks/>
            </p:cNvSpPr>
            <p:nvPr/>
          </p:nvSpPr>
          <p:spPr bwMode="auto">
            <a:xfrm>
              <a:off x="5788" y="621"/>
              <a:ext cx="17" cy="17"/>
            </a:xfrm>
            <a:custGeom>
              <a:avLst/>
              <a:gdLst>
                <a:gd name="T0" fmla="*/ 8 w 17"/>
                <a:gd name="T1" fmla="*/ 0 h 17"/>
                <a:gd name="T2" fmla="*/ 10 w 17"/>
                <a:gd name="T3" fmla="*/ 4 h 17"/>
                <a:gd name="T4" fmla="*/ 14 w 17"/>
                <a:gd name="T5" fmla="*/ 3 h 17"/>
                <a:gd name="T6" fmla="*/ 13 w 17"/>
                <a:gd name="T7" fmla="*/ 7 h 17"/>
                <a:gd name="T8" fmla="*/ 16 w 17"/>
                <a:gd name="T9" fmla="*/ 10 h 17"/>
                <a:gd name="T10" fmla="*/ 11 w 17"/>
                <a:gd name="T11" fmla="*/ 12 h 17"/>
                <a:gd name="T12" fmla="*/ 12 w 17"/>
                <a:gd name="T13" fmla="*/ 16 h 17"/>
                <a:gd name="T14" fmla="*/ 8 w 17"/>
                <a:gd name="T15" fmla="*/ 13 h 17"/>
                <a:gd name="T16" fmla="*/ 5 w 17"/>
                <a:gd name="T17" fmla="*/ 16 h 17"/>
                <a:gd name="T18" fmla="*/ 5 w 17"/>
                <a:gd name="T19" fmla="*/ 12 h 17"/>
                <a:gd name="T20" fmla="*/ 0 w 17"/>
                <a:gd name="T21" fmla="*/ 10 h 17"/>
                <a:gd name="T22" fmla="*/ 4 w 17"/>
                <a:gd name="T23" fmla="*/ 7 h 17"/>
                <a:gd name="T24" fmla="*/ 2 w 17"/>
                <a:gd name="T25" fmla="*/ 3 h 17"/>
                <a:gd name="T26" fmla="*/ 6 w 17"/>
                <a:gd name="T27" fmla="*/ 4 h 17"/>
                <a:gd name="T28" fmla="*/ 8 w 17"/>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17">
                  <a:moveTo>
                    <a:pt x="8" y="0"/>
                  </a:moveTo>
                  <a:lnTo>
                    <a:pt x="10" y="4"/>
                  </a:lnTo>
                  <a:lnTo>
                    <a:pt x="14" y="3"/>
                  </a:lnTo>
                  <a:lnTo>
                    <a:pt x="13" y="7"/>
                  </a:lnTo>
                  <a:lnTo>
                    <a:pt x="16" y="10"/>
                  </a:lnTo>
                  <a:lnTo>
                    <a:pt x="11" y="12"/>
                  </a:lnTo>
                  <a:lnTo>
                    <a:pt x="12" y="16"/>
                  </a:lnTo>
                  <a:lnTo>
                    <a:pt x="8" y="13"/>
                  </a:lnTo>
                  <a:lnTo>
                    <a:pt x="5" y="16"/>
                  </a:lnTo>
                  <a:lnTo>
                    <a:pt x="5" y="12"/>
                  </a:lnTo>
                  <a:lnTo>
                    <a:pt x="0" y="10"/>
                  </a:lnTo>
                  <a:lnTo>
                    <a:pt x="4" y="7"/>
                  </a:lnTo>
                  <a:lnTo>
                    <a:pt x="2" y="3"/>
                  </a:lnTo>
                  <a:lnTo>
                    <a:pt x="6" y="4"/>
                  </a:lnTo>
                  <a:lnTo>
                    <a:pt x="8" y="0"/>
                  </a:lnTo>
                </a:path>
              </a:pathLst>
            </a:custGeom>
            <a:solidFill>
              <a:srgbClr val="FFFFF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51" name="Freeform 127"/>
            <p:cNvSpPr>
              <a:spLocks/>
            </p:cNvSpPr>
            <p:nvPr/>
          </p:nvSpPr>
          <p:spPr bwMode="auto">
            <a:xfrm>
              <a:off x="5811" y="666"/>
              <a:ext cx="17" cy="16"/>
            </a:xfrm>
            <a:custGeom>
              <a:avLst/>
              <a:gdLst>
                <a:gd name="T0" fmla="*/ 8 w 17"/>
                <a:gd name="T1" fmla="*/ 0 h 16"/>
                <a:gd name="T2" fmla="*/ 10 w 17"/>
                <a:gd name="T3" fmla="*/ 4 h 16"/>
                <a:gd name="T4" fmla="*/ 14 w 17"/>
                <a:gd name="T5" fmla="*/ 3 h 16"/>
                <a:gd name="T6" fmla="*/ 12 w 17"/>
                <a:gd name="T7" fmla="*/ 7 h 16"/>
                <a:gd name="T8" fmla="*/ 16 w 17"/>
                <a:gd name="T9" fmla="*/ 10 h 16"/>
                <a:gd name="T10" fmla="*/ 11 w 17"/>
                <a:gd name="T11" fmla="*/ 11 h 16"/>
                <a:gd name="T12" fmla="*/ 12 w 17"/>
                <a:gd name="T13" fmla="*/ 15 h 16"/>
                <a:gd name="T14" fmla="*/ 8 w 17"/>
                <a:gd name="T15" fmla="*/ 12 h 16"/>
                <a:gd name="T16" fmla="*/ 5 w 17"/>
                <a:gd name="T17" fmla="*/ 15 h 16"/>
                <a:gd name="T18" fmla="*/ 5 w 17"/>
                <a:gd name="T19" fmla="*/ 11 h 16"/>
                <a:gd name="T20" fmla="*/ 0 w 17"/>
                <a:gd name="T21" fmla="*/ 10 h 16"/>
                <a:gd name="T22" fmla="*/ 4 w 17"/>
                <a:gd name="T23" fmla="*/ 7 h 16"/>
                <a:gd name="T24" fmla="*/ 2 w 17"/>
                <a:gd name="T25" fmla="*/ 3 h 16"/>
                <a:gd name="T26" fmla="*/ 6 w 17"/>
                <a:gd name="T27" fmla="*/ 4 h 16"/>
                <a:gd name="T28" fmla="*/ 8 w 17"/>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16">
                  <a:moveTo>
                    <a:pt x="8" y="0"/>
                  </a:moveTo>
                  <a:lnTo>
                    <a:pt x="10" y="4"/>
                  </a:lnTo>
                  <a:lnTo>
                    <a:pt x="14" y="3"/>
                  </a:lnTo>
                  <a:lnTo>
                    <a:pt x="12" y="7"/>
                  </a:lnTo>
                  <a:lnTo>
                    <a:pt x="16" y="10"/>
                  </a:lnTo>
                  <a:lnTo>
                    <a:pt x="11" y="11"/>
                  </a:lnTo>
                  <a:lnTo>
                    <a:pt x="12" y="15"/>
                  </a:lnTo>
                  <a:lnTo>
                    <a:pt x="8" y="12"/>
                  </a:lnTo>
                  <a:lnTo>
                    <a:pt x="5" y="15"/>
                  </a:lnTo>
                  <a:lnTo>
                    <a:pt x="5" y="11"/>
                  </a:lnTo>
                  <a:lnTo>
                    <a:pt x="0" y="10"/>
                  </a:lnTo>
                  <a:lnTo>
                    <a:pt x="4" y="7"/>
                  </a:lnTo>
                  <a:lnTo>
                    <a:pt x="2" y="3"/>
                  </a:lnTo>
                  <a:lnTo>
                    <a:pt x="6" y="4"/>
                  </a:lnTo>
                  <a:lnTo>
                    <a:pt x="8" y="0"/>
                  </a:lnTo>
                </a:path>
              </a:pathLst>
            </a:custGeom>
            <a:solidFill>
              <a:srgbClr val="FFFFF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52" name="Freeform 128"/>
            <p:cNvSpPr>
              <a:spLocks/>
            </p:cNvSpPr>
            <p:nvPr/>
          </p:nvSpPr>
          <p:spPr bwMode="auto">
            <a:xfrm>
              <a:off x="5856" y="606"/>
              <a:ext cx="15" cy="17"/>
            </a:xfrm>
            <a:custGeom>
              <a:avLst/>
              <a:gdLst>
                <a:gd name="T0" fmla="*/ 7 w 15"/>
                <a:gd name="T1" fmla="*/ 0 h 17"/>
                <a:gd name="T2" fmla="*/ 9 w 15"/>
                <a:gd name="T3" fmla="*/ 4 h 17"/>
                <a:gd name="T4" fmla="*/ 13 w 15"/>
                <a:gd name="T5" fmla="*/ 3 h 17"/>
                <a:gd name="T6" fmla="*/ 11 w 15"/>
                <a:gd name="T7" fmla="*/ 7 h 17"/>
                <a:gd name="T8" fmla="*/ 14 w 15"/>
                <a:gd name="T9" fmla="*/ 10 h 17"/>
                <a:gd name="T10" fmla="*/ 11 w 15"/>
                <a:gd name="T11" fmla="*/ 12 h 17"/>
                <a:gd name="T12" fmla="*/ 11 w 15"/>
                <a:gd name="T13" fmla="*/ 16 h 17"/>
                <a:gd name="T14" fmla="*/ 7 w 15"/>
                <a:gd name="T15" fmla="*/ 13 h 17"/>
                <a:gd name="T16" fmla="*/ 4 w 15"/>
                <a:gd name="T17" fmla="*/ 16 h 17"/>
                <a:gd name="T18" fmla="*/ 4 w 15"/>
                <a:gd name="T19" fmla="*/ 12 h 17"/>
                <a:gd name="T20" fmla="*/ 0 w 15"/>
                <a:gd name="T21" fmla="*/ 10 h 17"/>
                <a:gd name="T22" fmla="*/ 3 w 15"/>
                <a:gd name="T23" fmla="*/ 7 h 17"/>
                <a:gd name="T24" fmla="*/ 2 w 15"/>
                <a:gd name="T25" fmla="*/ 3 h 17"/>
                <a:gd name="T26" fmla="*/ 5 w 15"/>
                <a:gd name="T27" fmla="*/ 4 h 17"/>
                <a:gd name="T28" fmla="*/ 7 w 1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17">
                  <a:moveTo>
                    <a:pt x="7" y="0"/>
                  </a:moveTo>
                  <a:lnTo>
                    <a:pt x="9" y="4"/>
                  </a:lnTo>
                  <a:lnTo>
                    <a:pt x="13" y="3"/>
                  </a:lnTo>
                  <a:lnTo>
                    <a:pt x="11" y="7"/>
                  </a:lnTo>
                  <a:lnTo>
                    <a:pt x="14" y="10"/>
                  </a:lnTo>
                  <a:lnTo>
                    <a:pt x="11" y="12"/>
                  </a:lnTo>
                  <a:lnTo>
                    <a:pt x="11" y="16"/>
                  </a:lnTo>
                  <a:lnTo>
                    <a:pt x="7" y="13"/>
                  </a:lnTo>
                  <a:lnTo>
                    <a:pt x="4" y="16"/>
                  </a:lnTo>
                  <a:lnTo>
                    <a:pt x="4" y="12"/>
                  </a:lnTo>
                  <a:lnTo>
                    <a:pt x="0" y="10"/>
                  </a:lnTo>
                  <a:lnTo>
                    <a:pt x="3" y="7"/>
                  </a:lnTo>
                  <a:lnTo>
                    <a:pt x="2" y="3"/>
                  </a:lnTo>
                  <a:lnTo>
                    <a:pt x="5" y="4"/>
                  </a:lnTo>
                  <a:lnTo>
                    <a:pt x="7" y="0"/>
                  </a:lnTo>
                </a:path>
              </a:pathLst>
            </a:custGeom>
            <a:solidFill>
              <a:srgbClr val="FFFFF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53" name="Freeform 129"/>
            <p:cNvSpPr>
              <a:spLocks/>
            </p:cNvSpPr>
            <p:nvPr/>
          </p:nvSpPr>
          <p:spPr bwMode="auto">
            <a:xfrm>
              <a:off x="5823" y="586"/>
              <a:ext cx="17" cy="16"/>
            </a:xfrm>
            <a:custGeom>
              <a:avLst/>
              <a:gdLst>
                <a:gd name="T0" fmla="*/ 8 w 17"/>
                <a:gd name="T1" fmla="*/ 0 h 16"/>
                <a:gd name="T2" fmla="*/ 10 w 17"/>
                <a:gd name="T3" fmla="*/ 4 h 16"/>
                <a:gd name="T4" fmla="*/ 14 w 17"/>
                <a:gd name="T5" fmla="*/ 3 h 16"/>
                <a:gd name="T6" fmla="*/ 12 w 17"/>
                <a:gd name="T7" fmla="*/ 7 h 16"/>
                <a:gd name="T8" fmla="*/ 16 w 17"/>
                <a:gd name="T9" fmla="*/ 9 h 16"/>
                <a:gd name="T10" fmla="*/ 11 w 17"/>
                <a:gd name="T11" fmla="*/ 11 h 16"/>
                <a:gd name="T12" fmla="*/ 11 w 17"/>
                <a:gd name="T13" fmla="*/ 15 h 16"/>
                <a:gd name="T14" fmla="*/ 8 w 17"/>
                <a:gd name="T15" fmla="*/ 13 h 16"/>
                <a:gd name="T16" fmla="*/ 5 w 17"/>
                <a:gd name="T17" fmla="*/ 15 h 16"/>
                <a:gd name="T18" fmla="*/ 5 w 17"/>
                <a:gd name="T19" fmla="*/ 11 h 16"/>
                <a:gd name="T20" fmla="*/ 0 w 17"/>
                <a:gd name="T21" fmla="*/ 9 h 16"/>
                <a:gd name="T22" fmla="*/ 4 w 17"/>
                <a:gd name="T23" fmla="*/ 7 h 16"/>
                <a:gd name="T24" fmla="*/ 2 w 17"/>
                <a:gd name="T25" fmla="*/ 3 h 16"/>
                <a:gd name="T26" fmla="*/ 6 w 17"/>
                <a:gd name="T27" fmla="*/ 4 h 16"/>
                <a:gd name="T28" fmla="*/ 8 w 17"/>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16">
                  <a:moveTo>
                    <a:pt x="8" y="0"/>
                  </a:moveTo>
                  <a:lnTo>
                    <a:pt x="10" y="4"/>
                  </a:lnTo>
                  <a:lnTo>
                    <a:pt x="14" y="3"/>
                  </a:lnTo>
                  <a:lnTo>
                    <a:pt x="12" y="7"/>
                  </a:lnTo>
                  <a:lnTo>
                    <a:pt x="16" y="9"/>
                  </a:lnTo>
                  <a:lnTo>
                    <a:pt x="11" y="11"/>
                  </a:lnTo>
                  <a:lnTo>
                    <a:pt x="11" y="15"/>
                  </a:lnTo>
                  <a:lnTo>
                    <a:pt x="8" y="13"/>
                  </a:lnTo>
                  <a:lnTo>
                    <a:pt x="5" y="15"/>
                  </a:lnTo>
                  <a:lnTo>
                    <a:pt x="5" y="11"/>
                  </a:lnTo>
                  <a:lnTo>
                    <a:pt x="0" y="9"/>
                  </a:lnTo>
                  <a:lnTo>
                    <a:pt x="4" y="7"/>
                  </a:lnTo>
                  <a:lnTo>
                    <a:pt x="2" y="3"/>
                  </a:lnTo>
                  <a:lnTo>
                    <a:pt x="6" y="4"/>
                  </a:lnTo>
                  <a:lnTo>
                    <a:pt x="8" y="0"/>
                  </a:lnTo>
                </a:path>
              </a:pathLst>
            </a:custGeom>
            <a:solidFill>
              <a:srgbClr val="FFFFF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154" name="Freeform 130"/>
            <p:cNvSpPr>
              <a:spLocks/>
            </p:cNvSpPr>
            <p:nvPr/>
          </p:nvSpPr>
          <p:spPr bwMode="auto">
            <a:xfrm>
              <a:off x="5847" y="633"/>
              <a:ext cx="11" cy="11"/>
            </a:xfrm>
            <a:custGeom>
              <a:avLst/>
              <a:gdLst>
                <a:gd name="T0" fmla="*/ 6 w 11"/>
                <a:gd name="T1" fmla="*/ 0 h 11"/>
                <a:gd name="T2" fmla="*/ 6 w 11"/>
                <a:gd name="T3" fmla="*/ 2 h 11"/>
                <a:gd name="T4" fmla="*/ 10 w 11"/>
                <a:gd name="T5" fmla="*/ 2 h 11"/>
                <a:gd name="T6" fmla="*/ 8 w 11"/>
                <a:gd name="T7" fmla="*/ 4 h 11"/>
                <a:gd name="T8" fmla="*/ 10 w 11"/>
                <a:gd name="T9" fmla="*/ 6 h 11"/>
                <a:gd name="T10" fmla="*/ 8 w 11"/>
                <a:gd name="T11" fmla="*/ 6 h 11"/>
                <a:gd name="T12" fmla="*/ 8 w 11"/>
                <a:gd name="T13" fmla="*/ 10 h 11"/>
                <a:gd name="T14" fmla="*/ 6 w 11"/>
                <a:gd name="T15" fmla="*/ 8 h 11"/>
                <a:gd name="T16" fmla="*/ 2 w 11"/>
                <a:gd name="T17" fmla="*/ 10 h 11"/>
                <a:gd name="T18" fmla="*/ 2 w 11"/>
                <a:gd name="T19" fmla="*/ 6 h 11"/>
                <a:gd name="T20" fmla="*/ 0 w 11"/>
                <a:gd name="T21" fmla="*/ 6 h 11"/>
                <a:gd name="T22" fmla="*/ 2 w 11"/>
                <a:gd name="T23" fmla="*/ 4 h 11"/>
                <a:gd name="T24" fmla="*/ 0 w 11"/>
                <a:gd name="T25" fmla="*/ 2 h 11"/>
                <a:gd name="T26" fmla="*/ 4 w 11"/>
                <a:gd name="T27" fmla="*/ 2 h 11"/>
                <a:gd name="T28" fmla="*/ 6 w 11"/>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11">
                  <a:moveTo>
                    <a:pt x="6" y="0"/>
                  </a:moveTo>
                  <a:lnTo>
                    <a:pt x="6" y="2"/>
                  </a:lnTo>
                  <a:lnTo>
                    <a:pt x="10" y="2"/>
                  </a:lnTo>
                  <a:lnTo>
                    <a:pt x="8" y="4"/>
                  </a:lnTo>
                  <a:lnTo>
                    <a:pt x="10" y="6"/>
                  </a:lnTo>
                  <a:lnTo>
                    <a:pt x="8" y="6"/>
                  </a:lnTo>
                  <a:lnTo>
                    <a:pt x="8" y="10"/>
                  </a:lnTo>
                  <a:lnTo>
                    <a:pt x="6" y="8"/>
                  </a:lnTo>
                  <a:lnTo>
                    <a:pt x="2" y="10"/>
                  </a:lnTo>
                  <a:lnTo>
                    <a:pt x="2" y="6"/>
                  </a:lnTo>
                  <a:lnTo>
                    <a:pt x="0" y="6"/>
                  </a:lnTo>
                  <a:lnTo>
                    <a:pt x="2" y="4"/>
                  </a:lnTo>
                  <a:lnTo>
                    <a:pt x="0" y="2"/>
                  </a:lnTo>
                  <a:lnTo>
                    <a:pt x="4" y="2"/>
                  </a:lnTo>
                  <a:lnTo>
                    <a:pt x="6" y="0"/>
                  </a:lnTo>
                </a:path>
              </a:pathLst>
            </a:custGeom>
            <a:solidFill>
              <a:srgbClr val="FFFFF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grpSp>
      <p:sp>
        <p:nvSpPr>
          <p:cNvPr id="1031" name="Line 133"/>
          <p:cNvSpPr>
            <a:spLocks noChangeShapeType="1"/>
          </p:cNvSpPr>
          <p:nvPr/>
        </p:nvSpPr>
        <p:spPr bwMode="auto">
          <a:xfrm>
            <a:off x="-541849" y="1752600"/>
            <a:ext cx="1336604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eaLnBrk="0" fontAlgn="base" hangingPunct="0">
              <a:spcBef>
                <a:spcPct val="0"/>
              </a:spcBef>
              <a:spcAft>
                <a:spcPct val="0"/>
              </a:spcAft>
            </a:pPr>
            <a:endParaRPr lang="en-AU" sz="1400" smtClean="0">
              <a:solidFill>
                <a:srgbClr val="FFFFFF"/>
              </a:solidFill>
              <a:latin typeface="Helvetica" pitchFamily="34" charset="0"/>
            </a:endParaRPr>
          </a:p>
        </p:txBody>
      </p:sp>
      <p:sp>
        <p:nvSpPr>
          <p:cNvPr id="1032" name="Text Box 135"/>
          <p:cNvSpPr txBox="1">
            <a:spLocks noChangeArrowheads="1"/>
          </p:cNvSpPr>
          <p:nvPr/>
        </p:nvSpPr>
        <p:spPr bwMode="auto">
          <a:xfrm>
            <a:off x="12" y="6477046"/>
            <a:ext cx="1715911" cy="215333"/>
          </a:xfrm>
          <a:prstGeom prst="rect">
            <a:avLst/>
          </a:prstGeom>
          <a:noFill/>
          <a:ln>
            <a:noFill/>
          </a:ln>
          <a:effectLst/>
          <a:extLst>
            <a:ext uri="{909E8E84-426E-40DD-AFC4-6F175D3DCCD1}">
              <a14:hiddenFill xmlns:a14="http://schemas.microsoft.com/office/drawing/2010/main">
                <a:solidFill>
                  <a:srgbClr val="2E247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6" tIns="45665" rIns="91326" bIns="45665">
            <a:spAutoFit/>
          </a:bodyPr>
          <a:lstStyle>
            <a:lvl1pPr>
              <a:defRPr sz="1400">
                <a:solidFill>
                  <a:schemeClr val="tx1"/>
                </a:solidFill>
                <a:latin typeface="Helvetica" pitchFamily="34" charset="0"/>
              </a:defRPr>
            </a:lvl1pPr>
            <a:lvl2pPr marL="742950" indent="-285750">
              <a:defRPr sz="1400">
                <a:solidFill>
                  <a:schemeClr val="tx1"/>
                </a:solidFill>
                <a:latin typeface="Helvetica" pitchFamily="34" charset="0"/>
              </a:defRPr>
            </a:lvl2pPr>
            <a:lvl3pPr marL="1143000" indent="-228600">
              <a:defRPr sz="1400">
                <a:solidFill>
                  <a:schemeClr val="tx1"/>
                </a:solidFill>
                <a:latin typeface="Helvetica" pitchFamily="34" charset="0"/>
              </a:defRPr>
            </a:lvl3pPr>
            <a:lvl4pPr marL="1600200" indent="-228600">
              <a:defRPr sz="1400">
                <a:solidFill>
                  <a:schemeClr val="tx1"/>
                </a:solidFill>
                <a:latin typeface="Helvetica" pitchFamily="34" charset="0"/>
              </a:defRPr>
            </a:lvl4pPr>
            <a:lvl5pPr marL="2057400" indent="-228600">
              <a:defRPr sz="1400">
                <a:solidFill>
                  <a:schemeClr val="tx1"/>
                </a:solidFill>
                <a:latin typeface="Helvetica" pitchFamily="34" charset="0"/>
              </a:defRPr>
            </a:lvl5pPr>
            <a:lvl6pPr marL="2514600" indent="-228600" eaLnBrk="0" fontAlgn="base" hangingPunct="0">
              <a:spcBef>
                <a:spcPct val="0"/>
              </a:spcBef>
              <a:spcAft>
                <a:spcPct val="0"/>
              </a:spcAft>
              <a:defRPr sz="1400">
                <a:solidFill>
                  <a:schemeClr val="tx1"/>
                </a:solidFill>
                <a:latin typeface="Helvetica" pitchFamily="34" charset="0"/>
              </a:defRPr>
            </a:lvl6pPr>
            <a:lvl7pPr marL="2971800" indent="-228600" eaLnBrk="0" fontAlgn="base" hangingPunct="0">
              <a:spcBef>
                <a:spcPct val="0"/>
              </a:spcBef>
              <a:spcAft>
                <a:spcPct val="0"/>
              </a:spcAft>
              <a:defRPr sz="1400">
                <a:solidFill>
                  <a:schemeClr val="tx1"/>
                </a:solidFill>
                <a:latin typeface="Helvetica" pitchFamily="34" charset="0"/>
              </a:defRPr>
            </a:lvl7pPr>
            <a:lvl8pPr marL="3429000" indent="-228600" eaLnBrk="0" fontAlgn="base" hangingPunct="0">
              <a:spcBef>
                <a:spcPct val="0"/>
              </a:spcBef>
              <a:spcAft>
                <a:spcPct val="0"/>
              </a:spcAft>
              <a:defRPr sz="1400">
                <a:solidFill>
                  <a:schemeClr val="tx1"/>
                </a:solidFill>
                <a:latin typeface="Helvetica" pitchFamily="34" charset="0"/>
              </a:defRPr>
            </a:lvl8pPr>
            <a:lvl9pPr marL="3886200" indent="-228600" eaLnBrk="0" fontAlgn="base" hangingPunct="0">
              <a:spcBef>
                <a:spcPct val="0"/>
              </a:spcBef>
              <a:spcAft>
                <a:spcPct val="0"/>
              </a:spcAft>
              <a:defRPr sz="1400">
                <a:solidFill>
                  <a:schemeClr val="tx1"/>
                </a:solidFill>
                <a:latin typeface="Helvetica" pitchFamily="34" charset="0"/>
              </a:defRPr>
            </a:lvl9pPr>
          </a:lstStyle>
          <a:p>
            <a:pPr defTabSz="913311" eaLnBrk="0" fontAlgn="base" hangingPunct="0">
              <a:spcBef>
                <a:spcPct val="50000"/>
              </a:spcBef>
              <a:spcAft>
                <a:spcPct val="0"/>
              </a:spcAft>
            </a:pPr>
            <a:r>
              <a:rPr lang="en-US" altLang="en-US" sz="800" b="1" smtClean="0">
                <a:solidFill>
                  <a:srgbClr val="339DFD"/>
                </a:solidFill>
              </a:rPr>
              <a:t>lowHDL, low LDL</a:t>
            </a:r>
            <a:endParaRPr lang="en-US" altLang="en-US" sz="1000" smtClean="0">
              <a:solidFill>
                <a:srgbClr val="FFFFFF"/>
              </a:solidFill>
            </a:endParaRPr>
          </a:p>
        </p:txBody>
      </p:sp>
    </p:spTree>
    <p:extLst>
      <p:ext uri="{BB962C8B-B14F-4D97-AF65-F5344CB8AC3E}">
        <p14:creationId xmlns:p14="http://schemas.microsoft.com/office/powerpoint/2010/main" val="2551045465"/>
      </p:ext>
    </p:extLst>
  </p:cSld>
  <p:clrMap bg1="dk2" tx1="lt1" bg2="dk1" tx2="lt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rtl="0" eaLnBrk="0" fontAlgn="base" hangingPunct="0">
        <a:lnSpc>
          <a:spcPct val="93000"/>
        </a:lnSpc>
        <a:spcBef>
          <a:spcPct val="0"/>
        </a:spcBef>
        <a:spcAft>
          <a:spcPct val="0"/>
        </a:spcAft>
        <a:defRPr sz="3600" b="1">
          <a:solidFill>
            <a:schemeClr val="tx2"/>
          </a:solidFill>
          <a:latin typeface="+mj-lt"/>
          <a:ea typeface="+mj-ea"/>
          <a:cs typeface="+mj-cs"/>
        </a:defRPr>
      </a:lvl1pPr>
      <a:lvl2pPr algn="ctr" rtl="0" eaLnBrk="0" fontAlgn="base" hangingPunct="0">
        <a:lnSpc>
          <a:spcPct val="93000"/>
        </a:lnSpc>
        <a:spcBef>
          <a:spcPct val="0"/>
        </a:spcBef>
        <a:spcAft>
          <a:spcPct val="0"/>
        </a:spcAft>
        <a:defRPr sz="3600" b="1">
          <a:solidFill>
            <a:schemeClr val="tx2"/>
          </a:solidFill>
          <a:latin typeface="Helvetica" pitchFamily="34" charset="0"/>
        </a:defRPr>
      </a:lvl2pPr>
      <a:lvl3pPr algn="ctr" rtl="0" eaLnBrk="0" fontAlgn="base" hangingPunct="0">
        <a:lnSpc>
          <a:spcPct val="93000"/>
        </a:lnSpc>
        <a:spcBef>
          <a:spcPct val="0"/>
        </a:spcBef>
        <a:spcAft>
          <a:spcPct val="0"/>
        </a:spcAft>
        <a:defRPr sz="3600" b="1">
          <a:solidFill>
            <a:schemeClr val="tx2"/>
          </a:solidFill>
          <a:latin typeface="Helvetica" pitchFamily="34" charset="0"/>
        </a:defRPr>
      </a:lvl3pPr>
      <a:lvl4pPr algn="ctr" rtl="0" eaLnBrk="0" fontAlgn="base" hangingPunct="0">
        <a:lnSpc>
          <a:spcPct val="93000"/>
        </a:lnSpc>
        <a:spcBef>
          <a:spcPct val="0"/>
        </a:spcBef>
        <a:spcAft>
          <a:spcPct val="0"/>
        </a:spcAft>
        <a:defRPr sz="3600" b="1">
          <a:solidFill>
            <a:schemeClr val="tx2"/>
          </a:solidFill>
          <a:latin typeface="Helvetica" pitchFamily="34" charset="0"/>
        </a:defRPr>
      </a:lvl4pPr>
      <a:lvl5pPr algn="ctr" rtl="0" eaLnBrk="0" fontAlgn="base" hangingPunct="0">
        <a:lnSpc>
          <a:spcPct val="93000"/>
        </a:lnSpc>
        <a:spcBef>
          <a:spcPct val="0"/>
        </a:spcBef>
        <a:spcAft>
          <a:spcPct val="0"/>
        </a:spcAft>
        <a:defRPr sz="3600" b="1">
          <a:solidFill>
            <a:schemeClr val="tx2"/>
          </a:solidFill>
          <a:latin typeface="Helvetica" pitchFamily="34" charset="0"/>
        </a:defRPr>
      </a:lvl5pPr>
      <a:lvl6pPr marL="456654" algn="ctr" rtl="0" eaLnBrk="0" fontAlgn="base" hangingPunct="0">
        <a:lnSpc>
          <a:spcPct val="93000"/>
        </a:lnSpc>
        <a:spcBef>
          <a:spcPct val="0"/>
        </a:spcBef>
        <a:spcAft>
          <a:spcPct val="0"/>
        </a:spcAft>
        <a:defRPr sz="3600" b="1">
          <a:solidFill>
            <a:schemeClr val="tx2"/>
          </a:solidFill>
          <a:latin typeface="Helvetica" pitchFamily="34" charset="0"/>
        </a:defRPr>
      </a:lvl6pPr>
      <a:lvl7pPr marL="913311" algn="ctr" rtl="0" eaLnBrk="0" fontAlgn="base" hangingPunct="0">
        <a:lnSpc>
          <a:spcPct val="93000"/>
        </a:lnSpc>
        <a:spcBef>
          <a:spcPct val="0"/>
        </a:spcBef>
        <a:spcAft>
          <a:spcPct val="0"/>
        </a:spcAft>
        <a:defRPr sz="3600" b="1">
          <a:solidFill>
            <a:schemeClr val="tx2"/>
          </a:solidFill>
          <a:latin typeface="Helvetica" pitchFamily="34" charset="0"/>
        </a:defRPr>
      </a:lvl7pPr>
      <a:lvl8pPr marL="1369968" algn="ctr" rtl="0" eaLnBrk="0" fontAlgn="base" hangingPunct="0">
        <a:lnSpc>
          <a:spcPct val="93000"/>
        </a:lnSpc>
        <a:spcBef>
          <a:spcPct val="0"/>
        </a:spcBef>
        <a:spcAft>
          <a:spcPct val="0"/>
        </a:spcAft>
        <a:defRPr sz="3600" b="1">
          <a:solidFill>
            <a:schemeClr val="tx2"/>
          </a:solidFill>
          <a:latin typeface="Helvetica" pitchFamily="34" charset="0"/>
        </a:defRPr>
      </a:lvl8pPr>
      <a:lvl9pPr marL="1826621" algn="ctr" rtl="0" eaLnBrk="0" fontAlgn="base" hangingPunct="0">
        <a:lnSpc>
          <a:spcPct val="93000"/>
        </a:lnSpc>
        <a:spcBef>
          <a:spcPct val="0"/>
        </a:spcBef>
        <a:spcAft>
          <a:spcPct val="0"/>
        </a:spcAft>
        <a:defRPr sz="3600" b="1">
          <a:solidFill>
            <a:schemeClr val="tx2"/>
          </a:solidFill>
          <a:latin typeface="Helvetica" pitchFamily="34" charset="0"/>
        </a:defRPr>
      </a:lvl9pPr>
    </p:titleStyle>
    <p:bodyStyle>
      <a:lvl1pPr algn="l" rtl="0" eaLnBrk="0" fontAlgn="base" hangingPunct="0">
        <a:lnSpc>
          <a:spcPct val="93000"/>
        </a:lnSpc>
        <a:spcBef>
          <a:spcPct val="75000"/>
        </a:spcBef>
        <a:spcAft>
          <a:spcPct val="0"/>
        </a:spcAft>
        <a:defRPr sz="3000" b="1" i="1">
          <a:solidFill>
            <a:srgbClr val="A2FFA3"/>
          </a:solidFill>
          <a:latin typeface="+mn-lt"/>
          <a:ea typeface="+mn-ea"/>
          <a:cs typeface="+mn-cs"/>
        </a:defRPr>
      </a:lvl1pPr>
      <a:lvl2pPr marL="456654" indent="-342491" algn="l" rtl="0" eaLnBrk="0" fontAlgn="base" hangingPunct="0">
        <a:lnSpc>
          <a:spcPct val="93000"/>
        </a:lnSpc>
        <a:spcBef>
          <a:spcPct val="50000"/>
        </a:spcBef>
        <a:spcAft>
          <a:spcPct val="0"/>
        </a:spcAft>
        <a:buClr>
          <a:schemeClr val="tx2"/>
        </a:buClr>
        <a:buSzPct val="81000"/>
        <a:buFont typeface="Wingdings" pitchFamily="2" charset="2"/>
        <a:buChar char="n"/>
        <a:defRPr sz="2400" b="1">
          <a:solidFill>
            <a:schemeClr val="tx1"/>
          </a:solidFill>
          <a:latin typeface="+mj-lt"/>
        </a:defRPr>
      </a:lvl2pPr>
      <a:lvl3pPr marL="970394" indent="-399574" algn="l" rtl="0" eaLnBrk="0" fontAlgn="base" hangingPunct="0">
        <a:lnSpc>
          <a:spcPct val="93000"/>
        </a:lnSpc>
        <a:spcBef>
          <a:spcPct val="25000"/>
        </a:spcBef>
        <a:spcAft>
          <a:spcPct val="0"/>
        </a:spcAft>
        <a:buSzPct val="100000"/>
        <a:buChar char="–"/>
        <a:defRPr sz="2400" b="1">
          <a:solidFill>
            <a:schemeClr val="tx1"/>
          </a:solidFill>
          <a:latin typeface="+mj-lt"/>
        </a:defRPr>
      </a:lvl3pPr>
      <a:lvl4pPr marL="1369968" indent="-285409" algn="l" rtl="0" eaLnBrk="0" fontAlgn="base" hangingPunct="0">
        <a:lnSpc>
          <a:spcPct val="93000"/>
        </a:lnSpc>
        <a:spcBef>
          <a:spcPct val="15000"/>
        </a:spcBef>
        <a:spcAft>
          <a:spcPct val="0"/>
        </a:spcAft>
        <a:buSzPct val="100000"/>
        <a:buFont typeface="Wingdings" pitchFamily="2" charset="2"/>
        <a:buChar char=""/>
        <a:defRPr sz="2400" b="1">
          <a:solidFill>
            <a:schemeClr val="tx1"/>
          </a:solidFill>
          <a:latin typeface="+mj-lt"/>
        </a:defRPr>
      </a:lvl4pPr>
      <a:lvl5pPr marL="2454526" indent="-228328" algn="l" rtl="0" eaLnBrk="0" fontAlgn="base" hangingPunct="0">
        <a:spcBef>
          <a:spcPct val="20000"/>
        </a:spcBef>
        <a:spcAft>
          <a:spcPct val="0"/>
        </a:spcAft>
        <a:buChar char="»"/>
        <a:defRPr sz="2000">
          <a:solidFill>
            <a:schemeClr val="tx1"/>
          </a:solidFill>
          <a:latin typeface="Times New Roman" pitchFamily="18" charset="0"/>
        </a:defRPr>
      </a:lvl5pPr>
      <a:lvl6pPr marL="2911180" indent="-228328" algn="l" rtl="0" eaLnBrk="0" fontAlgn="base" hangingPunct="0">
        <a:spcBef>
          <a:spcPct val="20000"/>
        </a:spcBef>
        <a:spcAft>
          <a:spcPct val="0"/>
        </a:spcAft>
        <a:buChar char="»"/>
        <a:defRPr sz="2000">
          <a:solidFill>
            <a:schemeClr val="tx1"/>
          </a:solidFill>
          <a:latin typeface="Times New Roman" pitchFamily="18" charset="0"/>
        </a:defRPr>
      </a:lvl6pPr>
      <a:lvl7pPr marL="3367835" indent="-228328" algn="l" rtl="0" eaLnBrk="0" fontAlgn="base" hangingPunct="0">
        <a:spcBef>
          <a:spcPct val="20000"/>
        </a:spcBef>
        <a:spcAft>
          <a:spcPct val="0"/>
        </a:spcAft>
        <a:buChar char="»"/>
        <a:defRPr sz="2000">
          <a:solidFill>
            <a:schemeClr val="tx1"/>
          </a:solidFill>
          <a:latin typeface="Times New Roman" pitchFamily="18" charset="0"/>
        </a:defRPr>
      </a:lvl7pPr>
      <a:lvl8pPr marL="3824489" indent="-228328" algn="l" rtl="0" eaLnBrk="0" fontAlgn="base" hangingPunct="0">
        <a:spcBef>
          <a:spcPct val="20000"/>
        </a:spcBef>
        <a:spcAft>
          <a:spcPct val="0"/>
        </a:spcAft>
        <a:buChar char="»"/>
        <a:defRPr sz="2000">
          <a:solidFill>
            <a:schemeClr val="tx1"/>
          </a:solidFill>
          <a:latin typeface="Times New Roman" pitchFamily="18" charset="0"/>
        </a:defRPr>
      </a:lvl8pPr>
      <a:lvl9pPr marL="4281144" indent="-228328"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3311" rtl="0" eaLnBrk="1" latinLnBrk="0" hangingPunct="1">
        <a:defRPr sz="1800" kern="1200">
          <a:solidFill>
            <a:schemeClr val="tx1"/>
          </a:solidFill>
          <a:latin typeface="+mn-lt"/>
          <a:ea typeface="+mn-ea"/>
          <a:cs typeface="+mn-cs"/>
        </a:defRPr>
      </a:lvl1pPr>
      <a:lvl2pPr marL="456654" algn="l" defTabSz="913311" rtl="0" eaLnBrk="1" latinLnBrk="0" hangingPunct="1">
        <a:defRPr sz="1800" kern="1200">
          <a:solidFill>
            <a:schemeClr val="tx1"/>
          </a:solidFill>
          <a:latin typeface="+mn-lt"/>
          <a:ea typeface="+mn-ea"/>
          <a:cs typeface="+mn-cs"/>
        </a:defRPr>
      </a:lvl2pPr>
      <a:lvl3pPr marL="913311" algn="l" defTabSz="913311" rtl="0" eaLnBrk="1" latinLnBrk="0" hangingPunct="1">
        <a:defRPr sz="1800" kern="1200">
          <a:solidFill>
            <a:schemeClr val="tx1"/>
          </a:solidFill>
          <a:latin typeface="+mn-lt"/>
          <a:ea typeface="+mn-ea"/>
          <a:cs typeface="+mn-cs"/>
        </a:defRPr>
      </a:lvl3pPr>
      <a:lvl4pPr marL="1369968" algn="l" defTabSz="913311" rtl="0" eaLnBrk="1" latinLnBrk="0" hangingPunct="1">
        <a:defRPr sz="1800" kern="1200">
          <a:solidFill>
            <a:schemeClr val="tx1"/>
          </a:solidFill>
          <a:latin typeface="+mn-lt"/>
          <a:ea typeface="+mn-ea"/>
          <a:cs typeface="+mn-cs"/>
        </a:defRPr>
      </a:lvl4pPr>
      <a:lvl5pPr marL="1826621" algn="l" defTabSz="913311" rtl="0" eaLnBrk="1" latinLnBrk="0" hangingPunct="1">
        <a:defRPr sz="1800" kern="1200">
          <a:solidFill>
            <a:schemeClr val="tx1"/>
          </a:solidFill>
          <a:latin typeface="+mn-lt"/>
          <a:ea typeface="+mn-ea"/>
          <a:cs typeface="+mn-cs"/>
        </a:defRPr>
      </a:lvl5pPr>
      <a:lvl6pPr marL="2283279" algn="l" defTabSz="913311" rtl="0" eaLnBrk="1" latinLnBrk="0" hangingPunct="1">
        <a:defRPr sz="1800" kern="1200">
          <a:solidFill>
            <a:schemeClr val="tx1"/>
          </a:solidFill>
          <a:latin typeface="+mn-lt"/>
          <a:ea typeface="+mn-ea"/>
          <a:cs typeface="+mn-cs"/>
        </a:defRPr>
      </a:lvl6pPr>
      <a:lvl7pPr marL="2739934" algn="l" defTabSz="913311" rtl="0" eaLnBrk="1" latinLnBrk="0" hangingPunct="1">
        <a:defRPr sz="1800" kern="1200">
          <a:solidFill>
            <a:schemeClr val="tx1"/>
          </a:solidFill>
          <a:latin typeface="+mn-lt"/>
          <a:ea typeface="+mn-ea"/>
          <a:cs typeface="+mn-cs"/>
        </a:defRPr>
      </a:lvl7pPr>
      <a:lvl8pPr marL="3196584" algn="l" defTabSz="913311" rtl="0" eaLnBrk="1" latinLnBrk="0" hangingPunct="1">
        <a:defRPr sz="1800" kern="1200">
          <a:solidFill>
            <a:schemeClr val="tx1"/>
          </a:solidFill>
          <a:latin typeface="+mn-lt"/>
          <a:ea typeface="+mn-ea"/>
          <a:cs typeface="+mn-cs"/>
        </a:defRPr>
      </a:lvl8pPr>
      <a:lvl9pPr marL="3653244" algn="l" defTabSz="913311"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010E36"/>
            </a:gs>
            <a:gs pos="100000">
              <a:schemeClr val="bg1"/>
            </a:gs>
          </a:gsLst>
          <a:lin ang="5400000" scaled="1"/>
        </a:gradFill>
        <a:effectLst/>
      </p:bgPr>
    </p:bg>
    <p:spTree>
      <p:nvGrpSpPr>
        <p:cNvPr id="1" name=""/>
        <p:cNvGrpSpPr/>
        <p:nvPr/>
      </p:nvGrpSpPr>
      <p:grpSpPr>
        <a:xfrm>
          <a:off x="0" y="0"/>
          <a:ext cx="0" cy="0"/>
          <a:chOff x="0" y="0"/>
          <a:chExt cx="0" cy="0"/>
        </a:xfrm>
      </p:grpSpPr>
      <p:pic>
        <p:nvPicPr>
          <p:cNvPr id="3074" name="Picture 2"/>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4133" y="350839"/>
            <a:ext cx="1557867" cy="9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3"/>
          <p:cNvSpPr>
            <a:spLocks noGrp="1" noChangeArrowheads="1"/>
          </p:cNvSpPr>
          <p:nvPr>
            <p:ph type="body" idx="1"/>
          </p:nvPr>
        </p:nvSpPr>
        <p:spPr bwMode="auto">
          <a:xfrm>
            <a:off x="1263656" y="2433037"/>
            <a:ext cx="9510183" cy="306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1" compatLnSpc="1">
            <a:prstTxWarp prst="textNoShape">
              <a:avLst/>
            </a:prstTxWarp>
            <a:spAutoFit/>
          </a:bodyPr>
          <a:lstStyle/>
          <a:p>
            <a:pPr lvl="0"/>
            <a:r>
              <a:rPr lang="en-US"/>
              <a:t>Bullet item</a:t>
            </a:r>
          </a:p>
          <a:p>
            <a:pPr lvl="1"/>
            <a:r>
              <a:rPr lang="en-US"/>
              <a:t>Bullet item</a:t>
            </a:r>
          </a:p>
          <a:p>
            <a:pPr lvl="2"/>
            <a:r>
              <a:rPr lang="en-US"/>
              <a:t>Dashed level for more details</a:t>
            </a:r>
          </a:p>
          <a:p>
            <a:pPr lvl="2"/>
            <a:r>
              <a:rPr lang="en-US"/>
              <a:t>List</a:t>
            </a:r>
          </a:p>
          <a:p>
            <a:pPr lvl="2"/>
            <a:r>
              <a:rPr lang="en-US"/>
              <a:t>List</a:t>
            </a:r>
          </a:p>
          <a:p>
            <a:pPr lvl="3"/>
            <a:r>
              <a:rPr lang="en-US"/>
              <a:t>Small bullet</a:t>
            </a:r>
          </a:p>
          <a:p>
            <a:pPr lvl="3"/>
            <a:r>
              <a:rPr lang="en-US"/>
              <a:t>Small bullet</a:t>
            </a:r>
          </a:p>
        </p:txBody>
      </p:sp>
      <p:sp>
        <p:nvSpPr>
          <p:cNvPr id="3076" name="Rectangle 4"/>
          <p:cNvSpPr>
            <a:spLocks noGrp="1" noChangeArrowheads="1"/>
          </p:cNvSpPr>
          <p:nvPr>
            <p:ph type="title"/>
          </p:nvPr>
        </p:nvSpPr>
        <p:spPr bwMode="auto">
          <a:xfrm>
            <a:off x="2017184" y="379619"/>
            <a:ext cx="8161867" cy="56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3500" tIns="26988" rIns="63500" bIns="26988" numCol="1" anchor="b" anchorCtr="1" compatLnSpc="1">
            <a:prstTxWarp prst="textNoShape">
              <a:avLst/>
            </a:prstTxWarp>
            <a:spAutoFit/>
          </a:bodyPr>
          <a:lstStyle/>
          <a:p>
            <a:pPr lvl="0"/>
            <a:r>
              <a:rPr lang="en-US"/>
              <a:t>This is the title </a:t>
            </a:r>
          </a:p>
        </p:txBody>
      </p:sp>
      <p:grpSp>
        <p:nvGrpSpPr>
          <p:cNvPr id="3077" name="Group 8"/>
          <p:cNvGrpSpPr>
            <a:grpSpLocks/>
          </p:cNvGrpSpPr>
          <p:nvPr/>
        </p:nvGrpSpPr>
        <p:grpSpPr bwMode="auto">
          <a:xfrm>
            <a:off x="0" y="1374812"/>
            <a:ext cx="12177184" cy="96839"/>
            <a:chOff x="0" y="866"/>
            <a:chExt cx="6472" cy="61"/>
          </a:xfrm>
        </p:grpSpPr>
        <p:sp>
          <p:nvSpPr>
            <p:cNvPr id="14466" name="Rectangle 5"/>
            <p:cNvSpPr>
              <a:spLocks noChangeArrowheads="1"/>
            </p:cNvSpPr>
            <p:nvPr/>
          </p:nvSpPr>
          <p:spPr bwMode="auto">
            <a:xfrm>
              <a:off x="3729" y="866"/>
              <a:ext cx="2743" cy="61"/>
            </a:xfrm>
            <a:prstGeom prst="rect">
              <a:avLst/>
            </a:prstGeom>
            <a:gradFill rotWithShape="0">
              <a:gsLst>
                <a:gs pos="0">
                  <a:srgbClr val="03A7FC"/>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z="3200" smtClean="0">
                <a:solidFill>
                  <a:srgbClr val="FFFFFF"/>
                </a:solidFill>
                <a:latin typeface="Times New Roman" pitchFamily="18" charset="0"/>
                <a:ea typeface="ＭＳ Ｐゴシック" charset="0"/>
                <a:cs typeface="Arial" charset="0"/>
              </a:endParaRPr>
            </a:p>
          </p:txBody>
        </p:sp>
        <p:sp>
          <p:nvSpPr>
            <p:cNvPr id="14467" name="Rectangle 6"/>
            <p:cNvSpPr>
              <a:spLocks noChangeArrowheads="1"/>
            </p:cNvSpPr>
            <p:nvPr/>
          </p:nvSpPr>
          <p:spPr bwMode="auto">
            <a:xfrm>
              <a:off x="0" y="866"/>
              <a:ext cx="1405" cy="61"/>
            </a:xfrm>
            <a:prstGeom prst="rect">
              <a:avLst/>
            </a:prstGeom>
            <a:gradFill rotWithShape="0">
              <a:gsLst>
                <a:gs pos="0">
                  <a:srgbClr val="03A7FC"/>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z="3200" smtClean="0">
                <a:solidFill>
                  <a:srgbClr val="FFFFFF"/>
                </a:solidFill>
                <a:latin typeface="Times New Roman" pitchFamily="18" charset="0"/>
                <a:ea typeface="ＭＳ Ｐゴシック" charset="0"/>
                <a:cs typeface="Arial" charset="0"/>
              </a:endParaRPr>
            </a:p>
          </p:txBody>
        </p:sp>
        <p:sp>
          <p:nvSpPr>
            <p:cNvPr id="14468" name="Rectangle 7"/>
            <p:cNvSpPr>
              <a:spLocks noChangeArrowheads="1"/>
            </p:cNvSpPr>
            <p:nvPr/>
          </p:nvSpPr>
          <p:spPr bwMode="auto">
            <a:xfrm>
              <a:off x="1383" y="866"/>
              <a:ext cx="2411" cy="61"/>
            </a:xfrm>
            <a:prstGeom prst="rect">
              <a:avLst/>
            </a:prstGeom>
            <a:gradFill rotWithShape="0">
              <a:gsLst>
                <a:gs pos="0">
                  <a:srgbClr val="FFFFFF"/>
                </a:gs>
                <a:gs pos="100000">
                  <a:srgbClr val="03A7FC"/>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z="3200" smtClean="0">
                <a:solidFill>
                  <a:srgbClr val="FFFFFF"/>
                </a:solidFill>
                <a:latin typeface="Times New Roman" pitchFamily="18" charset="0"/>
                <a:ea typeface="ＭＳ Ｐゴシック" charset="0"/>
                <a:cs typeface="Arial" charset="0"/>
              </a:endParaRPr>
            </a:p>
          </p:txBody>
        </p:sp>
      </p:grpSp>
      <p:grpSp>
        <p:nvGrpSpPr>
          <p:cNvPr id="3078" name="Group 131"/>
          <p:cNvGrpSpPr>
            <a:grpSpLocks/>
          </p:cNvGrpSpPr>
          <p:nvPr/>
        </p:nvGrpSpPr>
        <p:grpSpPr bwMode="auto">
          <a:xfrm>
            <a:off x="10661679" y="446092"/>
            <a:ext cx="1062567" cy="776287"/>
            <a:chOff x="5667" y="281"/>
            <a:chExt cx="564" cy="489"/>
          </a:xfrm>
        </p:grpSpPr>
        <p:sp>
          <p:nvSpPr>
            <p:cNvPr id="3080" name="Freeform 9"/>
            <p:cNvSpPr>
              <a:spLocks/>
            </p:cNvSpPr>
            <p:nvPr/>
          </p:nvSpPr>
          <p:spPr bwMode="auto">
            <a:xfrm>
              <a:off x="5724" y="313"/>
              <a:ext cx="426" cy="425"/>
            </a:xfrm>
            <a:custGeom>
              <a:avLst/>
              <a:gdLst>
                <a:gd name="T0" fmla="*/ 191 w 426"/>
                <a:gd name="T1" fmla="*/ 1 h 425"/>
                <a:gd name="T2" fmla="*/ 150 w 426"/>
                <a:gd name="T3" fmla="*/ 9 h 425"/>
                <a:gd name="T4" fmla="*/ 111 w 426"/>
                <a:gd name="T5" fmla="*/ 25 h 425"/>
                <a:gd name="T6" fmla="*/ 77 w 426"/>
                <a:gd name="T7" fmla="*/ 48 h 425"/>
                <a:gd name="T8" fmla="*/ 49 w 426"/>
                <a:gd name="T9" fmla="*/ 77 h 425"/>
                <a:gd name="T10" fmla="*/ 26 w 426"/>
                <a:gd name="T11" fmla="*/ 110 h 425"/>
                <a:gd name="T12" fmla="*/ 9 w 426"/>
                <a:gd name="T13" fmla="*/ 149 h 425"/>
                <a:gd name="T14" fmla="*/ 1 w 426"/>
                <a:gd name="T15" fmla="*/ 190 h 425"/>
                <a:gd name="T16" fmla="*/ 0 w 426"/>
                <a:gd name="T17" fmla="*/ 222 h 425"/>
                <a:gd name="T18" fmla="*/ 3 w 426"/>
                <a:gd name="T19" fmla="*/ 244 h 425"/>
                <a:gd name="T20" fmla="*/ 6 w 426"/>
                <a:gd name="T21" fmla="*/ 264 h 425"/>
                <a:gd name="T22" fmla="*/ 13 w 426"/>
                <a:gd name="T23" fmla="*/ 283 h 425"/>
                <a:gd name="T24" fmla="*/ 20 w 426"/>
                <a:gd name="T25" fmla="*/ 302 h 425"/>
                <a:gd name="T26" fmla="*/ 30 w 426"/>
                <a:gd name="T27" fmla="*/ 321 h 425"/>
                <a:gd name="T28" fmla="*/ 42 w 426"/>
                <a:gd name="T29" fmla="*/ 338 h 425"/>
                <a:gd name="T30" fmla="*/ 55 w 426"/>
                <a:gd name="T31" fmla="*/ 355 h 425"/>
                <a:gd name="T32" fmla="*/ 69 w 426"/>
                <a:gd name="T33" fmla="*/ 370 h 425"/>
                <a:gd name="T34" fmla="*/ 87 w 426"/>
                <a:gd name="T35" fmla="*/ 382 h 425"/>
                <a:gd name="T36" fmla="*/ 104 w 426"/>
                <a:gd name="T37" fmla="*/ 394 h 425"/>
                <a:gd name="T38" fmla="*/ 122 w 426"/>
                <a:gd name="T39" fmla="*/ 404 h 425"/>
                <a:gd name="T40" fmla="*/ 141 w 426"/>
                <a:gd name="T41" fmla="*/ 412 h 425"/>
                <a:gd name="T42" fmla="*/ 160 w 426"/>
                <a:gd name="T43" fmla="*/ 418 h 425"/>
                <a:gd name="T44" fmla="*/ 181 w 426"/>
                <a:gd name="T45" fmla="*/ 422 h 425"/>
                <a:gd name="T46" fmla="*/ 202 w 426"/>
                <a:gd name="T47" fmla="*/ 424 h 425"/>
                <a:gd name="T48" fmla="*/ 224 w 426"/>
                <a:gd name="T49" fmla="*/ 424 h 425"/>
                <a:gd name="T50" fmla="*/ 244 w 426"/>
                <a:gd name="T51" fmla="*/ 422 h 425"/>
                <a:gd name="T52" fmla="*/ 265 w 426"/>
                <a:gd name="T53" fmla="*/ 418 h 425"/>
                <a:gd name="T54" fmla="*/ 285 w 426"/>
                <a:gd name="T55" fmla="*/ 412 h 425"/>
                <a:gd name="T56" fmla="*/ 304 w 426"/>
                <a:gd name="T57" fmla="*/ 404 h 425"/>
                <a:gd name="T58" fmla="*/ 321 w 426"/>
                <a:gd name="T59" fmla="*/ 394 h 425"/>
                <a:gd name="T60" fmla="*/ 339 w 426"/>
                <a:gd name="T61" fmla="*/ 382 h 425"/>
                <a:gd name="T62" fmla="*/ 356 w 426"/>
                <a:gd name="T63" fmla="*/ 370 h 425"/>
                <a:gd name="T64" fmla="*/ 370 w 426"/>
                <a:gd name="T65" fmla="*/ 355 h 425"/>
                <a:gd name="T66" fmla="*/ 383 w 426"/>
                <a:gd name="T67" fmla="*/ 338 h 425"/>
                <a:gd name="T68" fmla="*/ 395 w 426"/>
                <a:gd name="T69" fmla="*/ 321 h 425"/>
                <a:gd name="T70" fmla="*/ 405 w 426"/>
                <a:gd name="T71" fmla="*/ 302 h 425"/>
                <a:gd name="T72" fmla="*/ 413 w 426"/>
                <a:gd name="T73" fmla="*/ 283 h 425"/>
                <a:gd name="T74" fmla="*/ 419 w 426"/>
                <a:gd name="T75" fmla="*/ 264 h 425"/>
                <a:gd name="T76" fmla="*/ 423 w 426"/>
                <a:gd name="T77" fmla="*/ 244 h 425"/>
                <a:gd name="T78" fmla="*/ 425 w 426"/>
                <a:gd name="T79" fmla="*/ 222 h 425"/>
                <a:gd name="T80" fmla="*/ 425 w 426"/>
                <a:gd name="T81" fmla="*/ 201 h 425"/>
                <a:gd name="T82" fmla="*/ 423 w 426"/>
                <a:gd name="T83" fmla="*/ 180 h 425"/>
                <a:gd name="T84" fmla="*/ 419 w 426"/>
                <a:gd name="T85" fmla="*/ 160 h 425"/>
                <a:gd name="T86" fmla="*/ 413 w 426"/>
                <a:gd name="T87" fmla="*/ 140 h 425"/>
                <a:gd name="T88" fmla="*/ 405 w 426"/>
                <a:gd name="T89" fmla="*/ 121 h 425"/>
                <a:gd name="T90" fmla="*/ 395 w 426"/>
                <a:gd name="T91" fmla="*/ 103 h 425"/>
                <a:gd name="T92" fmla="*/ 383 w 426"/>
                <a:gd name="T93" fmla="*/ 86 h 425"/>
                <a:gd name="T94" fmla="*/ 370 w 426"/>
                <a:gd name="T95" fmla="*/ 69 h 425"/>
                <a:gd name="T96" fmla="*/ 356 w 426"/>
                <a:gd name="T97" fmla="*/ 54 h 425"/>
                <a:gd name="T98" fmla="*/ 339 w 426"/>
                <a:gd name="T99" fmla="*/ 41 h 425"/>
                <a:gd name="T100" fmla="*/ 321 w 426"/>
                <a:gd name="T101" fmla="*/ 30 h 425"/>
                <a:gd name="T102" fmla="*/ 304 w 426"/>
                <a:gd name="T103" fmla="*/ 20 h 425"/>
                <a:gd name="T104" fmla="*/ 285 w 426"/>
                <a:gd name="T105" fmla="*/ 12 h 425"/>
                <a:gd name="T106" fmla="*/ 265 w 426"/>
                <a:gd name="T107" fmla="*/ 6 h 425"/>
                <a:gd name="T108" fmla="*/ 244 w 426"/>
                <a:gd name="T109" fmla="*/ 2 h 425"/>
                <a:gd name="T110" fmla="*/ 224 w 426"/>
                <a:gd name="T111" fmla="*/ 0 h 4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6" h="425">
                  <a:moveTo>
                    <a:pt x="213" y="0"/>
                  </a:moveTo>
                  <a:lnTo>
                    <a:pt x="191" y="1"/>
                  </a:lnTo>
                  <a:lnTo>
                    <a:pt x="170" y="4"/>
                  </a:lnTo>
                  <a:lnTo>
                    <a:pt x="150" y="9"/>
                  </a:lnTo>
                  <a:lnTo>
                    <a:pt x="130" y="16"/>
                  </a:lnTo>
                  <a:lnTo>
                    <a:pt x="111" y="25"/>
                  </a:lnTo>
                  <a:lnTo>
                    <a:pt x="94" y="36"/>
                  </a:lnTo>
                  <a:lnTo>
                    <a:pt x="77" y="48"/>
                  </a:lnTo>
                  <a:lnTo>
                    <a:pt x="63" y="62"/>
                  </a:lnTo>
                  <a:lnTo>
                    <a:pt x="49" y="77"/>
                  </a:lnTo>
                  <a:lnTo>
                    <a:pt x="37" y="93"/>
                  </a:lnTo>
                  <a:lnTo>
                    <a:pt x="26" y="110"/>
                  </a:lnTo>
                  <a:lnTo>
                    <a:pt x="16" y="129"/>
                  </a:lnTo>
                  <a:lnTo>
                    <a:pt x="9" y="149"/>
                  </a:lnTo>
                  <a:lnTo>
                    <a:pt x="4" y="169"/>
                  </a:lnTo>
                  <a:lnTo>
                    <a:pt x="1" y="190"/>
                  </a:lnTo>
                  <a:lnTo>
                    <a:pt x="0" y="212"/>
                  </a:lnTo>
                  <a:lnTo>
                    <a:pt x="0" y="222"/>
                  </a:lnTo>
                  <a:lnTo>
                    <a:pt x="1" y="233"/>
                  </a:lnTo>
                  <a:lnTo>
                    <a:pt x="3" y="244"/>
                  </a:lnTo>
                  <a:lnTo>
                    <a:pt x="4" y="254"/>
                  </a:lnTo>
                  <a:lnTo>
                    <a:pt x="6" y="264"/>
                  </a:lnTo>
                  <a:lnTo>
                    <a:pt x="9" y="274"/>
                  </a:lnTo>
                  <a:lnTo>
                    <a:pt x="13" y="283"/>
                  </a:lnTo>
                  <a:lnTo>
                    <a:pt x="16" y="293"/>
                  </a:lnTo>
                  <a:lnTo>
                    <a:pt x="20" y="302"/>
                  </a:lnTo>
                  <a:lnTo>
                    <a:pt x="25" y="312"/>
                  </a:lnTo>
                  <a:lnTo>
                    <a:pt x="30" y="321"/>
                  </a:lnTo>
                  <a:lnTo>
                    <a:pt x="35" y="329"/>
                  </a:lnTo>
                  <a:lnTo>
                    <a:pt x="42" y="338"/>
                  </a:lnTo>
                  <a:lnTo>
                    <a:pt x="48" y="346"/>
                  </a:lnTo>
                  <a:lnTo>
                    <a:pt x="55" y="355"/>
                  </a:lnTo>
                  <a:lnTo>
                    <a:pt x="63" y="362"/>
                  </a:lnTo>
                  <a:lnTo>
                    <a:pt x="69" y="370"/>
                  </a:lnTo>
                  <a:lnTo>
                    <a:pt x="78" y="376"/>
                  </a:lnTo>
                  <a:lnTo>
                    <a:pt x="87" y="382"/>
                  </a:lnTo>
                  <a:lnTo>
                    <a:pt x="95" y="389"/>
                  </a:lnTo>
                  <a:lnTo>
                    <a:pt x="104" y="394"/>
                  </a:lnTo>
                  <a:lnTo>
                    <a:pt x="112" y="399"/>
                  </a:lnTo>
                  <a:lnTo>
                    <a:pt x="122" y="404"/>
                  </a:lnTo>
                  <a:lnTo>
                    <a:pt x="131" y="408"/>
                  </a:lnTo>
                  <a:lnTo>
                    <a:pt x="141" y="412"/>
                  </a:lnTo>
                  <a:lnTo>
                    <a:pt x="150" y="415"/>
                  </a:lnTo>
                  <a:lnTo>
                    <a:pt x="160" y="418"/>
                  </a:lnTo>
                  <a:lnTo>
                    <a:pt x="171" y="420"/>
                  </a:lnTo>
                  <a:lnTo>
                    <a:pt x="181" y="422"/>
                  </a:lnTo>
                  <a:lnTo>
                    <a:pt x="192" y="423"/>
                  </a:lnTo>
                  <a:lnTo>
                    <a:pt x="202" y="424"/>
                  </a:lnTo>
                  <a:lnTo>
                    <a:pt x="213" y="424"/>
                  </a:lnTo>
                  <a:lnTo>
                    <a:pt x="224" y="424"/>
                  </a:lnTo>
                  <a:lnTo>
                    <a:pt x="234" y="423"/>
                  </a:lnTo>
                  <a:lnTo>
                    <a:pt x="244" y="422"/>
                  </a:lnTo>
                  <a:lnTo>
                    <a:pt x="254" y="420"/>
                  </a:lnTo>
                  <a:lnTo>
                    <a:pt x="265" y="418"/>
                  </a:lnTo>
                  <a:lnTo>
                    <a:pt x="275" y="415"/>
                  </a:lnTo>
                  <a:lnTo>
                    <a:pt x="285" y="412"/>
                  </a:lnTo>
                  <a:lnTo>
                    <a:pt x="294" y="408"/>
                  </a:lnTo>
                  <a:lnTo>
                    <a:pt x="304" y="404"/>
                  </a:lnTo>
                  <a:lnTo>
                    <a:pt x="313" y="399"/>
                  </a:lnTo>
                  <a:lnTo>
                    <a:pt x="321" y="394"/>
                  </a:lnTo>
                  <a:lnTo>
                    <a:pt x="331" y="389"/>
                  </a:lnTo>
                  <a:lnTo>
                    <a:pt x="339" y="382"/>
                  </a:lnTo>
                  <a:lnTo>
                    <a:pt x="347" y="376"/>
                  </a:lnTo>
                  <a:lnTo>
                    <a:pt x="356" y="370"/>
                  </a:lnTo>
                  <a:lnTo>
                    <a:pt x="362" y="362"/>
                  </a:lnTo>
                  <a:lnTo>
                    <a:pt x="370" y="355"/>
                  </a:lnTo>
                  <a:lnTo>
                    <a:pt x="378" y="346"/>
                  </a:lnTo>
                  <a:lnTo>
                    <a:pt x="383" y="338"/>
                  </a:lnTo>
                  <a:lnTo>
                    <a:pt x="390" y="329"/>
                  </a:lnTo>
                  <a:lnTo>
                    <a:pt x="395" y="321"/>
                  </a:lnTo>
                  <a:lnTo>
                    <a:pt x="400" y="312"/>
                  </a:lnTo>
                  <a:lnTo>
                    <a:pt x="405" y="302"/>
                  </a:lnTo>
                  <a:lnTo>
                    <a:pt x="409" y="293"/>
                  </a:lnTo>
                  <a:lnTo>
                    <a:pt x="413" y="283"/>
                  </a:lnTo>
                  <a:lnTo>
                    <a:pt x="416" y="274"/>
                  </a:lnTo>
                  <a:lnTo>
                    <a:pt x="419" y="264"/>
                  </a:lnTo>
                  <a:lnTo>
                    <a:pt x="421" y="254"/>
                  </a:lnTo>
                  <a:lnTo>
                    <a:pt x="423" y="244"/>
                  </a:lnTo>
                  <a:lnTo>
                    <a:pt x="424" y="233"/>
                  </a:lnTo>
                  <a:lnTo>
                    <a:pt x="425" y="222"/>
                  </a:lnTo>
                  <a:lnTo>
                    <a:pt x="425" y="212"/>
                  </a:lnTo>
                  <a:lnTo>
                    <a:pt x="425" y="201"/>
                  </a:lnTo>
                  <a:lnTo>
                    <a:pt x="424" y="191"/>
                  </a:lnTo>
                  <a:lnTo>
                    <a:pt x="423" y="180"/>
                  </a:lnTo>
                  <a:lnTo>
                    <a:pt x="421" y="170"/>
                  </a:lnTo>
                  <a:lnTo>
                    <a:pt x="419" y="160"/>
                  </a:lnTo>
                  <a:lnTo>
                    <a:pt x="416" y="150"/>
                  </a:lnTo>
                  <a:lnTo>
                    <a:pt x="413" y="140"/>
                  </a:lnTo>
                  <a:lnTo>
                    <a:pt x="409" y="131"/>
                  </a:lnTo>
                  <a:lnTo>
                    <a:pt x="405" y="121"/>
                  </a:lnTo>
                  <a:lnTo>
                    <a:pt x="400" y="112"/>
                  </a:lnTo>
                  <a:lnTo>
                    <a:pt x="395" y="103"/>
                  </a:lnTo>
                  <a:lnTo>
                    <a:pt x="390" y="94"/>
                  </a:lnTo>
                  <a:lnTo>
                    <a:pt x="383" y="86"/>
                  </a:lnTo>
                  <a:lnTo>
                    <a:pt x="378" y="78"/>
                  </a:lnTo>
                  <a:lnTo>
                    <a:pt x="370" y="69"/>
                  </a:lnTo>
                  <a:lnTo>
                    <a:pt x="362" y="62"/>
                  </a:lnTo>
                  <a:lnTo>
                    <a:pt x="356" y="54"/>
                  </a:lnTo>
                  <a:lnTo>
                    <a:pt x="347" y="47"/>
                  </a:lnTo>
                  <a:lnTo>
                    <a:pt x="339" y="41"/>
                  </a:lnTo>
                  <a:lnTo>
                    <a:pt x="331" y="35"/>
                  </a:lnTo>
                  <a:lnTo>
                    <a:pt x="321" y="30"/>
                  </a:lnTo>
                  <a:lnTo>
                    <a:pt x="313" y="25"/>
                  </a:lnTo>
                  <a:lnTo>
                    <a:pt x="304" y="20"/>
                  </a:lnTo>
                  <a:lnTo>
                    <a:pt x="294" y="16"/>
                  </a:lnTo>
                  <a:lnTo>
                    <a:pt x="285" y="12"/>
                  </a:lnTo>
                  <a:lnTo>
                    <a:pt x="275" y="9"/>
                  </a:lnTo>
                  <a:lnTo>
                    <a:pt x="265" y="6"/>
                  </a:lnTo>
                  <a:lnTo>
                    <a:pt x="254" y="4"/>
                  </a:lnTo>
                  <a:lnTo>
                    <a:pt x="244" y="2"/>
                  </a:lnTo>
                  <a:lnTo>
                    <a:pt x="234" y="1"/>
                  </a:lnTo>
                  <a:lnTo>
                    <a:pt x="224" y="0"/>
                  </a:lnTo>
                  <a:lnTo>
                    <a:pt x="213" y="0"/>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81" name="Freeform 10"/>
            <p:cNvSpPr>
              <a:spLocks/>
            </p:cNvSpPr>
            <p:nvPr/>
          </p:nvSpPr>
          <p:spPr bwMode="auto">
            <a:xfrm>
              <a:off x="5941" y="281"/>
              <a:ext cx="25" cy="22"/>
            </a:xfrm>
            <a:custGeom>
              <a:avLst/>
              <a:gdLst>
                <a:gd name="T0" fmla="*/ 0 w 25"/>
                <a:gd name="T1" fmla="*/ 19 h 22"/>
                <a:gd name="T2" fmla="*/ 14 w 25"/>
                <a:gd name="T3" fmla="*/ 0 h 22"/>
                <a:gd name="T4" fmla="*/ 24 w 25"/>
                <a:gd name="T5" fmla="*/ 21 h 22"/>
                <a:gd name="T6" fmla="*/ 0 w 25"/>
                <a:gd name="T7" fmla="*/ 19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2">
                  <a:moveTo>
                    <a:pt x="0" y="19"/>
                  </a:moveTo>
                  <a:lnTo>
                    <a:pt x="14" y="0"/>
                  </a:lnTo>
                  <a:lnTo>
                    <a:pt x="24" y="21"/>
                  </a:lnTo>
                  <a:lnTo>
                    <a:pt x="0" y="19"/>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82" name="Freeform 11"/>
            <p:cNvSpPr>
              <a:spLocks/>
            </p:cNvSpPr>
            <p:nvPr/>
          </p:nvSpPr>
          <p:spPr bwMode="auto">
            <a:xfrm>
              <a:off x="5970" y="286"/>
              <a:ext cx="25" cy="23"/>
            </a:xfrm>
            <a:custGeom>
              <a:avLst/>
              <a:gdLst>
                <a:gd name="T0" fmla="*/ 0 w 25"/>
                <a:gd name="T1" fmla="*/ 17 h 23"/>
                <a:gd name="T2" fmla="*/ 16 w 25"/>
                <a:gd name="T3" fmla="*/ 0 h 23"/>
                <a:gd name="T4" fmla="*/ 24 w 25"/>
                <a:gd name="T5" fmla="*/ 22 h 23"/>
                <a:gd name="T6" fmla="*/ 0 w 25"/>
                <a:gd name="T7" fmla="*/ 17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0" y="17"/>
                  </a:moveTo>
                  <a:lnTo>
                    <a:pt x="16" y="0"/>
                  </a:lnTo>
                  <a:lnTo>
                    <a:pt x="24" y="22"/>
                  </a:lnTo>
                  <a:lnTo>
                    <a:pt x="0" y="17"/>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83" name="Freeform 12"/>
            <p:cNvSpPr>
              <a:spLocks/>
            </p:cNvSpPr>
            <p:nvPr/>
          </p:nvSpPr>
          <p:spPr bwMode="auto">
            <a:xfrm>
              <a:off x="5998" y="295"/>
              <a:ext cx="24" cy="24"/>
            </a:xfrm>
            <a:custGeom>
              <a:avLst/>
              <a:gdLst>
                <a:gd name="T0" fmla="*/ 0 w 24"/>
                <a:gd name="T1" fmla="*/ 15 h 24"/>
                <a:gd name="T2" fmla="*/ 18 w 24"/>
                <a:gd name="T3" fmla="*/ 0 h 24"/>
                <a:gd name="T4" fmla="*/ 23 w 24"/>
                <a:gd name="T5" fmla="*/ 23 h 24"/>
                <a:gd name="T6" fmla="*/ 0 w 24"/>
                <a:gd name="T7" fmla="*/ 15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0" y="15"/>
                  </a:moveTo>
                  <a:lnTo>
                    <a:pt x="18" y="0"/>
                  </a:lnTo>
                  <a:lnTo>
                    <a:pt x="23" y="23"/>
                  </a:lnTo>
                  <a:lnTo>
                    <a:pt x="0" y="15"/>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84" name="Freeform 13"/>
            <p:cNvSpPr>
              <a:spLocks/>
            </p:cNvSpPr>
            <p:nvPr/>
          </p:nvSpPr>
          <p:spPr bwMode="auto">
            <a:xfrm>
              <a:off x="6025" y="306"/>
              <a:ext cx="22" cy="25"/>
            </a:xfrm>
            <a:custGeom>
              <a:avLst/>
              <a:gdLst>
                <a:gd name="T0" fmla="*/ 0 w 23"/>
                <a:gd name="T1" fmla="*/ 13 h 25"/>
                <a:gd name="T2" fmla="*/ 18 w 23"/>
                <a:gd name="T3" fmla="*/ 0 h 25"/>
                <a:gd name="T4" fmla="*/ 20 w 23"/>
                <a:gd name="T5" fmla="*/ 24 h 25"/>
                <a:gd name="T6" fmla="*/ 0 w 23"/>
                <a:gd name="T7" fmla="*/ 13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5">
                  <a:moveTo>
                    <a:pt x="0" y="13"/>
                  </a:moveTo>
                  <a:lnTo>
                    <a:pt x="20" y="0"/>
                  </a:lnTo>
                  <a:lnTo>
                    <a:pt x="22" y="24"/>
                  </a:lnTo>
                  <a:lnTo>
                    <a:pt x="0" y="13"/>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85" name="Freeform 14"/>
            <p:cNvSpPr>
              <a:spLocks/>
            </p:cNvSpPr>
            <p:nvPr/>
          </p:nvSpPr>
          <p:spPr bwMode="auto">
            <a:xfrm>
              <a:off x="6052" y="322"/>
              <a:ext cx="20" cy="26"/>
            </a:xfrm>
            <a:custGeom>
              <a:avLst/>
              <a:gdLst>
                <a:gd name="T0" fmla="*/ 0 w 21"/>
                <a:gd name="T1" fmla="*/ 11 h 26"/>
                <a:gd name="T2" fmla="*/ 18 w 21"/>
                <a:gd name="T3" fmla="*/ 0 h 26"/>
                <a:gd name="T4" fmla="*/ 17 w 21"/>
                <a:gd name="T5" fmla="*/ 25 h 26"/>
                <a:gd name="T6" fmla="*/ 0 w 21"/>
                <a:gd name="T7" fmla="*/ 11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6">
                  <a:moveTo>
                    <a:pt x="0" y="11"/>
                  </a:moveTo>
                  <a:lnTo>
                    <a:pt x="20" y="0"/>
                  </a:lnTo>
                  <a:lnTo>
                    <a:pt x="19" y="25"/>
                  </a:lnTo>
                  <a:lnTo>
                    <a:pt x="0" y="11"/>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86" name="Freeform 15"/>
            <p:cNvSpPr>
              <a:spLocks/>
            </p:cNvSpPr>
            <p:nvPr/>
          </p:nvSpPr>
          <p:spPr bwMode="auto">
            <a:xfrm>
              <a:off x="6144" y="443"/>
              <a:ext cx="25" cy="24"/>
            </a:xfrm>
            <a:custGeom>
              <a:avLst/>
              <a:gdLst>
                <a:gd name="T0" fmla="*/ 0 w 24"/>
                <a:gd name="T1" fmla="*/ 0 h 24"/>
                <a:gd name="T2" fmla="*/ 25 w 24"/>
                <a:gd name="T3" fmla="*/ 6 h 24"/>
                <a:gd name="T4" fmla="*/ 8 w 24"/>
                <a:gd name="T5" fmla="*/ 23 h 24"/>
                <a:gd name="T6" fmla="*/ 0 w 2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0" y="0"/>
                  </a:moveTo>
                  <a:lnTo>
                    <a:pt x="23" y="6"/>
                  </a:lnTo>
                  <a:lnTo>
                    <a:pt x="8" y="23"/>
                  </a:lnTo>
                  <a:lnTo>
                    <a:pt x="0"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87" name="Freeform 16"/>
            <p:cNvSpPr>
              <a:spLocks/>
            </p:cNvSpPr>
            <p:nvPr/>
          </p:nvSpPr>
          <p:spPr bwMode="auto">
            <a:xfrm>
              <a:off x="6153" y="471"/>
              <a:ext cx="24" cy="25"/>
            </a:xfrm>
            <a:custGeom>
              <a:avLst/>
              <a:gdLst>
                <a:gd name="T0" fmla="*/ 0 w 23"/>
                <a:gd name="T1" fmla="*/ 0 h 25"/>
                <a:gd name="T2" fmla="*/ 24 w 23"/>
                <a:gd name="T3" fmla="*/ 8 h 25"/>
                <a:gd name="T4" fmla="*/ 4 w 23"/>
                <a:gd name="T5" fmla="*/ 24 h 25"/>
                <a:gd name="T6" fmla="*/ 0 w 2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5">
                  <a:moveTo>
                    <a:pt x="0" y="0"/>
                  </a:moveTo>
                  <a:lnTo>
                    <a:pt x="22" y="8"/>
                  </a:lnTo>
                  <a:lnTo>
                    <a:pt x="4" y="24"/>
                  </a:lnTo>
                  <a:lnTo>
                    <a:pt x="0"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88" name="Freeform 17"/>
            <p:cNvSpPr>
              <a:spLocks/>
            </p:cNvSpPr>
            <p:nvPr/>
          </p:nvSpPr>
          <p:spPr bwMode="auto">
            <a:xfrm>
              <a:off x="6159" y="500"/>
              <a:ext cx="21" cy="24"/>
            </a:xfrm>
            <a:custGeom>
              <a:avLst/>
              <a:gdLst>
                <a:gd name="T0" fmla="*/ 0 w 22"/>
                <a:gd name="T1" fmla="*/ 0 h 24"/>
                <a:gd name="T2" fmla="*/ 19 w 22"/>
                <a:gd name="T3" fmla="*/ 10 h 24"/>
                <a:gd name="T4" fmla="*/ 1 w 22"/>
                <a:gd name="T5" fmla="*/ 23 h 24"/>
                <a:gd name="T6" fmla="*/ 0 w 22"/>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4">
                  <a:moveTo>
                    <a:pt x="0" y="0"/>
                  </a:moveTo>
                  <a:lnTo>
                    <a:pt x="21" y="10"/>
                  </a:lnTo>
                  <a:lnTo>
                    <a:pt x="1" y="23"/>
                  </a:lnTo>
                  <a:lnTo>
                    <a:pt x="0"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89" name="Freeform 18"/>
            <p:cNvSpPr>
              <a:spLocks/>
            </p:cNvSpPr>
            <p:nvPr/>
          </p:nvSpPr>
          <p:spPr bwMode="auto">
            <a:xfrm>
              <a:off x="6158" y="528"/>
              <a:ext cx="22" cy="26"/>
            </a:xfrm>
            <a:custGeom>
              <a:avLst/>
              <a:gdLst>
                <a:gd name="T0" fmla="*/ 2 w 23"/>
                <a:gd name="T1" fmla="*/ 0 h 26"/>
                <a:gd name="T2" fmla="*/ 20 w 23"/>
                <a:gd name="T3" fmla="*/ 14 h 26"/>
                <a:gd name="T4" fmla="*/ 0 w 23"/>
                <a:gd name="T5" fmla="*/ 25 h 26"/>
                <a:gd name="T6" fmla="*/ 2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2" y="0"/>
                  </a:moveTo>
                  <a:lnTo>
                    <a:pt x="22" y="14"/>
                  </a:lnTo>
                  <a:lnTo>
                    <a:pt x="0" y="25"/>
                  </a:lnTo>
                  <a:lnTo>
                    <a:pt x="2"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90" name="Freeform 19"/>
            <p:cNvSpPr>
              <a:spLocks/>
            </p:cNvSpPr>
            <p:nvPr/>
          </p:nvSpPr>
          <p:spPr bwMode="auto">
            <a:xfrm>
              <a:off x="6153" y="558"/>
              <a:ext cx="24" cy="24"/>
            </a:xfrm>
            <a:custGeom>
              <a:avLst/>
              <a:gdLst>
                <a:gd name="T0" fmla="*/ 5 w 24"/>
                <a:gd name="T1" fmla="*/ 0 h 24"/>
                <a:gd name="T2" fmla="*/ 23 w 24"/>
                <a:gd name="T3" fmla="*/ 16 h 24"/>
                <a:gd name="T4" fmla="*/ 0 w 24"/>
                <a:gd name="T5" fmla="*/ 23 h 24"/>
                <a:gd name="T6" fmla="*/ 5 w 2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5" y="0"/>
                  </a:moveTo>
                  <a:lnTo>
                    <a:pt x="23" y="16"/>
                  </a:lnTo>
                  <a:lnTo>
                    <a:pt x="0" y="23"/>
                  </a:lnTo>
                  <a:lnTo>
                    <a:pt x="5"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91" name="Freeform 20"/>
            <p:cNvSpPr>
              <a:spLocks/>
            </p:cNvSpPr>
            <p:nvPr/>
          </p:nvSpPr>
          <p:spPr bwMode="auto">
            <a:xfrm>
              <a:off x="6144" y="585"/>
              <a:ext cx="25" cy="25"/>
            </a:xfrm>
            <a:custGeom>
              <a:avLst/>
              <a:gdLst>
                <a:gd name="T0" fmla="*/ 8 w 25"/>
                <a:gd name="T1" fmla="*/ 0 h 25"/>
                <a:gd name="T2" fmla="*/ 24 w 25"/>
                <a:gd name="T3" fmla="*/ 19 h 25"/>
                <a:gd name="T4" fmla="*/ 0 w 25"/>
                <a:gd name="T5" fmla="*/ 24 h 25"/>
                <a:gd name="T6" fmla="*/ 8 w 25"/>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5">
                  <a:moveTo>
                    <a:pt x="8" y="0"/>
                  </a:moveTo>
                  <a:lnTo>
                    <a:pt x="24" y="19"/>
                  </a:lnTo>
                  <a:lnTo>
                    <a:pt x="0" y="24"/>
                  </a:lnTo>
                  <a:lnTo>
                    <a:pt x="8"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92" name="Freeform 21"/>
            <p:cNvSpPr>
              <a:spLocks/>
            </p:cNvSpPr>
            <p:nvPr/>
          </p:nvSpPr>
          <p:spPr bwMode="auto">
            <a:xfrm>
              <a:off x="6131" y="613"/>
              <a:ext cx="25" cy="23"/>
            </a:xfrm>
            <a:custGeom>
              <a:avLst/>
              <a:gdLst>
                <a:gd name="T0" fmla="*/ 10 w 25"/>
                <a:gd name="T1" fmla="*/ 0 h 23"/>
                <a:gd name="T2" fmla="*/ 24 w 25"/>
                <a:gd name="T3" fmla="*/ 21 h 23"/>
                <a:gd name="T4" fmla="*/ 0 w 25"/>
                <a:gd name="T5" fmla="*/ 22 h 23"/>
                <a:gd name="T6" fmla="*/ 10 w 2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10" y="0"/>
                  </a:moveTo>
                  <a:lnTo>
                    <a:pt x="24" y="21"/>
                  </a:lnTo>
                  <a:lnTo>
                    <a:pt x="0" y="22"/>
                  </a:lnTo>
                  <a:lnTo>
                    <a:pt x="10"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93" name="Freeform 22"/>
            <p:cNvSpPr>
              <a:spLocks/>
            </p:cNvSpPr>
            <p:nvPr/>
          </p:nvSpPr>
          <p:spPr bwMode="auto">
            <a:xfrm>
              <a:off x="6115" y="639"/>
              <a:ext cx="25" cy="23"/>
            </a:xfrm>
            <a:custGeom>
              <a:avLst/>
              <a:gdLst>
                <a:gd name="T0" fmla="*/ 13 w 25"/>
                <a:gd name="T1" fmla="*/ 0 h 23"/>
                <a:gd name="T2" fmla="*/ 24 w 25"/>
                <a:gd name="T3" fmla="*/ 22 h 23"/>
                <a:gd name="T4" fmla="*/ 0 w 25"/>
                <a:gd name="T5" fmla="*/ 21 h 23"/>
                <a:gd name="T6" fmla="*/ 13 w 2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13" y="0"/>
                  </a:moveTo>
                  <a:lnTo>
                    <a:pt x="24" y="22"/>
                  </a:lnTo>
                  <a:lnTo>
                    <a:pt x="0" y="21"/>
                  </a:lnTo>
                  <a:lnTo>
                    <a:pt x="13"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94" name="Freeform 23"/>
            <p:cNvSpPr>
              <a:spLocks/>
            </p:cNvSpPr>
            <p:nvPr/>
          </p:nvSpPr>
          <p:spPr bwMode="auto">
            <a:xfrm>
              <a:off x="6095" y="664"/>
              <a:ext cx="26" cy="24"/>
            </a:xfrm>
            <a:custGeom>
              <a:avLst/>
              <a:gdLst>
                <a:gd name="T0" fmla="*/ 17 w 26"/>
                <a:gd name="T1" fmla="*/ 0 h 24"/>
                <a:gd name="T2" fmla="*/ 25 w 26"/>
                <a:gd name="T3" fmla="*/ 23 h 24"/>
                <a:gd name="T4" fmla="*/ 0 w 26"/>
                <a:gd name="T5" fmla="*/ 18 h 24"/>
                <a:gd name="T6" fmla="*/ 17 w 26"/>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4">
                  <a:moveTo>
                    <a:pt x="17" y="0"/>
                  </a:moveTo>
                  <a:lnTo>
                    <a:pt x="25" y="23"/>
                  </a:lnTo>
                  <a:lnTo>
                    <a:pt x="0" y="18"/>
                  </a:lnTo>
                  <a:lnTo>
                    <a:pt x="17"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95" name="Freeform 24"/>
            <p:cNvSpPr>
              <a:spLocks/>
            </p:cNvSpPr>
            <p:nvPr/>
          </p:nvSpPr>
          <p:spPr bwMode="auto">
            <a:xfrm>
              <a:off x="6074" y="685"/>
              <a:ext cx="25" cy="25"/>
            </a:xfrm>
            <a:custGeom>
              <a:avLst/>
              <a:gdLst>
                <a:gd name="T0" fmla="*/ 21 w 24"/>
                <a:gd name="T1" fmla="*/ 0 h 25"/>
                <a:gd name="T2" fmla="*/ 25 w 24"/>
                <a:gd name="T3" fmla="*/ 24 h 25"/>
                <a:gd name="T4" fmla="*/ 0 w 24"/>
                <a:gd name="T5" fmla="*/ 16 h 25"/>
                <a:gd name="T6" fmla="*/ 21 w 2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5">
                  <a:moveTo>
                    <a:pt x="19" y="0"/>
                  </a:moveTo>
                  <a:lnTo>
                    <a:pt x="23" y="24"/>
                  </a:lnTo>
                  <a:lnTo>
                    <a:pt x="0" y="16"/>
                  </a:lnTo>
                  <a:lnTo>
                    <a:pt x="19"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96" name="Freeform 25"/>
            <p:cNvSpPr>
              <a:spLocks/>
            </p:cNvSpPr>
            <p:nvPr/>
          </p:nvSpPr>
          <p:spPr bwMode="auto">
            <a:xfrm>
              <a:off x="6049" y="705"/>
              <a:ext cx="22" cy="24"/>
            </a:xfrm>
            <a:custGeom>
              <a:avLst/>
              <a:gdLst>
                <a:gd name="T0" fmla="*/ 19 w 23"/>
                <a:gd name="T1" fmla="*/ 0 h 24"/>
                <a:gd name="T2" fmla="*/ 20 w 23"/>
                <a:gd name="T3" fmla="*/ 23 h 24"/>
                <a:gd name="T4" fmla="*/ 0 w 23"/>
                <a:gd name="T5" fmla="*/ 13 h 24"/>
                <a:gd name="T6" fmla="*/ 19 w 23"/>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4">
                  <a:moveTo>
                    <a:pt x="21" y="0"/>
                  </a:moveTo>
                  <a:lnTo>
                    <a:pt x="22" y="23"/>
                  </a:lnTo>
                  <a:lnTo>
                    <a:pt x="0" y="13"/>
                  </a:lnTo>
                  <a:lnTo>
                    <a:pt x="21"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97" name="Freeform 26"/>
            <p:cNvSpPr>
              <a:spLocks/>
            </p:cNvSpPr>
            <p:nvPr/>
          </p:nvSpPr>
          <p:spPr bwMode="auto">
            <a:xfrm>
              <a:off x="6024" y="721"/>
              <a:ext cx="21" cy="25"/>
            </a:xfrm>
            <a:custGeom>
              <a:avLst/>
              <a:gdLst>
                <a:gd name="T0" fmla="*/ 19 w 22"/>
                <a:gd name="T1" fmla="*/ 0 h 25"/>
                <a:gd name="T2" fmla="*/ 17 w 22"/>
                <a:gd name="T3" fmla="*/ 24 h 25"/>
                <a:gd name="T4" fmla="*/ 0 w 22"/>
                <a:gd name="T5" fmla="*/ 10 h 25"/>
                <a:gd name="T6" fmla="*/ 19 w 22"/>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5">
                  <a:moveTo>
                    <a:pt x="21" y="0"/>
                  </a:moveTo>
                  <a:lnTo>
                    <a:pt x="19" y="24"/>
                  </a:lnTo>
                  <a:lnTo>
                    <a:pt x="0" y="10"/>
                  </a:lnTo>
                  <a:lnTo>
                    <a:pt x="21"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98" name="Freeform 27"/>
            <p:cNvSpPr>
              <a:spLocks/>
            </p:cNvSpPr>
            <p:nvPr/>
          </p:nvSpPr>
          <p:spPr bwMode="auto">
            <a:xfrm>
              <a:off x="5996" y="733"/>
              <a:ext cx="24" cy="24"/>
            </a:xfrm>
            <a:custGeom>
              <a:avLst/>
              <a:gdLst>
                <a:gd name="T0" fmla="*/ 23 w 24"/>
                <a:gd name="T1" fmla="*/ 0 h 24"/>
                <a:gd name="T2" fmla="*/ 18 w 24"/>
                <a:gd name="T3" fmla="*/ 23 h 24"/>
                <a:gd name="T4" fmla="*/ 0 w 24"/>
                <a:gd name="T5" fmla="*/ 7 h 24"/>
                <a:gd name="T6" fmla="*/ 23 w 2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23" y="0"/>
                  </a:moveTo>
                  <a:lnTo>
                    <a:pt x="18" y="23"/>
                  </a:lnTo>
                  <a:lnTo>
                    <a:pt x="0" y="7"/>
                  </a:lnTo>
                  <a:lnTo>
                    <a:pt x="23"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099" name="Freeform 28"/>
            <p:cNvSpPr>
              <a:spLocks/>
            </p:cNvSpPr>
            <p:nvPr/>
          </p:nvSpPr>
          <p:spPr bwMode="auto">
            <a:xfrm>
              <a:off x="5967" y="743"/>
              <a:ext cx="25" cy="23"/>
            </a:xfrm>
            <a:custGeom>
              <a:avLst/>
              <a:gdLst>
                <a:gd name="T0" fmla="*/ 24 w 25"/>
                <a:gd name="T1" fmla="*/ 0 h 23"/>
                <a:gd name="T2" fmla="*/ 16 w 25"/>
                <a:gd name="T3" fmla="*/ 22 h 23"/>
                <a:gd name="T4" fmla="*/ 0 w 25"/>
                <a:gd name="T5" fmla="*/ 4 h 23"/>
                <a:gd name="T6" fmla="*/ 24 w 2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24" y="0"/>
                  </a:moveTo>
                  <a:lnTo>
                    <a:pt x="16" y="22"/>
                  </a:lnTo>
                  <a:lnTo>
                    <a:pt x="0" y="4"/>
                  </a:lnTo>
                  <a:lnTo>
                    <a:pt x="24"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00" name="Freeform 29"/>
            <p:cNvSpPr>
              <a:spLocks/>
            </p:cNvSpPr>
            <p:nvPr/>
          </p:nvSpPr>
          <p:spPr bwMode="auto">
            <a:xfrm>
              <a:off x="5939" y="748"/>
              <a:ext cx="25" cy="22"/>
            </a:xfrm>
            <a:custGeom>
              <a:avLst/>
              <a:gdLst>
                <a:gd name="T0" fmla="*/ 24 w 25"/>
                <a:gd name="T1" fmla="*/ 0 h 22"/>
                <a:gd name="T2" fmla="*/ 13 w 25"/>
                <a:gd name="T3" fmla="*/ 21 h 22"/>
                <a:gd name="T4" fmla="*/ 0 w 25"/>
                <a:gd name="T5" fmla="*/ 1 h 22"/>
                <a:gd name="T6" fmla="*/ 24 w 25"/>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2">
                  <a:moveTo>
                    <a:pt x="24" y="0"/>
                  </a:moveTo>
                  <a:lnTo>
                    <a:pt x="13" y="21"/>
                  </a:lnTo>
                  <a:lnTo>
                    <a:pt x="0" y="1"/>
                  </a:lnTo>
                  <a:lnTo>
                    <a:pt x="24" y="0"/>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01" name="Freeform 30"/>
            <p:cNvSpPr>
              <a:spLocks/>
            </p:cNvSpPr>
            <p:nvPr/>
          </p:nvSpPr>
          <p:spPr bwMode="auto">
            <a:xfrm>
              <a:off x="5909" y="748"/>
              <a:ext cx="26" cy="21"/>
            </a:xfrm>
            <a:custGeom>
              <a:avLst/>
              <a:gdLst>
                <a:gd name="T0" fmla="*/ 26 w 25"/>
                <a:gd name="T1" fmla="*/ 2 h 21"/>
                <a:gd name="T2" fmla="*/ 10 w 25"/>
                <a:gd name="T3" fmla="*/ 20 h 21"/>
                <a:gd name="T4" fmla="*/ 0 w 25"/>
                <a:gd name="T5" fmla="*/ 0 h 21"/>
                <a:gd name="T6" fmla="*/ 26 w 25"/>
                <a:gd name="T7" fmla="*/ 2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1">
                  <a:moveTo>
                    <a:pt x="24" y="2"/>
                  </a:moveTo>
                  <a:lnTo>
                    <a:pt x="10" y="20"/>
                  </a:lnTo>
                  <a:lnTo>
                    <a:pt x="0" y="0"/>
                  </a:lnTo>
                  <a:lnTo>
                    <a:pt x="24" y="2"/>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02" name="Freeform 31"/>
            <p:cNvSpPr>
              <a:spLocks/>
            </p:cNvSpPr>
            <p:nvPr/>
          </p:nvSpPr>
          <p:spPr bwMode="auto">
            <a:xfrm>
              <a:off x="5880" y="742"/>
              <a:ext cx="25" cy="23"/>
            </a:xfrm>
            <a:custGeom>
              <a:avLst/>
              <a:gdLst>
                <a:gd name="T0" fmla="*/ 25 w 24"/>
                <a:gd name="T1" fmla="*/ 5 h 23"/>
                <a:gd name="T2" fmla="*/ 7 w 24"/>
                <a:gd name="T3" fmla="*/ 22 h 23"/>
                <a:gd name="T4" fmla="*/ 0 w 24"/>
                <a:gd name="T5" fmla="*/ 0 h 23"/>
                <a:gd name="T6" fmla="*/ 25 w 24"/>
                <a:gd name="T7" fmla="*/ 5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3">
                  <a:moveTo>
                    <a:pt x="23" y="5"/>
                  </a:moveTo>
                  <a:lnTo>
                    <a:pt x="7" y="22"/>
                  </a:lnTo>
                  <a:lnTo>
                    <a:pt x="0" y="0"/>
                  </a:lnTo>
                  <a:lnTo>
                    <a:pt x="23" y="5"/>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03" name="Freeform 32"/>
            <p:cNvSpPr>
              <a:spLocks/>
            </p:cNvSpPr>
            <p:nvPr/>
          </p:nvSpPr>
          <p:spPr bwMode="auto">
            <a:xfrm>
              <a:off x="5854" y="732"/>
              <a:ext cx="24" cy="24"/>
            </a:xfrm>
            <a:custGeom>
              <a:avLst/>
              <a:gdLst>
                <a:gd name="T0" fmla="*/ 23 w 24"/>
                <a:gd name="T1" fmla="*/ 7 h 24"/>
                <a:gd name="T2" fmla="*/ 5 w 24"/>
                <a:gd name="T3" fmla="*/ 23 h 24"/>
                <a:gd name="T4" fmla="*/ 0 w 24"/>
                <a:gd name="T5" fmla="*/ 0 h 24"/>
                <a:gd name="T6" fmla="*/ 23 w 24"/>
                <a:gd name="T7" fmla="*/ 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23" y="7"/>
                  </a:moveTo>
                  <a:lnTo>
                    <a:pt x="5" y="23"/>
                  </a:lnTo>
                  <a:lnTo>
                    <a:pt x="0" y="0"/>
                  </a:lnTo>
                  <a:lnTo>
                    <a:pt x="23" y="7"/>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04" name="Freeform 33"/>
            <p:cNvSpPr>
              <a:spLocks/>
            </p:cNvSpPr>
            <p:nvPr/>
          </p:nvSpPr>
          <p:spPr bwMode="auto">
            <a:xfrm>
              <a:off x="5828" y="720"/>
              <a:ext cx="21" cy="25"/>
            </a:xfrm>
            <a:custGeom>
              <a:avLst/>
              <a:gdLst>
                <a:gd name="T0" fmla="*/ 20 w 21"/>
                <a:gd name="T1" fmla="*/ 11 h 25"/>
                <a:gd name="T2" fmla="*/ 1 w 21"/>
                <a:gd name="T3" fmla="*/ 24 h 25"/>
                <a:gd name="T4" fmla="*/ 0 w 21"/>
                <a:gd name="T5" fmla="*/ 0 h 25"/>
                <a:gd name="T6" fmla="*/ 20 w 21"/>
                <a:gd name="T7" fmla="*/ 11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5">
                  <a:moveTo>
                    <a:pt x="20" y="11"/>
                  </a:moveTo>
                  <a:lnTo>
                    <a:pt x="1" y="24"/>
                  </a:lnTo>
                  <a:lnTo>
                    <a:pt x="0" y="0"/>
                  </a:lnTo>
                  <a:lnTo>
                    <a:pt x="20" y="11"/>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05" name="Freeform 34"/>
            <p:cNvSpPr>
              <a:spLocks/>
            </p:cNvSpPr>
            <p:nvPr/>
          </p:nvSpPr>
          <p:spPr bwMode="auto">
            <a:xfrm>
              <a:off x="5801" y="703"/>
              <a:ext cx="22" cy="26"/>
            </a:xfrm>
            <a:custGeom>
              <a:avLst/>
              <a:gdLst>
                <a:gd name="T0" fmla="*/ 21 w 22"/>
                <a:gd name="T1" fmla="*/ 14 h 26"/>
                <a:gd name="T2" fmla="*/ 0 w 22"/>
                <a:gd name="T3" fmla="*/ 25 h 26"/>
                <a:gd name="T4" fmla="*/ 2 w 22"/>
                <a:gd name="T5" fmla="*/ 0 h 26"/>
                <a:gd name="T6" fmla="*/ 21 w 22"/>
                <a:gd name="T7" fmla="*/ 14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6">
                  <a:moveTo>
                    <a:pt x="21" y="14"/>
                  </a:moveTo>
                  <a:lnTo>
                    <a:pt x="0" y="25"/>
                  </a:lnTo>
                  <a:lnTo>
                    <a:pt x="2" y="0"/>
                  </a:lnTo>
                  <a:lnTo>
                    <a:pt x="21" y="14"/>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06" name="Freeform 35"/>
            <p:cNvSpPr>
              <a:spLocks/>
            </p:cNvSpPr>
            <p:nvPr/>
          </p:nvSpPr>
          <p:spPr bwMode="auto">
            <a:xfrm>
              <a:off x="5776" y="684"/>
              <a:ext cx="24" cy="25"/>
            </a:xfrm>
            <a:custGeom>
              <a:avLst/>
              <a:gdLst>
                <a:gd name="T0" fmla="*/ 23 w 24"/>
                <a:gd name="T1" fmla="*/ 16 h 25"/>
                <a:gd name="T2" fmla="*/ 0 w 24"/>
                <a:gd name="T3" fmla="*/ 24 h 25"/>
                <a:gd name="T4" fmla="*/ 4 w 24"/>
                <a:gd name="T5" fmla="*/ 0 h 25"/>
                <a:gd name="T6" fmla="*/ 23 w 24"/>
                <a:gd name="T7" fmla="*/ 16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5">
                  <a:moveTo>
                    <a:pt x="23" y="16"/>
                  </a:moveTo>
                  <a:lnTo>
                    <a:pt x="0" y="24"/>
                  </a:lnTo>
                  <a:lnTo>
                    <a:pt x="4" y="0"/>
                  </a:lnTo>
                  <a:lnTo>
                    <a:pt x="23" y="16"/>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07" name="Freeform 36"/>
            <p:cNvSpPr>
              <a:spLocks/>
            </p:cNvSpPr>
            <p:nvPr/>
          </p:nvSpPr>
          <p:spPr bwMode="auto">
            <a:xfrm>
              <a:off x="5697" y="555"/>
              <a:ext cx="24" cy="26"/>
            </a:xfrm>
            <a:custGeom>
              <a:avLst/>
              <a:gdLst>
                <a:gd name="T0" fmla="*/ 23 w 24"/>
                <a:gd name="T1" fmla="*/ 25 h 26"/>
                <a:gd name="T2" fmla="*/ 0 w 24"/>
                <a:gd name="T3" fmla="*/ 17 h 26"/>
                <a:gd name="T4" fmla="*/ 18 w 24"/>
                <a:gd name="T5" fmla="*/ 0 h 26"/>
                <a:gd name="T6" fmla="*/ 23 w 24"/>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6">
                  <a:moveTo>
                    <a:pt x="23" y="25"/>
                  </a:moveTo>
                  <a:lnTo>
                    <a:pt x="0" y="17"/>
                  </a:lnTo>
                  <a:lnTo>
                    <a:pt x="18" y="0"/>
                  </a:lnTo>
                  <a:lnTo>
                    <a:pt x="23" y="25"/>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08" name="Freeform 37"/>
            <p:cNvSpPr>
              <a:spLocks/>
            </p:cNvSpPr>
            <p:nvPr/>
          </p:nvSpPr>
          <p:spPr bwMode="auto">
            <a:xfrm>
              <a:off x="5694" y="527"/>
              <a:ext cx="21" cy="25"/>
            </a:xfrm>
            <a:custGeom>
              <a:avLst/>
              <a:gdLst>
                <a:gd name="T0" fmla="*/ 20 w 21"/>
                <a:gd name="T1" fmla="*/ 24 h 25"/>
                <a:gd name="T2" fmla="*/ 0 w 21"/>
                <a:gd name="T3" fmla="*/ 13 h 25"/>
                <a:gd name="T4" fmla="*/ 18 w 21"/>
                <a:gd name="T5" fmla="*/ 0 h 25"/>
                <a:gd name="T6" fmla="*/ 20 w 21"/>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5">
                  <a:moveTo>
                    <a:pt x="20" y="24"/>
                  </a:moveTo>
                  <a:lnTo>
                    <a:pt x="0" y="13"/>
                  </a:lnTo>
                  <a:lnTo>
                    <a:pt x="18" y="0"/>
                  </a:lnTo>
                  <a:lnTo>
                    <a:pt x="20" y="24"/>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09" name="Freeform 38"/>
            <p:cNvSpPr>
              <a:spLocks/>
            </p:cNvSpPr>
            <p:nvPr/>
          </p:nvSpPr>
          <p:spPr bwMode="auto">
            <a:xfrm>
              <a:off x="5694" y="497"/>
              <a:ext cx="21" cy="27"/>
            </a:xfrm>
            <a:custGeom>
              <a:avLst/>
              <a:gdLst>
                <a:gd name="T0" fmla="*/ 18 w 21"/>
                <a:gd name="T1" fmla="*/ 26 h 27"/>
                <a:gd name="T2" fmla="*/ 0 w 21"/>
                <a:gd name="T3" fmla="*/ 12 h 27"/>
                <a:gd name="T4" fmla="*/ 20 w 21"/>
                <a:gd name="T5" fmla="*/ 0 h 27"/>
                <a:gd name="T6" fmla="*/ 18 w 21"/>
                <a:gd name="T7" fmla="*/ 2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7">
                  <a:moveTo>
                    <a:pt x="18" y="26"/>
                  </a:moveTo>
                  <a:lnTo>
                    <a:pt x="0" y="12"/>
                  </a:lnTo>
                  <a:lnTo>
                    <a:pt x="20" y="0"/>
                  </a:lnTo>
                  <a:lnTo>
                    <a:pt x="18" y="26"/>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10" name="Freeform 39"/>
            <p:cNvSpPr>
              <a:spLocks/>
            </p:cNvSpPr>
            <p:nvPr/>
          </p:nvSpPr>
          <p:spPr bwMode="auto">
            <a:xfrm>
              <a:off x="5697" y="469"/>
              <a:ext cx="24" cy="24"/>
            </a:xfrm>
            <a:custGeom>
              <a:avLst/>
              <a:gdLst>
                <a:gd name="T0" fmla="*/ 18 w 24"/>
                <a:gd name="T1" fmla="*/ 23 h 24"/>
                <a:gd name="T2" fmla="*/ 0 w 24"/>
                <a:gd name="T3" fmla="*/ 8 h 24"/>
                <a:gd name="T4" fmla="*/ 23 w 24"/>
                <a:gd name="T5" fmla="*/ 0 h 24"/>
                <a:gd name="T6" fmla="*/ 18 w 24"/>
                <a:gd name="T7" fmla="*/ 2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18" y="23"/>
                  </a:moveTo>
                  <a:lnTo>
                    <a:pt x="0" y="8"/>
                  </a:lnTo>
                  <a:lnTo>
                    <a:pt x="23" y="0"/>
                  </a:lnTo>
                  <a:lnTo>
                    <a:pt x="18" y="23"/>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11" name="Freeform 40"/>
            <p:cNvSpPr>
              <a:spLocks/>
            </p:cNvSpPr>
            <p:nvPr/>
          </p:nvSpPr>
          <p:spPr bwMode="auto">
            <a:xfrm>
              <a:off x="5705" y="442"/>
              <a:ext cx="25" cy="24"/>
            </a:xfrm>
            <a:custGeom>
              <a:avLst/>
              <a:gdLst>
                <a:gd name="T0" fmla="*/ 16 w 25"/>
                <a:gd name="T1" fmla="*/ 23 h 24"/>
                <a:gd name="T2" fmla="*/ 0 w 25"/>
                <a:gd name="T3" fmla="*/ 4 h 24"/>
                <a:gd name="T4" fmla="*/ 24 w 25"/>
                <a:gd name="T5" fmla="*/ 0 h 24"/>
                <a:gd name="T6" fmla="*/ 16 w 25"/>
                <a:gd name="T7" fmla="*/ 2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4">
                  <a:moveTo>
                    <a:pt x="16" y="23"/>
                  </a:moveTo>
                  <a:lnTo>
                    <a:pt x="0" y="4"/>
                  </a:lnTo>
                  <a:lnTo>
                    <a:pt x="24" y="0"/>
                  </a:lnTo>
                  <a:lnTo>
                    <a:pt x="16" y="23"/>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12" name="Freeform 41"/>
            <p:cNvSpPr>
              <a:spLocks/>
            </p:cNvSpPr>
            <p:nvPr/>
          </p:nvSpPr>
          <p:spPr bwMode="auto">
            <a:xfrm>
              <a:off x="5718" y="415"/>
              <a:ext cx="26" cy="23"/>
            </a:xfrm>
            <a:custGeom>
              <a:avLst/>
              <a:gdLst>
                <a:gd name="T0" fmla="*/ 15 w 25"/>
                <a:gd name="T1" fmla="*/ 22 h 23"/>
                <a:gd name="T2" fmla="*/ 0 w 25"/>
                <a:gd name="T3" fmla="*/ 1 h 23"/>
                <a:gd name="T4" fmla="*/ 26 w 25"/>
                <a:gd name="T5" fmla="*/ 0 h 23"/>
                <a:gd name="T6" fmla="*/ 15 w 25"/>
                <a:gd name="T7" fmla="*/ 22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13" y="22"/>
                  </a:moveTo>
                  <a:lnTo>
                    <a:pt x="0" y="1"/>
                  </a:lnTo>
                  <a:lnTo>
                    <a:pt x="24" y="0"/>
                  </a:lnTo>
                  <a:lnTo>
                    <a:pt x="13" y="22"/>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13" name="Freeform 42"/>
            <p:cNvSpPr>
              <a:spLocks/>
            </p:cNvSpPr>
            <p:nvPr/>
          </p:nvSpPr>
          <p:spPr bwMode="auto">
            <a:xfrm>
              <a:off x="5734" y="389"/>
              <a:ext cx="26" cy="23"/>
            </a:xfrm>
            <a:custGeom>
              <a:avLst/>
              <a:gdLst>
                <a:gd name="T0" fmla="*/ 11 w 26"/>
                <a:gd name="T1" fmla="*/ 22 h 23"/>
                <a:gd name="T2" fmla="*/ 0 w 26"/>
                <a:gd name="T3" fmla="*/ 0 h 23"/>
                <a:gd name="T4" fmla="*/ 25 w 26"/>
                <a:gd name="T5" fmla="*/ 2 h 23"/>
                <a:gd name="T6" fmla="*/ 11 w 26"/>
                <a:gd name="T7" fmla="*/ 22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3">
                  <a:moveTo>
                    <a:pt x="11" y="22"/>
                  </a:moveTo>
                  <a:lnTo>
                    <a:pt x="0" y="0"/>
                  </a:lnTo>
                  <a:lnTo>
                    <a:pt x="25" y="2"/>
                  </a:lnTo>
                  <a:lnTo>
                    <a:pt x="11" y="22"/>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14" name="Freeform 43"/>
            <p:cNvSpPr>
              <a:spLocks/>
            </p:cNvSpPr>
            <p:nvPr/>
          </p:nvSpPr>
          <p:spPr bwMode="auto">
            <a:xfrm>
              <a:off x="5754" y="364"/>
              <a:ext cx="25" cy="24"/>
            </a:xfrm>
            <a:custGeom>
              <a:avLst/>
              <a:gdLst>
                <a:gd name="T0" fmla="*/ 7 w 24"/>
                <a:gd name="T1" fmla="*/ 23 h 24"/>
                <a:gd name="T2" fmla="*/ 0 w 24"/>
                <a:gd name="T3" fmla="*/ 0 h 24"/>
                <a:gd name="T4" fmla="*/ 25 w 24"/>
                <a:gd name="T5" fmla="*/ 4 h 24"/>
                <a:gd name="T6" fmla="*/ 7 w 24"/>
                <a:gd name="T7" fmla="*/ 2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
                  <a:moveTo>
                    <a:pt x="7" y="23"/>
                  </a:moveTo>
                  <a:lnTo>
                    <a:pt x="0" y="0"/>
                  </a:lnTo>
                  <a:lnTo>
                    <a:pt x="23" y="4"/>
                  </a:lnTo>
                  <a:lnTo>
                    <a:pt x="7" y="23"/>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15" name="Freeform 44"/>
            <p:cNvSpPr>
              <a:spLocks/>
            </p:cNvSpPr>
            <p:nvPr/>
          </p:nvSpPr>
          <p:spPr bwMode="auto">
            <a:xfrm>
              <a:off x="5777" y="341"/>
              <a:ext cx="22" cy="25"/>
            </a:xfrm>
            <a:custGeom>
              <a:avLst/>
              <a:gdLst>
                <a:gd name="T0" fmla="*/ 4 w 23"/>
                <a:gd name="T1" fmla="*/ 24 h 25"/>
                <a:gd name="T2" fmla="*/ 0 w 23"/>
                <a:gd name="T3" fmla="*/ 0 h 25"/>
                <a:gd name="T4" fmla="*/ 20 w 23"/>
                <a:gd name="T5" fmla="*/ 8 h 25"/>
                <a:gd name="T6" fmla="*/ 4 w 23"/>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5">
                  <a:moveTo>
                    <a:pt x="4" y="24"/>
                  </a:moveTo>
                  <a:lnTo>
                    <a:pt x="0" y="0"/>
                  </a:lnTo>
                  <a:lnTo>
                    <a:pt x="22" y="8"/>
                  </a:lnTo>
                  <a:lnTo>
                    <a:pt x="4" y="24"/>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16" name="Freeform 45"/>
            <p:cNvSpPr>
              <a:spLocks/>
            </p:cNvSpPr>
            <p:nvPr/>
          </p:nvSpPr>
          <p:spPr bwMode="auto">
            <a:xfrm>
              <a:off x="5802" y="322"/>
              <a:ext cx="24" cy="24"/>
            </a:xfrm>
            <a:custGeom>
              <a:avLst/>
              <a:gdLst>
                <a:gd name="T0" fmla="*/ 2 w 23"/>
                <a:gd name="T1" fmla="*/ 23 h 24"/>
                <a:gd name="T2" fmla="*/ 0 w 23"/>
                <a:gd name="T3" fmla="*/ 0 h 24"/>
                <a:gd name="T4" fmla="*/ 24 w 23"/>
                <a:gd name="T5" fmla="*/ 10 h 24"/>
                <a:gd name="T6" fmla="*/ 2 w 23"/>
                <a:gd name="T7" fmla="*/ 2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4">
                  <a:moveTo>
                    <a:pt x="2" y="23"/>
                  </a:moveTo>
                  <a:lnTo>
                    <a:pt x="0" y="0"/>
                  </a:lnTo>
                  <a:lnTo>
                    <a:pt x="22" y="10"/>
                  </a:lnTo>
                  <a:lnTo>
                    <a:pt x="2" y="23"/>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17" name="Freeform 46"/>
            <p:cNvSpPr>
              <a:spLocks/>
            </p:cNvSpPr>
            <p:nvPr/>
          </p:nvSpPr>
          <p:spPr bwMode="auto">
            <a:xfrm>
              <a:off x="5828" y="306"/>
              <a:ext cx="24" cy="25"/>
            </a:xfrm>
            <a:custGeom>
              <a:avLst/>
              <a:gdLst>
                <a:gd name="T0" fmla="*/ 0 w 23"/>
                <a:gd name="T1" fmla="*/ 24 h 25"/>
                <a:gd name="T2" fmla="*/ 2 w 23"/>
                <a:gd name="T3" fmla="*/ 0 h 25"/>
                <a:gd name="T4" fmla="*/ 24 w 23"/>
                <a:gd name="T5" fmla="*/ 14 h 25"/>
                <a:gd name="T6" fmla="*/ 0 w 23"/>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5">
                  <a:moveTo>
                    <a:pt x="0" y="24"/>
                  </a:moveTo>
                  <a:lnTo>
                    <a:pt x="2" y="0"/>
                  </a:lnTo>
                  <a:lnTo>
                    <a:pt x="22" y="14"/>
                  </a:lnTo>
                  <a:lnTo>
                    <a:pt x="0" y="24"/>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18" name="Freeform 47"/>
            <p:cNvSpPr>
              <a:spLocks/>
            </p:cNvSpPr>
            <p:nvPr/>
          </p:nvSpPr>
          <p:spPr bwMode="auto">
            <a:xfrm>
              <a:off x="5854" y="293"/>
              <a:ext cx="25" cy="25"/>
            </a:xfrm>
            <a:custGeom>
              <a:avLst/>
              <a:gdLst>
                <a:gd name="T0" fmla="*/ 0 w 24"/>
                <a:gd name="T1" fmla="*/ 24 h 25"/>
                <a:gd name="T2" fmla="*/ 5 w 24"/>
                <a:gd name="T3" fmla="*/ 0 h 25"/>
                <a:gd name="T4" fmla="*/ 25 w 24"/>
                <a:gd name="T5" fmla="*/ 16 h 25"/>
                <a:gd name="T6" fmla="*/ 0 w 24"/>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5">
                  <a:moveTo>
                    <a:pt x="0" y="24"/>
                  </a:moveTo>
                  <a:lnTo>
                    <a:pt x="5" y="0"/>
                  </a:lnTo>
                  <a:lnTo>
                    <a:pt x="23" y="16"/>
                  </a:lnTo>
                  <a:lnTo>
                    <a:pt x="0" y="24"/>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19" name="Freeform 48"/>
            <p:cNvSpPr>
              <a:spLocks/>
            </p:cNvSpPr>
            <p:nvPr/>
          </p:nvSpPr>
          <p:spPr bwMode="auto">
            <a:xfrm>
              <a:off x="5882" y="285"/>
              <a:ext cx="26" cy="23"/>
            </a:xfrm>
            <a:custGeom>
              <a:avLst/>
              <a:gdLst>
                <a:gd name="T0" fmla="*/ 0 w 25"/>
                <a:gd name="T1" fmla="*/ 22 h 23"/>
                <a:gd name="T2" fmla="*/ 8 w 25"/>
                <a:gd name="T3" fmla="*/ 0 h 23"/>
                <a:gd name="T4" fmla="*/ 26 w 25"/>
                <a:gd name="T5" fmla="*/ 18 h 23"/>
                <a:gd name="T6" fmla="*/ 0 w 25"/>
                <a:gd name="T7" fmla="*/ 22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0" y="22"/>
                  </a:moveTo>
                  <a:lnTo>
                    <a:pt x="8" y="0"/>
                  </a:lnTo>
                  <a:lnTo>
                    <a:pt x="24" y="18"/>
                  </a:lnTo>
                  <a:lnTo>
                    <a:pt x="0" y="22"/>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20" name="Freeform 49"/>
            <p:cNvSpPr>
              <a:spLocks/>
            </p:cNvSpPr>
            <p:nvPr/>
          </p:nvSpPr>
          <p:spPr bwMode="auto">
            <a:xfrm>
              <a:off x="5910" y="281"/>
              <a:ext cx="26" cy="22"/>
            </a:xfrm>
            <a:custGeom>
              <a:avLst/>
              <a:gdLst>
                <a:gd name="T0" fmla="*/ 0 w 26"/>
                <a:gd name="T1" fmla="*/ 21 h 22"/>
                <a:gd name="T2" fmla="*/ 11 w 26"/>
                <a:gd name="T3" fmla="*/ 0 h 22"/>
                <a:gd name="T4" fmla="*/ 25 w 26"/>
                <a:gd name="T5" fmla="*/ 20 h 22"/>
                <a:gd name="T6" fmla="*/ 0 w 26"/>
                <a:gd name="T7" fmla="*/ 21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0" y="21"/>
                  </a:moveTo>
                  <a:lnTo>
                    <a:pt x="11" y="0"/>
                  </a:lnTo>
                  <a:lnTo>
                    <a:pt x="25" y="20"/>
                  </a:lnTo>
                  <a:lnTo>
                    <a:pt x="0" y="21"/>
                  </a:lnTo>
                </a:path>
              </a:pathLst>
            </a:custGeom>
            <a:solidFill>
              <a:srgbClr val="CCC4D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21" name="Freeform 50"/>
            <p:cNvSpPr>
              <a:spLocks/>
            </p:cNvSpPr>
            <p:nvPr/>
          </p:nvSpPr>
          <p:spPr bwMode="auto">
            <a:xfrm>
              <a:off x="5732" y="526"/>
              <a:ext cx="64" cy="149"/>
            </a:xfrm>
            <a:custGeom>
              <a:avLst/>
              <a:gdLst>
                <a:gd name="T0" fmla="*/ 0 w 64"/>
                <a:gd name="T1" fmla="*/ 0 h 149"/>
                <a:gd name="T2" fmla="*/ 0 w 64"/>
                <a:gd name="T3" fmla="*/ 1 h 149"/>
                <a:gd name="T4" fmla="*/ 0 w 64"/>
                <a:gd name="T5" fmla="*/ 11 h 149"/>
                <a:gd name="T6" fmla="*/ 1 w 64"/>
                <a:gd name="T7" fmla="*/ 22 h 149"/>
                <a:gd name="T8" fmla="*/ 3 w 64"/>
                <a:gd name="T9" fmla="*/ 33 h 149"/>
                <a:gd name="T10" fmla="*/ 4 w 64"/>
                <a:gd name="T11" fmla="*/ 43 h 149"/>
                <a:gd name="T12" fmla="*/ 7 w 64"/>
                <a:gd name="T13" fmla="*/ 53 h 149"/>
                <a:gd name="T14" fmla="*/ 10 w 64"/>
                <a:gd name="T15" fmla="*/ 63 h 149"/>
                <a:gd name="T16" fmla="*/ 13 w 64"/>
                <a:gd name="T17" fmla="*/ 73 h 149"/>
                <a:gd name="T18" fmla="*/ 17 w 64"/>
                <a:gd name="T19" fmla="*/ 83 h 149"/>
                <a:gd name="T20" fmla="*/ 22 w 64"/>
                <a:gd name="T21" fmla="*/ 92 h 149"/>
                <a:gd name="T22" fmla="*/ 26 w 64"/>
                <a:gd name="T23" fmla="*/ 101 h 149"/>
                <a:gd name="T24" fmla="*/ 31 w 64"/>
                <a:gd name="T25" fmla="*/ 109 h 149"/>
                <a:gd name="T26" fmla="*/ 37 w 64"/>
                <a:gd name="T27" fmla="*/ 117 h 149"/>
                <a:gd name="T28" fmla="*/ 43 w 64"/>
                <a:gd name="T29" fmla="*/ 126 h 149"/>
                <a:gd name="T30" fmla="*/ 50 w 64"/>
                <a:gd name="T31" fmla="*/ 134 h 149"/>
                <a:gd name="T32" fmla="*/ 56 w 64"/>
                <a:gd name="T33" fmla="*/ 141 h 149"/>
                <a:gd name="T34" fmla="*/ 63 w 64"/>
                <a:gd name="T35" fmla="*/ 148 h 149"/>
                <a:gd name="T36" fmla="*/ 57 w 64"/>
                <a:gd name="T37" fmla="*/ 140 h 149"/>
                <a:gd name="T38" fmla="*/ 51 w 64"/>
                <a:gd name="T39" fmla="*/ 132 h 149"/>
                <a:gd name="T40" fmla="*/ 45 w 64"/>
                <a:gd name="T41" fmla="*/ 124 h 149"/>
                <a:gd name="T42" fmla="*/ 40 w 64"/>
                <a:gd name="T43" fmla="*/ 115 h 149"/>
                <a:gd name="T44" fmla="*/ 34 w 64"/>
                <a:gd name="T45" fmla="*/ 107 h 149"/>
                <a:gd name="T46" fmla="*/ 30 w 64"/>
                <a:gd name="T47" fmla="*/ 98 h 149"/>
                <a:gd name="T48" fmla="*/ 25 w 64"/>
                <a:gd name="T49" fmla="*/ 89 h 149"/>
                <a:gd name="T50" fmla="*/ 22 w 64"/>
                <a:gd name="T51" fmla="*/ 80 h 149"/>
                <a:gd name="T52" fmla="*/ 18 w 64"/>
                <a:gd name="T53" fmla="*/ 70 h 149"/>
                <a:gd name="T54" fmla="*/ 14 w 64"/>
                <a:gd name="T55" fmla="*/ 60 h 149"/>
                <a:gd name="T56" fmla="*/ 11 w 64"/>
                <a:gd name="T57" fmla="*/ 51 h 149"/>
                <a:gd name="T58" fmla="*/ 8 w 64"/>
                <a:gd name="T59" fmla="*/ 41 h 149"/>
                <a:gd name="T60" fmla="*/ 5 w 64"/>
                <a:gd name="T61" fmla="*/ 31 h 149"/>
                <a:gd name="T62" fmla="*/ 3 w 64"/>
                <a:gd name="T63" fmla="*/ 21 h 149"/>
                <a:gd name="T64" fmla="*/ 1 w 64"/>
                <a:gd name="T65" fmla="*/ 10 h 149"/>
                <a:gd name="T66" fmla="*/ 0 w 64"/>
                <a:gd name="T67" fmla="*/ 0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 h="149">
                  <a:moveTo>
                    <a:pt x="0" y="0"/>
                  </a:moveTo>
                  <a:lnTo>
                    <a:pt x="0" y="1"/>
                  </a:lnTo>
                  <a:lnTo>
                    <a:pt x="0" y="11"/>
                  </a:lnTo>
                  <a:lnTo>
                    <a:pt x="1" y="22"/>
                  </a:lnTo>
                  <a:lnTo>
                    <a:pt x="3" y="33"/>
                  </a:lnTo>
                  <a:lnTo>
                    <a:pt x="4" y="43"/>
                  </a:lnTo>
                  <a:lnTo>
                    <a:pt x="7" y="53"/>
                  </a:lnTo>
                  <a:lnTo>
                    <a:pt x="10" y="63"/>
                  </a:lnTo>
                  <a:lnTo>
                    <a:pt x="13" y="73"/>
                  </a:lnTo>
                  <a:lnTo>
                    <a:pt x="17" y="83"/>
                  </a:lnTo>
                  <a:lnTo>
                    <a:pt x="22" y="92"/>
                  </a:lnTo>
                  <a:lnTo>
                    <a:pt x="26" y="101"/>
                  </a:lnTo>
                  <a:lnTo>
                    <a:pt x="31" y="109"/>
                  </a:lnTo>
                  <a:lnTo>
                    <a:pt x="37" y="117"/>
                  </a:lnTo>
                  <a:lnTo>
                    <a:pt x="43" y="126"/>
                  </a:lnTo>
                  <a:lnTo>
                    <a:pt x="50" y="134"/>
                  </a:lnTo>
                  <a:lnTo>
                    <a:pt x="56" y="141"/>
                  </a:lnTo>
                  <a:lnTo>
                    <a:pt x="63" y="148"/>
                  </a:lnTo>
                  <a:lnTo>
                    <a:pt x="57" y="140"/>
                  </a:lnTo>
                  <a:lnTo>
                    <a:pt x="51" y="132"/>
                  </a:lnTo>
                  <a:lnTo>
                    <a:pt x="45" y="124"/>
                  </a:lnTo>
                  <a:lnTo>
                    <a:pt x="40" y="115"/>
                  </a:lnTo>
                  <a:lnTo>
                    <a:pt x="34" y="107"/>
                  </a:lnTo>
                  <a:lnTo>
                    <a:pt x="30" y="98"/>
                  </a:lnTo>
                  <a:lnTo>
                    <a:pt x="25" y="89"/>
                  </a:lnTo>
                  <a:lnTo>
                    <a:pt x="22" y="80"/>
                  </a:lnTo>
                  <a:lnTo>
                    <a:pt x="18" y="70"/>
                  </a:lnTo>
                  <a:lnTo>
                    <a:pt x="14" y="60"/>
                  </a:lnTo>
                  <a:lnTo>
                    <a:pt x="11" y="51"/>
                  </a:lnTo>
                  <a:lnTo>
                    <a:pt x="8" y="41"/>
                  </a:lnTo>
                  <a:lnTo>
                    <a:pt x="5" y="31"/>
                  </a:lnTo>
                  <a:lnTo>
                    <a:pt x="3" y="21"/>
                  </a:lnTo>
                  <a:lnTo>
                    <a:pt x="1" y="10"/>
                  </a:lnTo>
                  <a:lnTo>
                    <a:pt x="0" y="0"/>
                  </a:lnTo>
                </a:path>
              </a:pathLst>
            </a:custGeom>
            <a:solidFill>
              <a:srgbClr val="7A7BA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22" name="Freeform 51"/>
            <p:cNvSpPr>
              <a:spLocks/>
            </p:cNvSpPr>
            <p:nvPr/>
          </p:nvSpPr>
          <p:spPr bwMode="auto">
            <a:xfrm>
              <a:off x="5732" y="468"/>
              <a:ext cx="111" cy="242"/>
            </a:xfrm>
            <a:custGeom>
              <a:avLst/>
              <a:gdLst>
                <a:gd name="T0" fmla="*/ 98 w 111"/>
                <a:gd name="T1" fmla="*/ 231 h 242"/>
                <a:gd name="T2" fmla="*/ 77 w 111"/>
                <a:gd name="T3" fmla="*/ 209 h 242"/>
                <a:gd name="T4" fmla="*/ 58 w 111"/>
                <a:gd name="T5" fmla="*/ 185 h 242"/>
                <a:gd name="T6" fmla="*/ 42 w 111"/>
                <a:gd name="T7" fmla="*/ 159 h 242"/>
                <a:gd name="T8" fmla="*/ 29 w 111"/>
                <a:gd name="T9" fmla="*/ 131 h 242"/>
                <a:gd name="T10" fmla="*/ 19 w 111"/>
                <a:gd name="T11" fmla="*/ 102 h 242"/>
                <a:gd name="T12" fmla="*/ 11 w 111"/>
                <a:gd name="T13" fmla="*/ 71 h 242"/>
                <a:gd name="T14" fmla="*/ 8 w 111"/>
                <a:gd name="T15" fmla="*/ 38 h 242"/>
                <a:gd name="T16" fmla="*/ 8 w 111"/>
                <a:gd name="T17" fmla="*/ 21 h 242"/>
                <a:gd name="T18" fmla="*/ 8 w 111"/>
                <a:gd name="T19" fmla="*/ 18 h 242"/>
                <a:gd name="T20" fmla="*/ 8 w 111"/>
                <a:gd name="T21" fmla="*/ 14 h 242"/>
                <a:gd name="T22" fmla="*/ 8 w 111"/>
                <a:gd name="T23" fmla="*/ 11 h 242"/>
                <a:gd name="T24" fmla="*/ 8 w 111"/>
                <a:gd name="T25" fmla="*/ 8 h 242"/>
                <a:gd name="T26" fmla="*/ 8 w 111"/>
                <a:gd name="T27" fmla="*/ 6 h 242"/>
                <a:gd name="T28" fmla="*/ 8 w 111"/>
                <a:gd name="T29" fmla="*/ 3 h 242"/>
                <a:gd name="T30" fmla="*/ 8 w 111"/>
                <a:gd name="T31" fmla="*/ 0 h 242"/>
                <a:gd name="T32" fmla="*/ 6 w 111"/>
                <a:gd name="T33" fmla="*/ 7 h 242"/>
                <a:gd name="T34" fmla="*/ 4 w 111"/>
                <a:gd name="T35" fmla="*/ 14 h 242"/>
                <a:gd name="T36" fmla="*/ 3 w 111"/>
                <a:gd name="T37" fmla="*/ 21 h 242"/>
                <a:gd name="T38" fmla="*/ 2 w 111"/>
                <a:gd name="T39" fmla="*/ 28 h 242"/>
                <a:gd name="T40" fmla="*/ 1 w 111"/>
                <a:gd name="T41" fmla="*/ 35 h 242"/>
                <a:gd name="T42" fmla="*/ 1 w 111"/>
                <a:gd name="T43" fmla="*/ 42 h 242"/>
                <a:gd name="T44" fmla="*/ 0 w 111"/>
                <a:gd name="T45" fmla="*/ 50 h 242"/>
                <a:gd name="T46" fmla="*/ 0 w 111"/>
                <a:gd name="T47" fmla="*/ 57 h 242"/>
                <a:gd name="T48" fmla="*/ 3 w 111"/>
                <a:gd name="T49" fmla="*/ 78 h 242"/>
                <a:gd name="T50" fmla="*/ 8 w 111"/>
                <a:gd name="T51" fmla="*/ 99 h 242"/>
                <a:gd name="T52" fmla="*/ 14 w 111"/>
                <a:gd name="T53" fmla="*/ 119 h 242"/>
                <a:gd name="T54" fmla="*/ 21 w 111"/>
                <a:gd name="T55" fmla="*/ 138 h 242"/>
                <a:gd name="T56" fmla="*/ 30 w 111"/>
                <a:gd name="T57" fmla="*/ 156 h 242"/>
                <a:gd name="T58" fmla="*/ 40 w 111"/>
                <a:gd name="T59" fmla="*/ 175 h 242"/>
                <a:gd name="T60" fmla="*/ 51 w 111"/>
                <a:gd name="T61" fmla="*/ 192 h 242"/>
                <a:gd name="T62" fmla="*/ 63 w 111"/>
                <a:gd name="T63" fmla="*/ 208 h 242"/>
                <a:gd name="T64" fmla="*/ 69 w 111"/>
                <a:gd name="T65" fmla="*/ 213 h 242"/>
                <a:gd name="T66" fmla="*/ 74 w 111"/>
                <a:gd name="T67" fmla="*/ 217 h 242"/>
                <a:gd name="T68" fmla="*/ 80 w 111"/>
                <a:gd name="T69" fmla="*/ 221 h 242"/>
                <a:gd name="T70" fmla="*/ 85 w 111"/>
                <a:gd name="T71" fmla="*/ 226 h 242"/>
                <a:gd name="T72" fmla="*/ 91 w 111"/>
                <a:gd name="T73" fmla="*/ 230 h 242"/>
                <a:gd name="T74" fmla="*/ 97 w 111"/>
                <a:gd name="T75" fmla="*/ 234 h 242"/>
                <a:gd name="T76" fmla="*/ 104 w 111"/>
                <a:gd name="T77" fmla="*/ 237 h 242"/>
                <a:gd name="T78" fmla="*/ 110 w 111"/>
                <a:gd name="T79" fmla="*/ 241 h 2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1" h="242">
                  <a:moveTo>
                    <a:pt x="110" y="241"/>
                  </a:moveTo>
                  <a:lnTo>
                    <a:pt x="98" y="231"/>
                  </a:lnTo>
                  <a:lnTo>
                    <a:pt x="87" y="221"/>
                  </a:lnTo>
                  <a:lnTo>
                    <a:pt x="77" y="209"/>
                  </a:lnTo>
                  <a:lnTo>
                    <a:pt x="67" y="197"/>
                  </a:lnTo>
                  <a:lnTo>
                    <a:pt x="58" y="185"/>
                  </a:lnTo>
                  <a:lnTo>
                    <a:pt x="50" y="172"/>
                  </a:lnTo>
                  <a:lnTo>
                    <a:pt x="42" y="159"/>
                  </a:lnTo>
                  <a:lnTo>
                    <a:pt x="35" y="145"/>
                  </a:lnTo>
                  <a:lnTo>
                    <a:pt x="29" y="131"/>
                  </a:lnTo>
                  <a:lnTo>
                    <a:pt x="23" y="117"/>
                  </a:lnTo>
                  <a:lnTo>
                    <a:pt x="19" y="102"/>
                  </a:lnTo>
                  <a:lnTo>
                    <a:pt x="14" y="86"/>
                  </a:lnTo>
                  <a:lnTo>
                    <a:pt x="11" y="71"/>
                  </a:lnTo>
                  <a:lnTo>
                    <a:pt x="9" y="55"/>
                  </a:lnTo>
                  <a:lnTo>
                    <a:pt x="8" y="38"/>
                  </a:lnTo>
                  <a:lnTo>
                    <a:pt x="8" y="22"/>
                  </a:lnTo>
                  <a:lnTo>
                    <a:pt x="8" y="21"/>
                  </a:lnTo>
                  <a:lnTo>
                    <a:pt x="8" y="20"/>
                  </a:lnTo>
                  <a:lnTo>
                    <a:pt x="8" y="18"/>
                  </a:lnTo>
                  <a:lnTo>
                    <a:pt x="8" y="16"/>
                  </a:lnTo>
                  <a:lnTo>
                    <a:pt x="8" y="14"/>
                  </a:lnTo>
                  <a:lnTo>
                    <a:pt x="8" y="13"/>
                  </a:lnTo>
                  <a:lnTo>
                    <a:pt x="8" y="11"/>
                  </a:lnTo>
                  <a:lnTo>
                    <a:pt x="8" y="10"/>
                  </a:lnTo>
                  <a:lnTo>
                    <a:pt x="8" y="8"/>
                  </a:lnTo>
                  <a:lnTo>
                    <a:pt x="8" y="7"/>
                  </a:lnTo>
                  <a:lnTo>
                    <a:pt x="8" y="6"/>
                  </a:lnTo>
                  <a:lnTo>
                    <a:pt x="8" y="4"/>
                  </a:lnTo>
                  <a:lnTo>
                    <a:pt x="8" y="3"/>
                  </a:lnTo>
                  <a:lnTo>
                    <a:pt x="8" y="1"/>
                  </a:lnTo>
                  <a:lnTo>
                    <a:pt x="8" y="0"/>
                  </a:lnTo>
                  <a:lnTo>
                    <a:pt x="7" y="4"/>
                  </a:lnTo>
                  <a:lnTo>
                    <a:pt x="6" y="7"/>
                  </a:lnTo>
                  <a:lnTo>
                    <a:pt x="6" y="11"/>
                  </a:lnTo>
                  <a:lnTo>
                    <a:pt x="4" y="14"/>
                  </a:lnTo>
                  <a:lnTo>
                    <a:pt x="4" y="18"/>
                  </a:lnTo>
                  <a:lnTo>
                    <a:pt x="3" y="21"/>
                  </a:lnTo>
                  <a:lnTo>
                    <a:pt x="3" y="25"/>
                  </a:lnTo>
                  <a:lnTo>
                    <a:pt x="2" y="28"/>
                  </a:lnTo>
                  <a:lnTo>
                    <a:pt x="1" y="32"/>
                  </a:lnTo>
                  <a:lnTo>
                    <a:pt x="1" y="35"/>
                  </a:lnTo>
                  <a:lnTo>
                    <a:pt x="1" y="39"/>
                  </a:lnTo>
                  <a:lnTo>
                    <a:pt x="1" y="42"/>
                  </a:lnTo>
                  <a:lnTo>
                    <a:pt x="1" y="47"/>
                  </a:lnTo>
                  <a:lnTo>
                    <a:pt x="0" y="50"/>
                  </a:lnTo>
                  <a:lnTo>
                    <a:pt x="0" y="54"/>
                  </a:lnTo>
                  <a:lnTo>
                    <a:pt x="0" y="57"/>
                  </a:lnTo>
                  <a:lnTo>
                    <a:pt x="1" y="68"/>
                  </a:lnTo>
                  <a:lnTo>
                    <a:pt x="3" y="78"/>
                  </a:lnTo>
                  <a:lnTo>
                    <a:pt x="6" y="89"/>
                  </a:lnTo>
                  <a:lnTo>
                    <a:pt x="8" y="99"/>
                  </a:lnTo>
                  <a:lnTo>
                    <a:pt x="11" y="109"/>
                  </a:lnTo>
                  <a:lnTo>
                    <a:pt x="14" y="119"/>
                  </a:lnTo>
                  <a:lnTo>
                    <a:pt x="18" y="128"/>
                  </a:lnTo>
                  <a:lnTo>
                    <a:pt x="21" y="138"/>
                  </a:lnTo>
                  <a:lnTo>
                    <a:pt x="26" y="148"/>
                  </a:lnTo>
                  <a:lnTo>
                    <a:pt x="30" y="156"/>
                  </a:lnTo>
                  <a:lnTo>
                    <a:pt x="35" y="166"/>
                  </a:lnTo>
                  <a:lnTo>
                    <a:pt x="40" y="175"/>
                  </a:lnTo>
                  <a:lnTo>
                    <a:pt x="46" y="183"/>
                  </a:lnTo>
                  <a:lnTo>
                    <a:pt x="51" y="192"/>
                  </a:lnTo>
                  <a:lnTo>
                    <a:pt x="57" y="199"/>
                  </a:lnTo>
                  <a:lnTo>
                    <a:pt x="63" y="208"/>
                  </a:lnTo>
                  <a:lnTo>
                    <a:pt x="66" y="210"/>
                  </a:lnTo>
                  <a:lnTo>
                    <a:pt x="69" y="213"/>
                  </a:lnTo>
                  <a:lnTo>
                    <a:pt x="72" y="215"/>
                  </a:lnTo>
                  <a:lnTo>
                    <a:pt x="74" y="217"/>
                  </a:lnTo>
                  <a:lnTo>
                    <a:pt x="77" y="220"/>
                  </a:lnTo>
                  <a:lnTo>
                    <a:pt x="80" y="221"/>
                  </a:lnTo>
                  <a:lnTo>
                    <a:pt x="82" y="224"/>
                  </a:lnTo>
                  <a:lnTo>
                    <a:pt x="85" y="226"/>
                  </a:lnTo>
                  <a:lnTo>
                    <a:pt x="89" y="228"/>
                  </a:lnTo>
                  <a:lnTo>
                    <a:pt x="91" y="230"/>
                  </a:lnTo>
                  <a:lnTo>
                    <a:pt x="94" y="232"/>
                  </a:lnTo>
                  <a:lnTo>
                    <a:pt x="97" y="234"/>
                  </a:lnTo>
                  <a:lnTo>
                    <a:pt x="101" y="235"/>
                  </a:lnTo>
                  <a:lnTo>
                    <a:pt x="104" y="237"/>
                  </a:lnTo>
                  <a:lnTo>
                    <a:pt x="107" y="240"/>
                  </a:lnTo>
                  <a:lnTo>
                    <a:pt x="110" y="241"/>
                  </a:lnTo>
                </a:path>
              </a:pathLst>
            </a:custGeom>
            <a:solidFill>
              <a:srgbClr val="8080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23" name="Freeform 52"/>
            <p:cNvSpPr>
              <a:spLocks/>
            </p:cNvSpPr>
            <p:nvPr/>
          </p:nvSpPr>
          <p:spPr bwMode="auto">
            <a:xfrm>
              <a:off x="5740" y="430"/>
              <a:ext cx="142" cy="295"/>
            </a:xfrm>
            <a:custGeom>
              <a:avLst/>
              <a:gdLst>
                <a:gd name="T0" fmla="*/ 106 w 142"/>
                <a:gd name="T1" fmla="*/ 280 h 295"/>
                <a:gd name="T2" fmla="*/ 110 w 142"/>
                <a:gd name="T3" fmla="*/ 283 h 295"/>
                <a:gd name="T4" fmla="*/ 115 w 142"/>
                <a:gd name="T5" fmla="*/ 285 h 295"/>
                <a:gd name="T6" fmla="*/ 120 w 142"/>
                <a:gd name="T7" fmla="*/ 286 h 295"/>
                <a:gd name="T8" fmla="*/ 124 w 142"/>
                <a:gd name="T9" fmla="*/ 288 h 295"/>
                <a:gd name="T10" fmla="*/ 128 w 142"/>
                <a:gd name="T11" fmla="*/ 290 h 295"/>
                <a:gd name="T12" fmla="*/ 133 w 142"/>
                <a:gd name="T13" fmla="*/ 291 h 295"/>
                <a:gd name="T14" fmla="*/ 138 w 142"/>
                <a:gd name="T15" fmla="*/ 293 h 295"/>
                <a:gd name="T16" fmla="*/ 126 w 142"/>
                <a:gd name="T17" fmla="*/ 285 h 295"/>
                <a:gd name="T18" fmla="*/ 99 w 142"/>
                <a:gd name="T19" fmla="*/ 263 h 295"/>
                <a:gd name="T20" fmla="*/ 75 w 142"/>
                <a:gd name="T21" fmla="*/ 238 h 295"/>
                <a:gd name="T22" fmla="*/ 54 w 142"/>
                <a:gd name="T23" fmla="*/ 211 h 295"/>
                <a:gd name="T24" fmla="*/ 37 w 142"/>
                <a:gd name="T25" fmla="*/ 181 h 295"/>
                <a:gd name="T26" fmla="*/ 24 w 142"/>
                <a:gd name="T27" fmla="*/ 148 h 295"/>
                <a:gd name="T28" fmla="*/ 15 w 142"/>
                <a:gd name="T29" fmla="*/ 114 h 295"/>
                <a:gd name="T30" fmla="*/ 10 w 142"/>
                <a:gd name="T31" fmla="*/ 78 h 295"/>
                <a:gd name="T32" fmla="*/ 9 w 142"/>
                <a:gd name="T33" fmla="*/ 56 h 295"/>
                <a:gd name="T34" fmla="*/ 9 w 142"/>
                <a:gd name="T35" fmla="*/ 48 h 295"/>
                <a:gd name="T36" fmla="*/ 10 w 142"/>
                <a:gd name="T37" fmla="*/ 40 h 295"/>
                <a:gd name="T38" fmla="*/ 10 w 142"/>
                <a:gd name="T39" fmla="*/ 33 h 295"/>
                <a:gd name="T40" fmla="*/ 11 w 142"/>
                <a:gd name="T41" fmla="*/ 25 h 295"/>
                <a:gd name="T42" fmla="*/ 13 w 142"/>
                <a:gd name="T43" fmla="*/ 18 h 295"/>
                <a:gd name="T44" fmla="*/ 13 w 142"/>
                <a:gd name="T45" fmla="*/ 11 h 295"/>
                <a:gd name="T46" fmla="*/ 15 w 142"/>
                <a:gd name="T47" fmla="*/ 4 h 295"/>
                <a:gd name="T48" fmla="*/ 15 w 142"/>
                <a:gd name="T49" fmla="*/ 3 h 295"/>
                <a:gd name="T50" fmla="*/ 13 w 142"/>
                <a:gd name="T51" fmla="*/ 7 h 295"/>
                <a:gd name="T52" fmla="*/ 10 w 142"/>
                <a:gd name="T53" fmla="*/ 11 h 295"/>
                <a:gd name="T54" fmla="*/ 8 w 142"/>
                <a:gd name="T55" fmla="*/ 16 h 295"/>
                <a:gd name="T56" fmla="*/ 6 w 142"/>
                <a:gd name="T57" fmla="*/ 21 h 295"/>
                <a:gd name="T58" fmla="*/ 4 w 142"/>
                <a:gd name="T59" fmla="*/ 25 h 295"/>
                <a:gd name="T60" fmla="*/ 3 w 142"/>
                <a:gd name="T61" fmla="*/ 30 h 295"/>
                <a:gd name="T62" fmla="*/ 1 w 142"/>
                <a:gd name="T63" fmla="*/ 35 h 295"/>
                <a:gd name="T64" fmla="*/ 1 w 142"/>
                <a:gd name="T65" fmla="*/ 39 h 295"/>
                <a:gd name="T66" fmla="*/ 1 w 142"/>
                <a:gd name="T67" fmla="*/ 42 h 295"/>
                <a:gd name="T68" fmla="*/ 1 w 142"/>
                <a:gd name="T69" fmla="*/ 45 h 295"/>
                <a:gd name="T70" fmla="*/ 0 w 142"/>
                <a:gd name="T71" fmla="*/ 47 h 295"/>
                <a:gd name="T72" fmla="*/ 0 w 142"/>
                <a:gd name="T73" fmla="*/ 50 h 295"/>
                <a:gd name="T74" fmla="*/ 0 w 142"/>
                <a:gd name="T75" fmla="*/ 53 h 295"/>
                <a:gd name="T76" fmla="*/ 0 w 142"/>
                <a:gd name="T77" fmla="*/ 56 h 295"/>
                <a:gd name="T78" fmla="*/ 0 w 142"/>
                <a:gd name="T79" fmla="*/ 59 h 295"/>
                <a:gd name="T80" fmla="*/ 1 w 142"/>
                <a:gd name="T81" fmla="*/ 93 h 295"/>
                <a:gd name="T82" fmla="*/ 7 w 142"/>
                <a:gd name="T83" fmla="*/ 124 h 295"/>
                <a:gd name="T84" fmla="*/ 16 w 142"/>
                <a:gd name="T85" fmla="*/ 155 h 295"/>
                <a:gd name="T86" fmla="*/ 28 w 142"/>
                <a:gd name="T87" fmla="*/ 183 h 295"/>
                <a:gd name="T88" fmla="*/ 43 w 142"/>
                <a:gd name="T89" fmla="*/ 210 h 295"/>
                <a:gd name="T90" fmla="*/ 60 w 142"/>
                <a:gd name="T91" fmla="*/ 235 h 295"/>
                <a:gd name="T92" fmla="*/ 81 w 142"/>
                <a:gd name="T93" fmla="*/ 259 h 295"/>
                <a:gd name="T94" fmla="*/ 104 w 142"/>
                <a:gd name="T95" fmla="*/ 279 h 2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2" h="295">
                  <a:moveTo>
                    <a:pt x="104" y="279"/>
                  </a:moveTo>
                  <a:lnTo>
                    <a:pt x="106" y="280"/>
                  </a:lnTo>
                  <a:lnTo>
                    <a:pt x="108" y="281"/>
                  </a:lnTo>
                  <a:lnTo>
                    <a:pt x="110" y="283"/>
                  </a:lnTo>
                  <a:lnTo>
                    <a:pt x="113" y="283"/>
                  </a:lnTo>
                  <a:lnTo>
                    <a:pt x="115" y="285"/>
                  </a:lnTo>
                  <a:lnTo>
                    <a:pt x="117" y="286"/>
                  </a:lnTo>
                  <a:lnTo>
                    <a:pt x="120" y="286"/>
                  </a:lnTo>
                  <a:lnTo>
                    <a:pt x="121" y="288"/>
                  </a:lnTo>
                  <a:lnTo>
                    <a:pt x="124" y="288"/>
                  </a:lnTo>
                  <a:lnTo>
                    <a:pt x="126" y="289"/>
                  </a:lnTo>
                  <a:lnTo>
                    <a:pt x="128" y="290"/>
                  </a:lnTo>
                  <a:lnTo>
                    <a:pt x="131" y="291"/>
                  </a:lnTo>
                  <a:lnTo>
                    <a:pt x="133" y="291"/>
                  </a:lnTo>
                  <a:lnTo>
                    <a:pt x="136" y="293"/>
                  </a:lnTo>
                  <a:lnTo>
                    <a:pt x="138" y="293"/>
                  </a:lnTo>
                  <a:lnTo>
                    <a:pt x="141" y="294"/>
                  </a:lnTo>
                  <a:lnTo>
                    <a:pt x="126" y="285"/>
                  </a:lnTo>
                  <a:lnTo>
                    <a:pt x="113" y="274"/>
                  </a:lnTo>
                  <a:lnTo>
                    <a:pt x="99" y="263"/>
                  </a:lnTo>
                  <a:lnTo>
                    <a:pt x="87" y="251"/>
                  </a:lnTo>
                  <a:lnTo>
                    <a:pt x="75" y="238"/>
                  </a:lnTo>
                  <a:lnTo>
                    <a:pt x="65" y="225"/>
                  </a:lnTo>
                  <a:lnTo>
                    <a:pt x="54" y="211"/>
                  </a:lnTo>
                  <a:lnTo>
                    <a:pt x="46" y="196"/>
                  </a:lnTo>
                  <a:lnTo>
                    <a:pt x="37" y="181"/>
                  </a:lnTo>
                  <a:lnTo>
                    <a:pt x="30" y="165"/>
                  </a:lnTo>
                  <a:lnTo>
                    <a:pt x="24" y="148"/>
                  </a:lnTo>
                  <a:lnTo>
                    <a:pt x="19" y="131"/>
                  </a:lnTo>
                  <a:lnTo>
                    <a:pt x="15" y="114"/>
                  </a:lnTo>
                  <a:lnTo>
                    <a:pt x="12" y="97"/>
                  </a:lnTo>
                  <a:lnTo>
                    <a:pt x="10" y="78"/>
                  </a:lnTo>
                  <a:lnTo>
                    <a:pt x="9" y="59"/>
                  </a:lnTo>
                  <a:lnTo>
                    <a:pt x="9" y="56"/>
                  </a:lnTo>
                  <a:lnTo>
                    <a:pt x="9" y="52"/>
                  </a:lnTo>
                  <a:lnTo>
                    <a:pt x="9" y="48"/>
                  </a:lnTo>
                  <a:lnTo>
                    <a:pt x="10" y="45"/>
                  </a:lnTo>
                  <a:lnTo>
                    <a:pt x="10" y="40"/>
                  </a:lnTo>
                  <a:lnTo>
                    <a:pt x="10" y="37"/>
                  </a:lnTo>
                  <a:lnTo>
                    <a:pt x="10" y="33"/>
                  </a:lnTo>
                  <a:lnTo>
                    <a:pt x="11" y="30"/>
                  </a:lnTo>
                  <a:lnTo>
                    <a:pt x="11" y="25"/>
                  </a:lnTo>
                  <a:lnTo>
                    <a:pt x="12" y="22"/>
                  </a:lnTo>
                  <a:lnTo>
                    <a:pt x="13" y="18"/>
                  </a:lnTo>
                  <a:lnTo>
                    <a:pt x="13" y="15"/>
                  </a:lnTo>
                  <a:lnTo>
                    <a:pt x="13" y="11"/>
                  </a:lnTo>
                  <a:lnTo>
                    <a:pt x="15" y="8"/>
                  </a:lnTo>
                  <a:lnTo>
                    <a:pt x="15" y="4"/>
                  </a:lnTo>
                  <a:lnTo>
                    <a:pt x="16" y="0"/>
                  </a:lnTo>
                  <a:lnTo>
                    <a:pt x="15" y="3"/>
                  </a:lnTo>
                  <a:lnTo>
                    <a:pt x="13" y="4"/>
                  </a:lnTo>
                  <a:lnTo>
                    <a:pt x="13" y="7"/>
                  </a:lnTo>
                  <a:lnTo>
                    <a:pt x="11" y="9"/>
                  </a:lnTo>
                  <a:lnTo>
                    <a:pt x="10" y="11"/>
                  </a:lnTo>
                  <a:lnTo>
                    <a:pt x="9" y="14"/>
                  </a:lnTo>
                  <a:lnTo>
                    <a:pt x="8" y="16"/>
                  </a:lnTo>
                  <a:lnTo>
                    <a:pt x="8" y="18"/>
                  </a:lnTo>
                  <a:lnTo>
                    <a:pt x="6" y="21"/>
                  </a:lnTo>
                  <a:lnTo>
                    <a:pt x="6" y="23"/>
                  </a:lnTo>
                  <a:lnTo>
                    <a:pt x="4" y="25"/>
                  </a:lnTo>
                  <a:lnTo>
                    <a:pt x="4" y="28"/>
                  </a:lnTo>
                  <a:lnTo>
                    <a:pt x="3" y="30"/>
                  </a:lnTo>
                  <a:lnTo>
                    <a:pt x="2" y="33"/>
                  </a:lnTo>
                  <a:lnTo>
                    <a:pt x="1" y="35"/>
                  </a:lnTo>
                  <a:lnTo>
                    <a:pt x="1" y="37"/>
                  </a:lnTo>
                  <a:lnTo>
                    <a:pt x="1" y="39"/>
                  </a:lnTo>
                  <a:lnTo>
                    <a:pt x="1" y="40"/>
                  </a:lnTo>
                  <a:lnTo>
                    <a:pt x="1" y="42"/>
                  </a:lnTo>
                  <a:lnTo>
                    <a:pt x="1" y="43"/>
                  </a:lnTo>
                  <a:lnTo>
                    <a:pt x="1" y="45"/>
                  </a:lnTo>
                  <a:lnTo>
                    <a:pt x="0" y="46"/>
                  </a:lnTo>
                  <a:lnTo>
                    <a:pt x="0" y="47"/>
                  </a:lnTo>
                  <a:lnTo>
                    <a:pt x="0" y="49"/>
                  </a:lnTo>
                  <a:lnTo>
                    <a:pt x="0" y="50"/>
                  </a:lnTo>
                  <a:lnTo>
                    <a:pt x="0" y="52"/>
                  </a:lnTo>
                  <a:lnTo>
                    <a:pt x="0" y="53"/>
                  </a:lnTo>
                  <a:lnTo>
                    <a:pt x="0" y="54"/>
                  </a:lnTo>
                  <a:lnTo>
                    <a:pt x="0" y="56"/>
                  </a:lnTo>
                  <a:lnTo>
                    <a:pt x="0" y="57"/>
                  </a:lnTo>
                  <a:lnTo>
                    <a:pt x="0" y="59"/>
                  </a:lnTo>
                  <a:lnTo>
                    <a:pt x="1" y="76"/>
                  </a:lnTo>
                  <a:lnTo>
                    <a:pt x="1" y="93"/>
                  </a:lnTo>
                  <a:lnTo>
                    <a:pt x="4" y="109"/>
                  </a:lnTo>
                  <a:lnTo>
                    <a:pt x="7" y="124"/>
                  </a:lnTo>
                  <a:lnTo>
                    <a:pt x="11" y="139"/>
                  </a:lnTo>
                  <a:lnTo>
                    <a:pt x="16" y="155"/>
                  </a:lnTo>
                  <a:lnTo>
                    <a:pt x="21" y="169"/>
                  </a:lnTo>
                  <a:lnTo>
                    <a:pt x="28" y="183"/>
                  </a:lnTo>
                  <a:lnTo>
                    <a:pt x="35" y="197"/>
                  </a:lnTo>
                  <a:lnTo>
                    <a:pt x="43" y="210"/>
                  </a:lnTo>
                  <a:lnTo>
                    <a:pt x="51" y="223"/>
                  </a:lnTo>
                  <a:lnTo>
                    <a:pt x="60" y="235"/>
                  </a:lnTo>
                  <a:lnTo>
                    <a:pt x="70" y="247"/>
                  </a:lnTo>
                  <a:lnTo>
                    <a:pt x="81" y="259"/>
                  </a:lnTo>
                  <a:lnTo>
                    <a:pt x="92" y="269"/>
                  </a:lnTo>
                  <a:lnTo>
                    <a:pt x="104" y="279"/>
                  </a:lnTo>
                </a:path>
              </a:pathLst>
            </a:custGeom>
            <a:solidFill>
              <a:srgbClr val="8282B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24" name="Freeform 53"/>
            <p:cNvSpPr>
              <a:spLocks/>
            </p:cNvSpPr>
            <p:nvPr/>
          </p:nvSpPr>
          <p:spPr bwMode="auto">
            <a:xfrm>
              <a:off x="5749" y="401"/>
              <a:ext cx="166" cy="330"/>
            </a:xfrm>
            <a:custGeom>
              <a:avLst/>
              <a:gdLst>
                <a:gd name="T0" fmla="*/ 134 w 166"/>
                <a:gd name="T1" fmla="*/ 323 h 330"/>
                <a:gd name="T2" fmla="*/ 138 w 166"/>
                <a:gd name="T3" fmla="*/ 324 h 330"/>
                <a:gd name="T4" fmla="*/ 142 w 166"/>
                <a:gd name="T5" fmla="*/ 325 h 330"/>
                <a:gd name="T6" fmla="*/ 146 w 166"/>
                <a:gd name="T7" fmla="*/ 326 h 330"/>
                <a:gd name="T8" fmla="*/ 150 w 166"/>
                <a:gd name="T9" fmla="*/ 326 h 330"/>
                <a:gd name="T10" fmla="*/ 154 w 166"/>
                <a:gd name="T11" fmla="*/ 328 h 330"/>
                <a:gd name="T12" fmla="*/ 159 w 166"/>
                <a:gd name="T13" fmla="*/ 328 h 330"/>
                <a:gd name="T14" fmla="*/ 162 w 166"/>
                <a:gd name="T15" fmla="*/ 328 h 330"/>
                <a:gd name="T16" fmla="*/ 148 w 166"/>
                <a:gd name="T17" fmla="*/ 321 h 330"/>
                <a:gd name="T18" fmla="*/ 116 w 166"/>
                <a:gd name="T19" fmla="*/ 301 h 330"/>
                <a:gd name="T20" fmla="*/ 88 w 166"/>
                <a:gd name="T21" fmla="*/ 277 h 330"/>
                <a:gd name="T22" fmla="*/ 64 w 166"/>
                <a:gd name="T23" fmla="*/ 249 h 330"/>
                <a:gd name="T24" fmla="*/ 43 w 166"/>
                <a:gd name="T25" fmla="*/ 217 h 330"/>
                <a:gd name="T26" fmla="*/ 27 w 166"/>
                <a:gd name="T27" fmla="*/ 184 h 330"/>
                <a:gd name="T28" fmla="*/ 16 w 166"/>
                <a:gd name="T29" fmla="*/ 147 h 330"/>
                <a:gd name="T30" fmla="*/ 10 w 166"/>
                <a:gd name="T31" fmla="*/ 108 h 330"/>
                <a:gd name="T32" fmla="*/ 9 w 166"/>
                <a:gd name="T33" fmla="*/ 83 h 330"/>
                <a:gd name="T34" fmla="*/ 10 w 166"/>
                <a:gd name="T35" fmla="*/ 71 h 330"/>
                <a:gd name="T36" fmla="*/ 11 w 166"/>
                <a:gd name="T37" fmla="*/ 59 h 330"/>
                <a:gd name="T38" fmla="*/ 13 w 166"/>
                <a:gd name="T39" fmla="*/ 49 h 330"/>
                <a:gd name="T40" fmla="*/ 14 w 166"/>
                <a:gd name="T41" fmla="*/ 37 h 330"/>
                <a:gd name="T42" fmla="*/ 16 w 166"/>
                <a:gd name="T43" fmla="*/ 27 h 330"/>
                <a:gd name="T44" fmla="*/ 20 w 166"/>
                <a:gd name="T45" fmla="*/ 16 h 330"/>
                <a:gd name="T46" fmla="*/ 22 w 166"/>
                <a:gd name="T47" fmla="*/ 5 h 330"/>
                <a:gd name="T48" fmla="*/ 23 w 166"/>
                <a:gd name="T49" fmla="*/ 1 h 330"/>
                <a:gd name="T50" fmla="*/ 20 w 166"/>
                <a:gd name="T51" fmla="*/ 5 h 330"/>
                <a:gd name="T52" fmla="*/ 18 w 166"/>
                <a:gd name="T53" fmla="*/ 8 h 330"/>
                <a:gd name="T54" fmla="*/ 16 w 166"/>
                <a:gd name="T55" fmla="*/ 12 h 330"/>
                <a:gd name="T56" fmla="*/ 13 w 166"/>
                <a:gd name="T57" fmla="*/ 16 h 330"/>
                <a:gd name="T58" fmla="*/ 11 w 166"/>
                <a:gd name="T59" fmla="*/ 20 h 330"/>
                <a:gd name="T60" fmla="*/ 9 w 166"/>
                <a:gd name="T61" fmla="*/ 23 h 330"/>
                <a:gd name="T62" fmla="*/ 8 w 166"/>
                <a:gd name="T63" fmla="*/ 27 h 330"/>
                <a:gd name="T64" fmla="*/ 6 w 166"/>
                <a:gd name="T65" fmla="*/ 32 h 330"/>
                <a:gd name="T66" fmla="*/ 4 w 166"/>
                <a:gd name="T67" fmla="*/ 40 h 330"/>
                <a:gd name="T68" fmla="*/ 3 w 166"/>
                <a:gd name="T69" fmla="*/ 47 h 330"/>
                <a:gd name="T70" fmla="*/ 2 w 166"/>
                <a:gd name="T71" fmla="*/ 54 h 330"/>
                <a:gd name="T72" fmla="*/ 1 w 166"/>
                <a:gd name="T73" fmla="*/ 61 h 330"/>
                <a:gd name="T74" fmla="*/ 1 w 166"/>
                <a:gd name="T75" fmla="*/ 69 h 330"/>
                <a:gd name="T76" fmla="*/ 0 w 166"/>
                <a:gd name="T77" fmla="*/ 76 h 330"/>
                <a:gd name="T78" fmla="*/ 0 w 166"/>
                <a:gd name="T79" fmla="*/ 85 h 330"/>
                <a:gd name="T80" fmla="*/ 1 w 166"/>
                <a:gd name="T81" fmla="*/ 107 h 330"/>
                <a:gd name="T82" fmla="*/ 6 w 166"/>
                <a:gd name="T83" fmla="*/ 143 h 330"/>
                <a:gd name="T84" fmla="*/ 15 w 166"/>
                <a:gd name="T85" fmla="*/ 177 h 330"/>
                <a:gd name="T86" fmla="*/ 28 w 166"/>
                <a:gd name="T87" fmla="*/ 210 h 330"/>
                <a:gd name="T88" fmla="*/ 46 w 166"/>
                <a:gd name="T89" fmla="*/ 239 h 330"/>
                <a:gd name="T90" fmla="*/ 66 w 166"/>
                <a:gd name="T91" fmla="*/ 267 h 330"/>
                <a:gd name="T92" fmla="*/ 90 w 166"/>
                <a:gd name="T93" fmla="*/ 292 h 330"/>
                <a:gd name="T94" fmla="*/ 118 w 166"/>
                <a:gd name="T95" fmla="*/ 313 h 3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6" h="330">
                  <a:moveTo>
                    <a:pt x="132" y="323"/>
                  </a:moveTo>
                  <a:lnTo>
                    <a:pt x="134" y="323"/>
                  </a:lnTo>
                  <a:lnTo>
                    <a:pt x="136" y="323"/>
                  </a:lnTo>
                  <a:lnTo>
                    <a:pt x="138" y="324"/>
                  </a:lnTo>
                  <a:lnTo>
                    <a:pt x="140" y="325"/>
                  </a:lnTo>
                  <a:lnTo>
                    <a:pt x="142" y="325"/>
                  </a:lnTo>
                  <a:lnTo>
                    <a:pt x="144" y="325"/>
                  </a:lnTo>
                  <a:lnTo>
                    <a:pt x="146" y="326"/>
                  </a:lnTo>
                  <a:lnTo>
                    <a:pt x="148" y="326"/>
                  </a:lnTo>
                  <a:lnTo>
                    <a:pt x="150" y="326"/>
                  </a:lnTo>
                  <a:lnTo>
                    <a:pt x="152" y="327"/>
                  </a:lnTo>
                  <a:lnTo>
                    <a:pt x="154" y="328"/>
                  </a:lnTo>
                  <a:lnTo>
                    <a:pt x="157" y="328"/>
                  </a:lnTo>
                  <a:lnTo>
                    <a:pt x="159" y="328"/>
                  </a:lnTo>
                  <a:lnTo>
                    <a:pt x="161" y="328"/>
                  </a:lnTo>
                  <a:lnTo>
                    <a:pt x="162" y="328"/>
                  </a:lnTo>
                  <a:lnTo>
                    <a:pt x="165" y="329"/>
                  </a:lnTo>
                  <a:lnTo>
                    <a:pt x="148" y="321"/>
                  </a:lnTo>
                  <a:lnTo>
                    <a:pt x="131" y="311"/>
                  </a:lnTo>
                  <a:lnTo>
                    <a:pt x="116" y="301"/>
                  </a:lnTo>
                  <a:lnTo>
                    <a:pt x="102" y="289"/>
                  </a:lnTo>
                  <a:lnTo>
                    <a:pt x="88" y="277"/>
                  </a:lnTo>
                  <a:lnTo>
                    <a:pt x="75" y="263"/>
                  </a:lnTo>
                  <a:lnTo>
                    <a:pt x="64" y="249"/>
                  </a:lnTo>
                  <a:lnTo>
                    <a:pt x="52" y="234"/>
                  </a:lnTo>
                  <a:lnTo>
                    <a:pt x="43" y="217"/>
                  </a:lnTo>
                  <a:lnTo>
                    <a:pt x="34" y="201"/>
                  </a:lnTo>
                  <a:lnTo>
                    <a:pt x="27" y="184"/>
                  </a:lnTo>
                  <a:lnTo>
                    <a:pt x="21" y="165"/>
                  </a:lnTo>
                  <a:lnTo>
                    <a:pt x="16" y="147"/>
                  </a:lnTo>
                  <a:lnTo>
                    <a:pt x="13" y="128"/>
                  </a:lnTo>
                  <a:lnTo>
                    <a:pt x="10" y="108"/>
                  </a:lnTo>
                  <a:lnTo>
                    <a:pt x="9" y="88"/>
                  </a:lnTo>
                  <a:lnTo>
                    <a:pt x="9" y="83"/>
                  </a:lnTo>
                  <a:lnTo>
                    <a:pt x="9" y="76"/>
                  </a:lnTo>
                  <a:lnTo>
                    <a:pt x="10" y="71"/>
                  </a:lnTo>
                  <a:lnTo>
                    <a:pt x="11" y="65"/>
                  </a:lnTo>
                  <a:lnTo>
                    <a:pt x="11" y="59"/>
                  </a:lnTo>
                  <a:lnTo>
                    <a:pt x="11" y="54"/>
                  </a:lnTo>
                  <a:lnTo>
                    <a:pt x="13" y="49"/>
                  </a:lnTo>
                  <a:lnTo>
                    <a:pt x="13" y="42"/>
                  </a:lnTo>
                  <a:lnTo>
                    <a:pt x="14" y="37"/>
                  </a:lnTo>
                  <a:lnTo>
                    <a:pt x="15" y="32"/>
                  </a:lnTo>
                  <a:lnTo>
                    <a:pt x="16" y="27"/>
                  </a:lnTo>
                  <a:lnTo>
                    <a:pt x="18" y="21"/>
                  </a:lnTo>
                  <a:lnTo>
                    <a:pt x="20" y="16"/>
                  </a:lnTo>
                  <a:lnTo>
                    <a:pt x="21" y="11"/>
                  </a:lnTo>
                  <a:lnTo>
                    <a:pt x="22" y="5"/>
                  </a:lnTo>
                  <a:lnTo>
                    <a:pt x="25" y="0"/>
                  </a:lnTo>
                  <a:lnTo>
                    <a:pt x="23" y="1"/>
                  </a:lnTo>
                  <a:lnTo>
                    <a:pt x="22" y="4"/>
                  </a:lnTo>
                  <a:lnTo>
                    <a:pt x="20" y="5"/>
                  </a:lnTo>
                  <a:lnTo>
                    <a:pt x="20" y="7"/>
                  </a:lnTo>
                  <a:lnTo>
                    <a:pt x="18" y="8"/>
                  </a:lnTo>
                  <a:lnTo>
                    <a:pt x="17" y="11"/>
                  </a:lnTo>
                  <a:lnTo>
                    <a:pt x="16" y="12"/>
                  </a:lnTo>
                  <a:lnTo>
                    <a:pt x="15" y="14"/>
                  </a:lnTo>
                  <a:lnTo>
                    <a:pt x="13" y="16"/>
                  </a:lnTo>
                  <a:lnTo>
                    <a:pt x="13" y="18"/>
                  </a:lnTo>
                  <a:lnTo>
                    <a:pt x="11" y="20"/>
                  </a:lnTo>
                  <a:lnTo>
                    <a:pt x="11" y="21"/>
                  </a:lnTo>
                  <a:lnTo>
                    <a:pt x="9" y="23"/>
                  </a:lnTo>
                  <a:lnTo>
                    <a:pt x="8" y="25"/>
                  </a:lnTo>
                  <a:lnTo>
                    <a:pt x="8" y="27"/>
                  </a:lnTo>
                  <a:lnTo>
                    <a:pt x="6" y="28"/>
                  </a:lnTo>
                  <a:lnTo>
                    <a:pt x="6" y="32"/>
                  </a:lnTo>
                  <a:lnTo>
                    <a:pt x="5" y="36"/>
                  </a:lnTo>
                  <a:lnTo>
                    <a:pt x="4" y="40"/>
                  </a:lnTo>
                  <a:lnTo>
                    <a:pt x="4" y="43"/>
                  </a:lnTo>
                  <a:lnTo>
                    <a:pt x="3" y="47"/>
                  </a:lnTo>
                  <a:lnTo>
                    <a:pt x="3" y="51"/>
                  </a:lnTo>
                  <a:lnTo>
                    <a:pt x="2" y="54"/>
                  </a:lnTo>
                  <a:lnTo>
                    <a:pt x="1" y="58"/>
                  </a:lnTo>
                  <a:lnTo>
                    <a:pt x="1" y="61"/>
                  </a:lnTo>
                  <a:lnTo>
                    <a:pt x="1" y="66"/>
                  </a:lnTo>
                  <a:lnTo>
                    <a:pt x="1" y="69"/>
                  </a:lnTo>
                  <a:lnTo>
                    <a:pt x="1" y="73"/>
                  </a:lnTo>
                  <a:lnTo>
                    <a:pt x="0" y="76"/>
                  </a:lnTo>
                  <a:lnTo>
                    <a:pt x="0" y="80"/>
                  </a:lnTo>
                  <a:lnTo>
                    <a:pt x="0" y="85"/>
                  </a:lnTo>
                  <a:lnTo>
                    <a:pt x="0" y="88"/>
                  </a:lnTo>
                  <a:lnTo>
                    <a:pt x="1" y="107"/>
                  </a:lnTo>
                  <a:lnTo>
                    <a:pt x="3" y="125"/>
                  </a:lnTo>
                  <a:lnTo>
                    <a:pt x="6" y="143"/>
                  </a:lnTo>
                  <a:lnTo>
                    <a:pt x="9" y="160"/>
                  </a:lnTo>
                  <a:lnTo>
                    <a:pt x="15" y="177"/>
                  </a:lnTo>
                  <a:lnTo>
                    <a:pt x="21" y="193"/>
                  </a:lnTo>
                  <a:lnTo>
                    <a:pt x="28" y="210"/>
                  </a:lnTo>
                  <a:lnTo>
                    <a:pt x="36" y="225"/>
                  </a:lnTo>
                  <a:lnTo>
                    <a:pt x="46" y="239"/>
                  </a:lnTo>
                  <a:lnTo>
                    <a:pt x="56" y="253"/>
                  </a:lnTo>
                  <a:lnTo>
                    <a:pt x="66" y="267"/>
                  </a:lnTo>
                  <a:lnTo>
                    <a:pt x="78" y="280"/>
                  </a:lnTo>
                  <a:lnTo>
                    <a:pt x="90" y="292"/>
                  </a:lnTo>
                  <a:lnTo>
                    <a:pt x="104" y="302"/>
                  </a:lnTo>
                  <a:lnTo>
                    <a:pt x="118" y="313"/>
                  </a:lnTo>
                  <a:lnTo>
                    <a:pt x="132" y="323"/>
                  </a:lnTo>
                </a:path>
              </a:pathLst>
            </a:custGeom>
            <a:solidFill>
              <a:srgbClr val="8685B5"/>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25" name="Freeform 54"/>
            <p:cNvSpPr>
              <a:spLocks/>
            </p:cNvSpPr>
            <p:nvPr/>
          </p:nvSpPr>
          <p:spPr bwMode="auto">
            <a:xfrm>
              <a:off x="5759" y="378"/>
              <a:ext cx="185" cy="355"/>
            </a:xfrm>
            <a:custGeom>
              <a:avLst/>
              <a:gdLst>
                <a:gd name="T0" fmla="*/ 154 w 186"/>
                <a:gd name="T1" fmla="*/ 353 h 355"/>
                <a:gd name="T2" fmla="*/ 157 w 186"/>
                <a:gd name="T3" fmla="*/ 353 h 355"/>
                <a:gd name="T4" fmla="*/ 160 w 186"/>
                <a:gd name="T5" fmla="*/ 353 h 355"/>
                <a:gd name="T6" fmla="*/ 163 w 186"/>
                <a:gd name="T7" fmla="*/ 353 h 355"/>
                <a:gd name="T8" fmla="*/ 166 w 186"/>
                <a:gd name="T9" fmla="*/ 354 h 355"/>
                <a:gd name="T10" fmla="*/ 168 w 186"/>
                <a:gd name="T11" fmla="*/ 354 h 355"/>
                <a:gd name="T12" fmla="*/ 172 w 186"/>
                <a:gd name="T13" fmla="*/ 354 h 355"/>
                <a:gd name="T14" fmla="*/ 174 w 186"/>
                <a:gd name="T15" fmla="*/ 354 h 355"/>
                <a:gd name="T16" fmla="*/ 176 w 186"/>
                <a:gd name="T17" fmla="*/ 354 h 355"/>
                <a:gd name="T18" fmla="*/ 178 w 186"/>
                <a:gd name="T19" fmla="*/ 354 h 355"/>
                <a:gd name="T20" fmla="*/ 180 w 186"/>
                <a:gd name="T21" fmla="*/ 354 h 355"/>
                <a:gd name="T22" fmla="*/ 182 w 186"/>
                <a:gd name="T23" fmla="*/ 354 h 355"/>
                <a:gd name="T24" fmla="*/ 164 w 186"/>
                <a:gd name="T25" fmla="*/ 347 h 355"/>
                <a:gd name="T26" fmla="*/ 129 w 186"/>
                <a:gd name="T27" fmla="*/ 329 h 355"/>
                <a:gd name="T28" fmla="*/ 96 w 186"/>
                <a:gd name="T29" fmla="*/ 307 h 355"/>
                <a:gd name="T30" fmla="*/ 71 w 186"/>
                <a:gd name="T31" fmla="*/ 278 h 355"/>
                <a:gd name="T32" fmla="*/ 47 w 186"/>
                <a:gd name="T33" fmla="*/ 246 h 355"/>
                <a:gd name="T34" fmla="*/ 29 w 186"/>
                <a:gd name="T35" fmla="*/ 212 h 355"/>
                <a:gd name="T36" fmla="*/ 17 w 186"/>
                <a:gd name="T37" fmla="*/ 173 h 355"/>
                <a:gd name="T38" fmla="*/ 10 w 186"/>
                <a:gd name="T39" fmla="*/ 132 h 355"/>
                <a:gd name="T40" fmla="*/ 9 w 186"/>
                <a:gd name="T41" fmla="*/ 103 h 355"/>
                <a:gd name="T42" fmla="*/ 10 w 186"/>
                <a:gd name="T43" fmla="*/ 89 h 355"/>
                <a:gd name="T44" fmla="*/ 12 w 186"/>
                <a:gd name="T45" fmla="*/ 74 h 355"/>
                <a:gd name="T46" fmla="*/ 15 w 186"/>
                <a:gd name="T47" fmla="*/ 60 h 355"/>
                <a:gd name="T48" fmla="*/ 17 w 186"/>
                <a:gd name="T49" fmla="*/ 46 h 355"/>
                <a:gd name="T50" fmla="*/ 21 w 186"/>
                <a:gd name="T51" fmla="*/ 33 h 355"/>
                <a:gd name="T52" fmla="*/ 27 w 186"/>
                <a:gd name="T53" fmla="*/ 19 h 355"/>
                <a:gd name="T54" fmla="*/ 31 w 186"/>
                <a:gd name="T55" fmla="*/ 6 h 355"/>
                <a:gd name="T56" fmla="*/ 33 w 186"/>
                <a:gd name="T57" fmla="*/ 1 h 355"/>
                <a:gd name="T58" fmla="*/ 30 w 186"/>
                <a:gd name="T59" fmla="*/ 4 h 355"/>
                <a:gd name="T60" fmla="*/ 28 w 186"/>
                <a:gd name="T61" fmla="*/ 6 h 355"/>
                <a:gd name="T62" fmla="*/ 25 w 186"/>
                <a:gd name="T63" fmla="*/ 9 h 355"/>
                <a:gd name="T64" fmla="*/ 23 w 186"/>
                <a:gd name="T65" fmla="*/ 13 h 355"/>
                <a:gd name="T66" fmla="*/ 21 w 186"/>
                <a:gd name="T67" fmla="*/ 15 h 355"/>
                <a:gd name="T68" fmla="*/ 18 w 186"/>
                <a:gd name="T69" fmla="*/ 18 h 355"/>
                <a:gd name="T70" fmla="*/ 16 w 186"/>
                <a:gd name="T71" fmla="*/ 21 h 355"/>
                <a:gd name="T72" fmla="*/ 13 w 186"/>
                <a:gd name="T73" fmla="*/ 28 h 355"/>
                <a:gd name="T74" fmla="*/ 10 w 186"/>
                <a:gd name="T75" fmla="*/ 38 h 355"/>
                <a:gd name="T76" fmla="*/ 7 w 186"/>
                <a:gd name="T77" fmla="*/ 49 h 355"/>
                <a:gd name="T78" fmla="*/ 4 w 186"/>
                <a:gd name="T79" fmla="*/ 60 h 355"/>
                <a:gd name="T80" fmla="*/ 3 w 186"/>
                <a:gd name="T81" fmla="*/ 72 h 355"/>
                <a:gd name="T82" fmla="*/ 1 w 186"/>
                <a:gd name="T83" fmla="*/ 82 h 355"/>
                <a:gd name="T84" fmla="*/ 1 w 186"/>
                <a:gd name="T85" fmla="*/ 94 h 355"/>
                <a:gd name="T86" fmla="*/ 0 w 186"/>
                <a:gd name="T87" fmla="*/ 106 h 355"/>
                <a:gd name="T88" fmla="*/ 1 w 186"/>
                <a:gd name="T89" fmla="*/ 131 h 355"/>
                <a:gd name="T90" fmla="*/ 6 w 186"/>
                <a:gd name="T91" fmla="*/ 170 h 355"/>
                <a:gd name="T92" fmla="*/ 17 w 186"/>
                <a:gd name="T93" fmla="*/ 207 h 355"/>
                <a:gd name="T94" fmla="*/ 33 w 186"/>
                <a:gd name="T95" fmla="*/ 241 h 355"/>
                <a:gd name="T96" fmla="*/ 54 w 186"/>
                <a:gd name="T97" fmla="*/ 272 h 355"/>
                <a:gd name="T98" fmla="*/ 78 w 186"/>
                <a:gd name="T99" fmla="*/ 300 h 355"/>
                <a:gd name="T100" fmla="*/ 105 w 186"/>
                <a:gd name="T101" fmla="*/ 324 h 355"/>
                <a:gd name="T102" fmla="*/ 136 w 186"/>
                <a:gd name="T103" fmla="*/ 345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6" h="355">
                  <a:moveTo>
                    <a:pt x="155" y="353"/>
                  </a:moveTo>
                  <a:lnTo>
                    <a:pt x="156" y="353"/>
                  </a:lnTo>
                  <a:lnTo>
                    <a:pt x="158" y="353"/>
                  </a:lnTo>
                  <a:lnTo>
                    <a:pt x="159" y="353"/>
                  </a:lnTo>
                  <a:lnTo>
                    <a:pt x="161" y="353"/>
                  </a:lnTo>
                  <a:lnTo>
                    <a:pt x="162" y="353"/>
                  </a:lnTo>
                  <a:lnTo>
                    <a:pt x="164" y="353"/>
                  </a:lnTo>
                  <a:lnTo>
                    <a:pt x="165" y="353"/>
                  </a:lnTo>
                  <a:lnTo>
                    <a:pt x="166" y="354"/>
                  </a:lnTo>
                  <a:lnTo>
                    <a:pt x="168" y="354"/>
                  </a:lnTo>
                  <a:lnTo>
                    <a:pt x="169" y="354"/>
                  </a:lnTo>
                  <a:lnTo>
                    <a:pt x="170" y="354"/>
                  </a:lnTo>
                  <a:lnTo>
                    <a:pt x="172" y="354"/>
                  </a:lnTo>
                  <a:lnTo>
                    <a:pt x="174" y="354"/>
                  </a:lnTo>
                  <a:lnTo>
                    <a:pt x="175" y="354"/>
                  </a:lnTo>
                  <a:lnTo>
                    <a:pt x="176" y="354"/>
                  </a:lnTo>
                  <a:lnTo>
                    <a:pt x="177" y="354"/>
                  </a:lnTo>
                  <a:lnTo>
                    <a:pt x="178" y="354"/>
                  </a:lnTo>
                  <a:lnTo>
                    <a:pt x="179" y="354"/>
                  </a:lnTo>
                  <a:lnTo>
                    <a:pt x="180" y="354"/>
                  </a:lnTo>
                  <a:lnTo>
                    <a:pt x="181" y="354"/>
                  </a:lnTo>
                  <a:lnTo>
                    <a:pt x="182" y="354"/>
                  </a:lnTo>
                  <a:lnTo>
                    <a:pt x="183" y="354"/>
                  </a:lnTo>
                  <a:lnTo>
                    <a:pt x="184" y="354"/>
                  </a:lnTo>
                  <a:lnTo>
                    <a:pt x="185" y="354"/>
                  </a:lnTo>
                  <a:lnTo>
                    <a:pt x="166" y="347"/>
                  </a:lnTo>
                  <a:lnTo>
                    <a:pt x="148" y="339"/>
                  </a:lnTo>
                  <a:lnTo>
                    <a:pt x="131" y="329"/>
                  </a:lnTo>
                  <a:lnTo>
                    <a:pt x="114" y="319"/>
                  </a:lnTo>
                  <a:lnTo>
                    <a:pt x="98" y="307"/>
                  </a:lnTo>
                  <a:lnTo>
                    <a:pt x="85" y="293"/>
                  </a:lnTo>
                  <a:lnTo>
                    <a:pt x="71" y="278"/>
                  </a:lnTo>
                  <a:lnTo>
                    <a:pt x="59" y="263"/>
                  </a:lnTo>
                  <a:lnTo>
                    <a:pt x="47" y="246"/>
                  </a:lnTo>
                  <a:lnTo>
                    <a:pt x="38" y="229"/>
                  </a:lnTo>
                  <a:lnTo>
                    <a:pt x="29" y="212"/>
                  </a:lnTo>
                  <a:lnTo>
                    <a:pt x="22" y="193"/>
                  </a:lnTo>
                  <a:lnTo>
                    <a:pt x="17" y="173"/>
                  </a:lnTo>
                  <a:lnTo>
                    <a:pt x="13" y="153"/>
                  </a:lnTo>
                  <a:lnTo>
                    <a:pt x="10" y="132"/>
                  </a:lnTo>
                  <a:lnTo>
                    <a:pt x="9" y="111"/>
                  </a:lnTo>
                  <a:lnTo>
                    <a:pt x="9" y="103"/>
                  </a:lnTo>
                  <a:lnTo>
                    <a:pt x="10" y="96"/>
                  </a:lnTo>
                  <a:lnTo>
                    <a:pt x="10" y="89"/>
                  </a:lnTo>
                  <a:lnTo>
                    <a:pt x="11" y="82"/>
                  </a:lnTo>
                  <a:lnTo>
                    <a:pt x="12" y="74"/>
                  </a:lnTo>
                  <a:lnTo>
                    <a:pt x="13" y="67"/>
                  </a:lnTo>
                  <a:lnTo>
                    <a:pt x="15" y="60"/>
                  </a:lnTo>
                  <a:lnTo>
                    <a:pt x="16" y="53"/>
                  </a:lnTo>
                  <a:lnTo>
                    <a:pt x="17" y="46"/>
                  </a:lnTo>
                  <a:lnTo>
                    <a:pt x="20" y="39"/>
                  </a:lnTo>
                  <a:lnTo>
                    <a:pt x="21" y="33"/>
                  </a:lnTo>
                  <a:lnTo>
                    <a:pt x="24" y="26"/>
                  </a:lnTo>
                  <a:lnTo>
                    <a:pt x="27" y="19"/>
                  </a:lnTo>
                  <a:lnTo>
                    <a:pt x="29" y="13"/>
                  </a:lnTo>
                  <a:lnTo>
                    <a:pt x="31" y="6"/>
                  </a:lnTo>
                  <a:lnTo>
                    <a:pt x="34" y="0"/>
                  </a:lnTo>
                  <a:lnTo>
                    <a:pt x="33" y="1"/>
                  </a:lnTo>
                  <a:lnTo>
                    <a:pt x="32" y="3"/>
                  </a:lnTo>
                  <a:lnTo>
                    <a:pt x="30" y="4"/>
                  </a:lnTo>
                  <a:lnTo>
                    <a:pt x="29" y="6"/>
                  </a:lnTo>
                  <a:lnTo>
                    <a:pt x="28" y="6"/>
                  </a:lnTo>
                  <a:lnTo>
                    <a:pt x="27" y="8"/>
                  </a:lnTo>
                  <a:lnTo>
                    <a:pt x="25" y="9"/>
                  </a:lnTo>
                  <a:lnTo>
                    <a:pt x="24" y="11"/>
                  </a:lnTo>
                  <a:lnTo>
                    <a:pt x="23" y="13"/>
                  </a:lnTo>
                  <a:lnTo>
                    <a:pt x="22" y="13"/>
                  </a:lnTo>
                  <a:lnTo>
                    <a:pt x="21" y="15"/>
                  </a:lnTo>
                  <a:lnTo>
                    <a:pt x="20" y="16"/>
                  </a:lnTo>
                  <a:lnTo>
                    <a:pt x="18" y="18"/>
                  </a:lnTo>
                  <a:lnTo>
                    <a:pt x="17" y="20"/>
                  </a:lnTo>
                  <a:lnTo>
                    <a:pt x="16" y="21"/>
                  </a:lnTo>
                  <a:lnTo>
                    <a:pt x="15" y="23"/>
                  </a:lnTo>
                  <a:lnTo>
                    <a:pt x="13" y="28"/>
                  </a:lnTo>
                  <a:lnTo>
                    <a:pt x="11" y="33"/>
                  </a:lnTo>
                  <a:lnTo>
                    <a:pt x="10" y="38"/>
                  </a:lnTo>
                  <a:lnTo>
                    <a:pt x="8" y="44"/>
                  </a:lnTo>
                  <a:lnTo>
                    <a:pt x="7" y="49"/>
                  </a:lnTo>
                  <a:lnTo>
                    <a:pt x="6" y="54"/>
                  </a:lnTo>
                  <a:lnTo>
                    <a:pt x="4" y="60"/>
                  </a:lnTo>
                  <a:lnTo>
                    <a:pt x="3" y="65"/>
                  </a:lnTo>
                  <a:lnTo>
                    <a:pt x="3" y="72"/>
                  </a:lnTo>
                  <a:lnTo>
                    <a:pt x="2" y="77"/>
                  </a:lnTo>
                  <a:lnTo>
                    <a:pt x="1" y="82"/>
                  </a:lnTo>
                  <a:lnTo>
                    <a:pt x="1" y="88"/>
                  </a:lnTo>
                  <a:lnTo>
                    <a:pt x="1" y="94"/>
                  </a:lnTo>
                  <a:lnTo>
                    <a:pt x="0" y="99"/>
                  </a:lnTo>
                  <a:lnTo>
                    <a:pt x="0" y="106"/>
                  </a:lnTo>
                  <a:lnTo>
                    <a:pt x="0" y="111"/>
                  </a:lnTo>
                  <a:lnTo>
                    <a:pt x="1" y="131"/>
                  </a:lnTo>
                  <a:lnTo>
                    <a:pt x="3" y="151"/>
                  </a:lnTo>
                  <a:lnTo>
                    <a:pt x="6" y="170"/>
                  </a:lnTo>
                  <a:lnTo>
                    <a:pt x="11" y="189"/>
                  </a:lnTo>
                  <a:lnTo>
                    <a:pt x="17" y="207"/>
                  </a:lnTo>
                  <a:lnTo>
                    <a:pt x="25" y="224"/>
                  </a:lnTo>
                  <a:lnTo>
                    <a:pt x="33" y="241"/>
                  </a:lnTo>
                  <a:lnTo>
                    <a:pt x="43" y="257"/>
                  </a:lnTo>
                  <a:lnTo>
                    <a:pt x="54" y="272"/>
                  </a:lnTo>
                  <a:lnTo>
                    <a:pt x="66" y="287"/>
                  </a:lnTo>
                  <a:lnTo>
                    <a:pt x="78" y="300"/>
                  </a:lnTo>
                  <a:lnTo>
                    <a:pt x="92" y="313"/>
                  </a:lnTo>
                  <a:lnTo>
                    <a:pt x="107" y="324"/>
                  </a:lnTo>
                  <a:lnTo>
                    <a:pt x="122" y="335"/>
                  </a:lnTo>
                  <a:lnTo>
                    <a:pt x="138" y="345"/>
                  </a:lnTo>
                  <a:lnTo>
                    <a:pt x="155" y="353"/>
                  </a:lnTo>
                </a:path>
              </a:pathLst>
            </a:custGeom>
            <a:solidFill>
              <a:srgbClr val="8A89B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26" name="Freeform 55"/>
            <p:cNvSpPr>
              <a:spLocks/>
            </p:cNvSpPr>
            <p:nvPr/>
          </p:nvSpPr>
          <p:spPr bwMode="auto">
            <a:xfrm>
              <a:off x="5769" y="360"/>
              <a:ext cx="203" cy="373"/>
            </a:xfrm>
            <a:custGeom>
              <a:avLst/>
              <a:gdLst>
                <a:gd name="T0" fmla="*/ 176 w 204"/>
                <a:gd name="T1" fmla="*/ 372 h 373"/>
                <a:gd name="T2" fmla="*/ 179 w 204"/>
                <a:gd name="T3" fmla="*/ 371 h 373"/>
                <a:gd name="T4" fmla="*/ 183 w 204"/>
                <a:gd name="T5" fmla="*/ 371 h 373"/>
                <a:gd name="T6" fmla="*/ 186 w 204"/>
                <a:gd name="T7" fmla="*/ 371 h 373"/>
                <a:gd name="T8" fmla="*/ 189 w 204"/>
                <a:gd name="T9" fmla="*/ 371 h 373"/>
                <a:gd name="T10" fmla="*/ 193 w 204"/>
                <a:gd name="T11" fmla="*/ 371 h 373"/>
                <a:gd name="T12" fmla="*/ 196 w 204"/>
                <a:gd name="T13" fmla="*/ 370 h 373"/>
                <a:gd name="T14" fmla="*/ 199 w 204"/>
                <a:gd name="T15" fmla="*/ 369 h 373"/>
                <a:gd name="T16" fmla="*/ 181 w 204"/>
                <a:gd name="T17" fmla="*/ 364 h 373"/>
                <a:gd name="T18" fmla="*/ 142 w 204"/>
                <a:gd name="T19" fmla="*/ 349 h 373"/>
                <a:gd name="T20" fmla="*/ 107 w 204"/>
                <a:gd name="T21" fmla="*/ 327 h 373"/>
                <a:gd name="T22" fmla="*/ 78 w 204"/>
                <a:gd name="T23" fmla="*/ 301 h 373"/>
                <a:gd name="T24" fmla="*/ 52 w 204"/>
                <a:gd name="T25" fmla="*/ 269 h 373"/>
                <a:gd name="T26" fmla="*/ 32 w 204"/>
                <a:gd name="T27" fmla="*/ 232 h 373"/>
                <a:gd name="T28" fmla="*/ 18 w 204"/>
                <a:gd name="T29" fmla="*/ 194 h 373"/>
                <a:gd name="T30" fmla="*/ 11 w 204"/>
                <a:gd name="T31" fmla="*/ 151 h 373"/>
                <a:gd name="T32" fmla="*/ 9 w 204"/>
                <a:gd name="T33" fmla="*/ 120 h 373"/>
                <a:gd name="T34" fmla="*/ 11 w 204"/>
                <a:gd name="T35" fmla="*/ 103 h 373"/>
                <a:gd name="T36" fmla="*/ 13 w 204"/>
                <a:gd name="T37" fmla="*/ 86 h 373"/>
                <a:gd name="T38" fmla="*/ 17 w 204"/>
                <a:gd name="T39" fmla="*/ 70 h 373"/>
                <a:gd name="T40" fmla="*/ 22 w 204"/>
                <a:gd name="T41" fmla="*/ 53 h 373"/>
                <a:gd name="T42" fmla="*/ 27 w 204"/>
                <a:gd name="T43" fmla="*/ 37 h 373"/>
                <a:gd name="T44" fmla="*/ 34 w 204"/>
                <a:gd name="T45" fmla="*/ 22 h 373"/>
                <a:gd name="T46" fmla="*/ 41 w 204"/>
                <a:gd name="T47" fmla="*/ 7 h 373"/>
                <a:gd name="T48" fmla="*/ 44 w 204"/>
                <a:gd name="T49" fmla="*/ 1 h 373"/>
                <a:gd name="T50" fmla="*/ 42 w 204"/>
                <a:gd name="T51" fmla="*/ 3 h 373"/>
                <a:gd name="T52" fmla="*/ 39 w 204"/>
                <a:gd name="T53" fmla="*/ 6 h 373"/>
                <a:gd name="T54" fmla="*/ 36 w 204"/>
                <a:gd name="T55" fmla="*/ 8 h 373"/>
                <a:gd name="T56" fmla="*/ 34 w 204"/>
                <a:gd name="T57" fmla="*/ 10 h 373"/>
                <a:gd name="T58" fmla="*/ 32 w 204"/>
                <a:gd name="T59" fmla="*/ 12 h 373"/>
                <a:gd name="T60" fmla="*/ 29 w 204"/>
                <a:gd name="T61" fmla="*/ 15 h 373"/>
                <a:gd name="T62" fmla="*/ 27 w 204"/>
                <a:gd name="T63" fmla="*/ 17 h 373"/>
                <a:gd name="T64" fmla="*/ 22 w 204"/>
                <a:gd name="T65" fmla="*/ 25 h 373"/>
                <a:gd name="T66" fmla="*/ 17 w 204"/>
                <a:gd name="T67" fmla="*/ 37 h 373"/>
                <a:gd name="T68" fmla="*/ 12 w 204"/>
                <a:gd name="T69" fmla="*/ 51 h 373"/>
                <a:gd name="T70" fmla="*/ 8 w 204"/>
                <a:gd name="T71" fmla="*/ 65 h 373"/>
                <a:gd name="T72" fmla="*/ 5 w 204"/>
                <a:gd name="T73" fmla="*/ 78 h 373"/>
                <a:gd name="T74" fmla="*/ 3 w 204"/>
                <a:gd name="T75" fmla="*/ 92 h 373"/>
                <a:gd name="T76" fmla="*/ 1 w 204"/>
                <a:gd name="T77" fmla="*/ 107 h 373"/>
                <a:gd name="T78" fmla="*/ 0 w 204"/>
                <a:gd name="T79" fmla="*/ 121 h 373"/>
                <a:gd name="T80" fmla="*/ 1 w 204"/>
                <a:gd name="T81" fmla="*/ 150 h 373"/>
                <a:gd name="T82" fmla="*/ 8 w 204"/>
                <a:gd name="T83" fmla="*/ 191 h 373"/>
                <a:gd name="T84" fmla="*/ 20 w 204"/>
                <a:gd name="T85" fmla="*/ 230 h 373"/>
                <a:gd name="T86" fmla="*/ 39 w 204"/>
                <a:gd name="T87" fmla="*/ 264 h 373"/>
                <a:gd name="T88" fmla="*/ 62 w 204"/>
                <a:gd name="T89" fmla="*/ 296 h 373"/>
                <a:gd name="T90" fmla="*/ 90 w 204"/>
                <a:gd name="T91" fmla="*/ 325 h 373"/>
                <a:gd name="T92" fmla="*/ 120 w 204"/>
                <a:gd name="T93" fmla="*/ 347 h 373"/>
                <a:gd name="T94" fmla="*/ 155 w 204"/>
                <a:gd name="T95" fmla="*/ 365 h 3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4" h="373">
                  <a:moveTo>
                    <a:pt x="176" y="372"/>
                  </a:moveTo>
                  <a:lnTo>
                    <a:pt x="178" y="372"/>
                  </a:lnTo>
                  <a:lnTo>
                    <a:pt x="179" y="372"/>
                  </a:lnTo>
                  <a:lnTo>
                    <a:pt x="181" y="371"/>
                  </a:lnTo>
                  <a:lnTo>
                    <a:pt x="183" y="371"/>
                  </a:lnTo>
                  <a:lnTo>
                    <a:pt x="185" y="371"/>
                  </a:lnTo>
                  <a:lnTo>
                    <a:pt x="186" y="371"/>
                  </a:lnTo>
                  <a:lnTo>
                    <a:pt x="188" y="371"/>
                  </a:lnTo>
                  <a:lnTo>
                    <a:pt x="190" y="371"/>
                  </a:lnTo>
                  <a:lnTo>
                    <a:pt x="191" y="371"/>
                  </a:lnTo>
                  <a:lnTo>
                    <a:pt x="193" y="371"/>
                  </a:lnTo>
                  <a:lnTo>
                    <a:pt x="195" y="371"/>
                  </a:lnTo>
                  <a:lnTo>
                    <a:pt x="196" y="370"/>
                  </a:lnTo>
                  <a:lnTo>
                    <a:pt x="198" y="370"/>
                  </a:lnTo>
                  <a:lnTo>
                    <a:pt x="199" y="369"/>
                  </a:lnTo>
                  <a:lnTo>
                    <a:pt x="201" y="369"/>
                  </a:lnTo>
                  <a:lnTo>
                    <a:pt x="203" y="369"/>
                  </a:lnTo>
                  <a:lnTo>
                    <a:pt x="183" y="364"/>
                  </a:lnTo>
                  <a:lnTo>
                    <a:pt x="163" y="357"/>
                  </a:lnTo>
                  <a:lnTo>
                    <a:pt x="144" y="349"/>
                  </a:lnTo>
                  <a:lnTo>
                    <a:pt x="126" y="339"/>
                  </a:lnTo>
                  <a:lnTo>
                    <a:pt x="109" y="327"/>
                  </a:lnTo>
                  <a:lnTo>
                    <a:pt x="93" y="314"/>
                  </a:lnTo>
                  <a:lnTo>
                    <a:pt x="78" y="301"/>
                  </a:lnTo>
                  <a:lnTo>
                    <a:pt x="65" y="285"/>
                  </a:lnTo>
                  <a:lnTo>
                    <a:pt x="52" y="269"/>
                  </a:lnTo>
                  <a:lnTo>
                    <a:pt x="41" y="251"/>
                  </a:lnTo>
                  <a:lnTo>
                    <a:pt x="32" y="232"/>
                  </a:lnTo>
                  <a:lnTo>
                    <a:pt x="25" y="213"/>
                  </a:lnTo>
                  <a:lnTo>
                    <a:pt x="18" y="194"/>
                  </a:lnTo>
                  <a:lnTo>
                    <a:pt x="13" y="173"/>
                  </a:lnTo>
                  <a:lnTo>
                    <a:pt x="11" y="151"/>
                  </a:lnTo>
                  <a:lnTo>
                    <a:pt x="9" y="129"/>
                  </a:lnTo>
                  <a:lnTo>
                    <a:pt x="9" y="120"/>
                  </a:lnTo>
                  <a:lnTo>
                    <a:pt x="10" y="111"/>
                  </a:lnTo>
                  <a:lnTo>
                    <a:pt x="11" y="103"/>
                  </a:lnTo>
                  <a:lnTo>
                    <a:pt x="12" y="94"/>
                  </a:lnTo>
                  <a:lnTo>
                    <a:pt x="13" y="86"/>
                  </a:lnTo>
                  <a:lnTo>
                    <a:pt x="15" y="77"/>
                  </a:lnTo>
                  <a:lnTo>
                    <a:pt x="17" y="70"/>
                  </a:lnTo>
                  <a:lnTo>
                    <a:pt x="19" y="61"/>
                  </a:lnTo>
                  <a:lnTo>
                    <a:pt x="22" y="53"/>
                  </a:lnTo>
                  <a:lnTo>
                    <a:pt x="24" y="45"/>
                  </a:lnTo>
                  <a:lnTo>
                    <a:pt x="27" y="37"/>
                  </a:lnTo>
                  <a:lnTo>
                    <a:pt x="30" y="30"/>
                  </a:lnTo>
                  <a:lnTo>
                    <a:pt x="34" y="22"/>
                  </a:lnTo>
                  <a:lnTo>
                    <a:pt x="37" y="15"/>
                  </a:lnTo>
                  <a:lnTo>
                    <a:pt x="41" y="7"/>
                  </a:lnTo>
                  <a:lnTo>
                    <a:pt x="46" y="0"/>
                  </a:lnTo>
                  <a:lnTo>
                    <a:pt x="44" y="1"/>
                  </a:lnTo>
                  <a:lnTo>
                    <a:pt x="43" y="2"/>
                  </a:lnTo>
                  <a:lnTo>
                    <a:pt x="42" y="3"/>
                  </a:lnTo>
                  <a:lnTo>
                    <a:pt x="40" y="4"/>
                  </a:lnTo>
                  <a:lnTo>
                    <a:pt x="39" y="6"/>
                  </a:lnTo>
                  <a:lnTo>
                    <a:pt x="38" y="6"/>
                  </a:lnTo>
                  <a:lnTo>
                    <a:pt x="36" y="8"/>
                  </a:lnTo>
                  <a:lnTo>
                    <a:pt x="35" y="8"/>
                  </a:lnTo>
                  <a:lnTo>
                    <a:pt x="34" y="10"/>
                  </a:lnTo>
                  <a:lnTo>
                    <a:pt x="32" y="11"/>
                  </a:lnTo>
                  <a:lnTo>
                    <a:pt x="32" y="12"/>
                  </a:lnTo>
                  <a:lnTo>
                    <a:pt x="30" y="13"/>
                  </a:lnTo>
                  <a:lnTo>
                    <a:pt x="29" y="15"/>
                  </a:lnTo>
                  <a:lnTo>
                    <a:pt x="27" y="16"/>
                  </a:lnTo>
                  <a:lnTo>
                    <a:pt x="27" y="17"/>
                  </a:lnTo>
                  <a:lnTo>
                    <a:pt x="25" y="18"/>
                  </a:lnTo>
                  <a:lnTo>
                    <a:pt x="22" y="25"/>
                  </a:lnTo>
                  <a:lnTo>
                    <a:pt x="20" y="31"/>
                  </a:lnTo>
                  <a:lnTo>
                    <a:pt x="17" y="37"/>
                  </a:lnTo>
                  <a:lnTo>
                    <a:pt x="15" y="44"/>
                  </a:lnTo>
                  <a:lnTo>
                    <a:pt x="12" y="51"/>
                  </a:lnTo>
                  <a:lnTo>
                    <a:pt x="10" y="57"/>
                  </a:lnTo>
                  <a:lnTo>
                    <a:pt x="8" y="65"/>
                  </a:lnTo>
                  <a:lnTo>
                    <a:pt x="6" y="71"/>
                  </a:lnTo>
                  <a:lnTo>
                    <a:pt x="5" y="78"/>
                  </a:lnTo>
                  <a:lnTo>
                    <a:pt x="4" y="85"/>
                  </a:lnTo>
                  <a:lnTo>
                    <a:pt x="3" y="92"/>
                  </a:lnTo>
                  <a:lnTo>
                    <a:pt x="1" y="100"/>
                  </a:lnTo>
                  <a:lnTo>
                    <a:pt x="1" y="107"/>
                  </a:lnTo>
                  <a:lnTo>
                    <a:pt x="1" y="115"/>
                  </a:lnTo>
                  <a:lnTo>
                    <a:pt x="0" y="121"/>
                  </a:lnTo>
                  <a:lnTo>
                    <a:pt x="0" y="129"/>
                  </a:lnTo>
                  <a:lnTo>
                    <a:pt x="1" y="150"/>
                  </a:lnTo>
                  <a:lnTo>
                    <a:pt x="4" y="171"/>
                  </a:lnTo>
                  <a:lnTo>
                    <a:pt x="8" y="191"/>
                  </a:lnTo>
                  <a:lnTo>
                    <a:pt x="13" y="210"/>
                  </a:lnTo>
                  <a:lnTo>
                    <a:pt x="20" y="230"/>
                  </a:lnTo>
                  <a:lnTo>
                    <a:pt x="28" y="247"/>
                  </a:lnTo>
                  <a:lnTo>
                    <a:pt x="39" y="264"/>
                  </a:lnTo>
                  <a:lnTo>
                    <a:pt x="50" y="281"/>
                  </a:lnTo>
                  <a:lnTo>
                    <a:pt x="62" y="296"/>
                  </a:lnTo>
                  <a:lnTo>
                    <a:pt x="75" y="311"/>
                  </a:lnTo>
                  <a:lnTo>
                    <a:pt x="90" y="325"/>
                  </a:lnTo>
                  <a:lnTo>
                    <a:pt x="106" y="337"/>
                  </a:lnTo>
                  <a:lnTo>
                    <a:pt x="122" y="347"/>
                  </a:lnTo>
                  <a:lnTo>
                    <a:pt x="139" y="357"/>
                  </a:lnTo>
                  <a:lnTo>
                    <a:pt x="157" y="365"/>
                  </a:lnTo>
                  <a:lnTo>
                    <a:pt x="176" y="372"/>
                  </a:lnTo>
                </a:path>
              </a:pathLst>
            </a:custGeom>
            <a:solidFill>
              <a:srgbClr val="8E8CB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27" name="Freeform 56"/>
            <p:cNvSpPr>
              <a:spLocks/>
            </p:cNvSpPr>
            <p:nvPr/>
          </p:nvSpPr>
          <p:spPr bwMode="auto">
            <a:xfrm>
              <a:off x="5778" y="345"/>
              <a:ext cx="220" cy="384"/>
            </a:xfrm>
            <a:custGeom>
              <a:avLst/>
              <a:gdLst>
                <a:gd name="T0" fmla="*/ 196 w 220"/>
                <a:gd name="T1" fmla="*/ 383 h 384"/>
                <a:gd name="T2" fmla="*/ 199 w 220"/>
                <a:gd name="T3" fmla="*/ 382 h 384"/>
                <a:gd name="T4" fmla="*/ 202 w 220"/>
                <a:gd name="T5" fmla="*/ 382 h 384"/>
                <a:gd name="T6" fmla="*/ 205 w 220"/>
                <a:gd name="T7" fmla="*/ 381 h 384"/>
                <a:gd name="T8" fmla="*/ 208 w 220"/>
                <a:gd name="T9" fmla="*/ 380 h 384"/>
                <a:gd name="T10" fmla="*/ 211 w 220"/>
                <a:gd name="T11" fmla="*/ 379 h 384"/>
                <a:gd name="T12" fmla="*/ 214 w 220"/>
                <a:gd name="T13" fmla="*/ 379 h 384"/>
                <a:gd name="T14" fmla="*/ 217 w 220"/>
                <a:gd name="T15" fmla="*/ 378 h 384"/>
                <a:gd name="T16" fmla="*/ 197 w 220"/>
                <a:gd name="T17" fmla="*/ 374 h 384"/>
                <a:gd name="T18" fmla="*/ 156 w 220"/>
                <a:gd name="T19" fmla="*/ 362 h 384"/>
                <a:gd name="T20" fmla="*/ 118 w 220"/>
                <a:gd name="T21" fmla="*/ 343 h 384"/>
                <a:gd name="T22" fmla="*/ 85 w 220"/>
                <a:gd name="T23" fmla="*/ 316 h 384"/>
                <a:gd name="T24" fmla="*/ 56 w 220"/>
                <a:gd name="T25" fmla="*/ 285 h 384"/>
                <a:gd name="T26" fmla="*/ 34 w 220"/>
                <a:gd name="T27" fmla="*/ 249 h 384"/>
                <a:gd name="T28" fmla="*/ 18 w 220"/>
                <a:gd name="T29" fmla="*/ 209 h 384"/>
                <a:gd name="T30" fmla="*/ 11 w 220"/>
                <a:gd name="T31" fmla="*/ 166 h 384"/>
                <a:gd name="T32" fmla="*/ 9 w 220"/>
                <a:gd name="T33" fmla="*/ 133 h 384"/>
                <a:gd name="T34" fmla="*/ 11 w 220"/>
                <a:gd name="T35" fmla="*/ 113 h 384"/>
                <a:gd name="T36" fmla="*/ 15 w 220"/>
                <a:gd name="T37" fmla="*/ 94 h 384"/>
                <a:gd name="T38" fmla="*/ 20 w 220"/>
                <a:gd name="T39" fmla="*/ 75 h 384"/>
                <a:gd name="T40" fmla="*/ 25 w 220"/>
                <a:gd name="T41" fmla="*/ 58 h 384"/>
                <a:gd name="T42" fmla="*/ 33 w 220"/>
                <a:gd name="T43" fmla="*/ 40 h 384"/>
                <a:gd name="T44" fmla="*/ 42 w 220"/>
                <a:gd name="T45" fmla="*/ 23 h 384"/>
                <a:gd name="T46" fmla="*/ 52 w 220"/>
                <a:gd name="T47" fmla="*/ 8 h 384"/>
                <a:gd name="T48" fmla="*/ 56 w 220"/>
                <a:gd name="T49" fmla="*/ 1 h 384"/>
                <a:gd name="T50" fmla="*/ 53 w 220"/>
                <a:gd name="T51" fmla="*/ 3 h 384"/>
                <a:gd name="T52" fmla="*/ 51 w 220"/>
                <a:gd name="T53" fmla="*/ 4 h 384"/>
                <a:gd name="T54" fmla="*/ 48 w 220"/>
                <a:gd name="T55" fmla="*/ 6 h 384"/>
                <a:gd name="T56" fmla="*/ 46 w 220"/>
                <a:gd name="T57" fmla="*/ 8 h 384"/>
                <a:gd name="T58" fmla="*/ 43 w 220"/>
                <a:gd name="T59" fmla="*/ 9 h 384"/>
                <a:gd name="T60" fmla="*/ 39 w 220"/>
                <a:gd name="T61" fmla="*/ 12 h 384"/>
                <a:gd name="T62" fmla="*/ 37 w 220"/>
                <a:gd name="T63" fmla="*/ 14 h 384"/>
                <a:gd name="T64" fmla="*/ 28 w 220"/>
                <a:gd name="T65" fmla="*/ 28 h 384"/>
                <a:gd name="T66" fmla="*/ 21 w 220"/>
                <a:gd name="T67" fmla="*/ 44 h 384"/>
                <a:gd name="T68" fmla="*/ 15 w 220"/>
                <a:gd name="T69" fmla="*/ 59 h 384"/>
                <a:gd name="T70" fmla="*/ 9 w 220"/>
                <a:gd name="T71" fmla="*/ 75 h 384"/>
                <a:gd name="T72" fmla="*/ 6 w 220"/>
                <a:gd name="T73" fmla="*/ 92 h 384"/>
                <a:gd name="T74" fmla="*/ 3 w 220"/>
                <a:gd name="T75" fmla="*/ 109 h 384"/>
                <a:gd name="T76" fmla="*/ 1 w 220"/>
                <a:gd name="T77" fmla="*/ 126 h 384"/>
                <a:gd name="T78" fmla="*/ 0 w 220"/>
                <a:gd name="T79" fmla="*/ 143 h 384"/>
                <a:gd name="T80" fmla="*/ 4 w 220"/>
                <a:gd name="T81" fmla="*/ 186 h 384"/>
                <a:gd name="T82" fmla="*/ 15 w 220"/>
                <a:gd name="T83" fmla="*/ 228 h 384"/>
                <a:gd name="T84" fmla="*/ 32 w 220"/>
                <a:gd name="T85" fmla="*/ 265 h 384"/>
                <a:gd name="T86" fmla="*/ 55 w 220"/>
                <a:gd name="T87" fmla="*/ 299 h 384"/>
                <a:gd name="T88" fmla="*/ 84 w 220"/>
                <a:gd name="T89" fmla="*/ 328 h 384"/>
                <a:gd name="T90" fmla="*/ 116 w 220"/>
                <a:gd name="T91" fmla="*/ 353 h 384"/>
                <a:gd name="T92" fmla="*/ 154 w 220"/>
                <a:gd name="T93" fmla="*/ 371 h 384"/>
                <a:gd name="T94" fmla="*/ 194 w 220"/>
                <a:gd name="T95" fmla="*/ 383 h 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0" h="384">
                  <a:moveTo>
                    <a:pt x="194" y="383"/>
                  </a:moveTo>
                  <a:lnTo>
                    <a:pt x="196" y="383"/>
                  </a:lnTo>
                  <a:lnTo>
                    <a:pt x="197" y="382"/>
                  </a:lnTo>
                  <a:lnTo>
                    <a:pt x="199" y="382"/>
                  </a:lnTo>
                  <a:lnTo>
                    <a:pt x="200" y="382"/>
                  </a:lnTo>
                  <a:lnTo>
                    <a:pt x="202" y="382"/>
                  </a:lnTo>
                  <a:lnTo>
                    <a:pt x="204" y="382"/>
                  </a:lnTo>
                  <a:lnTo>
                    <a:pt x="205" y="381"/>
                  </a:lnTo>
                  <a:lnTo>
                    <a:pt x="206" y="380"/>
                  </a:lnTo>
                  <a:lnTo>
                    <a:pt x="208" y="380"/>
                  </a:lnTo>
                  <a:lnTo>
                    <a:pt x="210" y="380"/>
                  </a:lnTo>
                  <a:lnTo>
                    <a:pt x="211" y="379"/>
                  </a:lnTo>
                  <a:lnTo>
                    <a:pt x="213" y="379"/>
                  </a:lnTo>
                  <a:lnTo>
                    <a:pt x="214" y="379"/>
                  </a:lnTo>
                  <a:lnTo>
                    <a:pt x="215" y="379"/>
                  </a:lnTo>
                  <a:lnTo>
                    <a:pt x="217" y="378"/>
                  </a:lnTo>
                  <a:lnTo>
                    <a:pt x="219" y="377"/>
                  </a:lnTo>
                  <a:lnTo>
                    <a:pt x="197" y="374"/>
                  </a:lnTo>
                  <a:lnTo>
                    <a:pt x="176" y="369"/>
                  </a:lnTo>
                  <a:lnTo>
                    <a:pt x="156" y="362"/>
                  </a:lnTo>
                  <a:lnTo>
                    <a:pt x="136" y="353"/>
                  </a:lnTo>
                  <a:lnTo>
                    <a:pt x="118" y="343"/>
                  </a:lnTo>
                  <a:lnTo>
                    <a:pt x="101" y="330"/>
                  </a:lnTo>
                  <a:lnTo>
                    <a:pt x="85" y="316"/>
                  </a:lnTo>
                  <a:lnTo>
                    <a:pt x="70" y="301"/>
                  </a:lnTo>
                  <a:lnTo>
                    <a:pt x="56" y="285"/>
                  </a:lnTo>
                  <a:lnTo>
                    <a:pt x="44" y="267"/>
                  </a:lnTo>
                  <a:lnTo>
                    <a:pt x="34" y="249"/>
                  </a:lnTo>
                  <a:lnTo>
                    <a:pt x="25" y="229"/>
                  </a:lnTo>
                  <a:lnTo>
                    <a:pt x="18" y="209"/>
                  </a:lnTo>
                  <a:lnTo>
                    <a:pt x="13" y="188"/>
                  </a:lnTo>
                  <a:lnTo>
                    <a:pt x="11" y="166"/>
                  </a:lnTo>
                  <a:lnTo>
                    <a:pt x="9" y="143"/>
                  </a:lnTo>
                  <a:lnTo>
                    <a:pt x="9" y="133"/>
                  </a:lnTo>
                  <a:lnTo>
                    <a:pt x="10" y="123"/>
                  </a:lnTo>
                  <a:lnTo>
                    <a:pt x="11" y="113"/>
                  </a:lnTo>
                  <a:lnTo>
                    <a:pt x="13" y="104"/>
                  </a:lnTo>
                  <a:lnTo>
                    <a:pt x="15" y="94"/>
                  </a:lnTo>
                  <a:lnTo>
                    <a:pt x="16" y="85"/>
                  </a:lnTo>
                  <a:lnTo>
                    <a:pt x="20" y="75"/>
                  </a:lnTo>
                  <a:lnTo>
                    <a:pt x="22" y="66"/>
                  </a:lnTo>
                  <a:lnTo>
                    <a:pt x="25" y="58"/>
                  </a:lnTo>
                  <a:lnTo>
                    <a:pt x="29" y="49"/>
                  </a:lnTo>
                  <a:lnTo>
                    <a:pt x="33" y="40"/>
                  </a:lnTo>
                  <a:lnTo>
                    <a:pt x="37" y="32"/>
                  </a:lnTo>
                  <a:lnTo>
                    <a:pt x="42" y="23"/>
                  </a:lnTo>
                  <a:lnTo>
                    <a:pt x="47" y="15"/>
                  </a:lnTo>
                  <a:lnTo>
                    <a:pt x="52" y="8"/>
                  </a:lnTo>
                  <a:lnTo>
                    <a:pt x="58" y="0"/>
                  </a:lnTo>
                  <a:lnTo>
                    <a:pt x="56" y="1"/>
                  </a:lnTo>
                  <a:lnTo>
                    <a:pt x="55" y="1"/>
                  </a:lnTo>
                  <a:lnTo>
                    <a:pt x="53" y="3"/>
                  </a:lnTo>
                  <a:lnTo>
                    <a:pt x="53" y="4"/>
                  </a:lnTo>
                  <a:lnTo>
                    <a:pt x="51" y="4"/>
                  </a:lnTo>
                  <a:lnTo>
                    <a:pt x="49" y="5"/>
                  </a:lnTo>
                  <a:lnTo>
                    <a:pt x="48" y="6"/>
                  </a:lnTo>
                  <a:lnTo>
                    <a:pt x="47" y="7"/>
                  </a:lnTo>
                  <a:lnTo>
                    <a:pt x="46" y="8"/>
                  </a:lnTo>
                  <a:lnTo>
                    <a:pt x="44" y="9"/>
                  </a:lnTo>
                  <a:lnTo>
                    <a:pt x="43" y="9"/>
                  </a:lnTo>
                  <a:lnTo>
                    <a:pt x="41" y="11"/>
                  </a:lnTo>
                  <a:lnTo>
                    <a:pt x="39" y="12"/>
                  </a:lnTo>
                  <a:lnTo>
                    <a:pt x="37" y="13"/>
                  </a:lnTo>
                  <a:lnTo>
                    <a:pt x="37" y="14"/>
                  </a:lnTo>
                  <a:lnTo>
                    <a:pt x="32" y="21"/>
                  </a:lnTo>
                  <a:lnTo>
                    <a:pt x="28" y="28"/>
                  </a:lnTo>
                  <a:lnTo>
                    <a:pt x="25" y="36"/>
                  </a:lnTo>
                  <a:lnTo>
                    <a:pt x="21" y="44"/>
                  </a:lnTo>
                  <a:lnTo>
                    <a:pt x="18" y="51"/>
                  </a:lnTo>
                  <a:lnTo>
                    <a:pt x="15" y="59"/>
                  </a:lnTo>
                  <a:lnTo>
                    <a:pt x="12" y="67"/>
                  </a:lnTo>
                  <a:lnTo>
                    <a:pt x="9" y="75"/>
                  </a:lnTo>
                  <a:lnTo>
                    <a:pt x="8" y="83"/>
                  </a:lnTo>
                  <a:lnTo>
                    <a:pt x="6" y="92"/>
                  </a:lnTo>
                  <a:lnTo>
                    <a:pt x="4" y="100"/>
                  </a:lnTo>
                  <a:lnTo>
                    <a:pt x="3" y="109"/>
                  </a:lnTo>
                  <a:lnTo>
                    <a:pt x="1" y="117"/>
                  </a:lnTo>
                  <a:lnTo>
                    <a:pt x="1" y="126"/>
                  </a:lnTo>
                  <a:lnTo>
                    <a:pt x="0" y="135"/>
                  </a:lnTo>
                  <a:lnTo>
                    <a:pt x="0" y="143"/>
                  </a:lnTo>
                  <a:lnTo>
                    <a:pt x="1" y="165"/>
                  </a:lnTo>
                  <a:lnTo>
                    <a:pt x="4" y="186"/>
                  </a:lnTo>
                  <a:lnTo>
                    <a:pt x="8" y="207"/>
                  </a:lnTo>
                  <a:lnTo>
                    <a:pt x="15" y="228"/>
                  </a:lnTo>
                  <a:lnTo>
                    <a:pt x="22" y="246"/>
                  </a:lnTo>
                  <a:lnTo>
                    <a:pt x="32" y="265"/>
                  </a:lnTo>
                  <a:lnTo>
                    <a:pt x="43" y="283"/>
                  </a:lnTo>
                  <a:lnTo>
                    <a:pt x="55" y="299"/>
                  </a:lnTo>
                  <a:lnTo>
                    <a:pt x="69" y="314"/>
                  </a:lnTo>
                  <a:lnTo>
                    <a:pt x="84" y="328"/>
                  </a:lnTo>
                  <a:lnTo>
                    <a:pt x="100" y="341"/>
                  </a:lnTo>
                  <a:lnTo>
                    <a:pt x="116" y="353"/>
                  </a:lnTo>
                  <a:lnTo>
                    <a:pt x="135" y="363"/>
                  </a:lnTo>
                  <a:lnTo>
                    <a:pt x="154" y="371"/>
                  </a:lnTo>
                  <a:lnTo>
                    <a:pt x="173" y="378"/>
                  </a:lnTo>
                  <a:lnTo>
                    <a:pt x="194" y="383"/>
                  </a:lnTo>
                </a:path>
              </a:pathLst>
            </a:custGeom>
            <a:solidFill>
              <a:srgbClr val="9391B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28" name="Freeform 57"/>
            <p:cNvSpPr>
              <a:spLocks/>
            </p:cNvSpPr>
            <p:nvPr/>
          </p:nvSpPr>
          <p:spPr bwMode="auto">
            <a:xfrm>
              <a:off x="5788" y="335"/>
              <a:ext cx="233" cy="389"/>
            </a:xfrm>
            <a:custGeom>
              <a:avLst/>
              <a:gdLst>
                <a:gd name="T0" fmla="*/ 211 w 233"/>
                <a:gd name="T1" fmla="*/ 387 h 389"/>
                <a:gd name="T2" fmla="*/ 214 w 233"/>
                <a:gd name="T3" fmla="*/ 387 h 389"/>
                <a:gd name="T4" fmla="*/ 217 w 233"/>
                <a:gd name="T5" fmla="*/ 385 h 389"/>
                <a:gd name="T6" fmla="*/ 219 w 233"/>
                <a:gd name="T7" fmla="*/ 384 h 389"/>
                <a:gd name="T8" fmla="*/ 222 w 233"/>
                <a:gd name="T9" fmla="*/ 384 h 389"/>
                <a:gd name="T10" fmla="*/ 225 w 233"/>
                <a:gd name="T11" fmla="*/ 382 h 389"/>
                <a:gd name="T12" fmla="*/ 228 w 233"/>
                <a:gd name="T13" fmla="*/ 382 h 389"/>
                <a:gd name="T14" fmla="*/ 231 w 233"/>
                <a:gd name="T15" fmla="*/ 380 h 389"/>
                <a:gd name="T16" fmla="*/ 209 w 233"/>
                <a:gd name="T17" fmla="*/ 379 h 389"/>
                <a:gd name="T18" fmla="*/ 166 w 233"/>
                <a:gd name="T19" fmla="*/ 369 h 389"/>
                <a:gd name="T20" fmla="*/ 126 w 233"/>
                <a:gd name="T21" fmla="*/ 352 h 389"/>
                <a:gd name="T22" fmla="*/ 90 w 233"/>
                <a:gd name="T23" fmla="*/ 327 h 389"/>
                <a:gd name="T24" fmla="*/ 60 w 233"/>
                <a:gd name="T25" fmla="*/ 297 h 389"/>
                <a:gd name="T26" fmla="*/ 37 w 233"/>
                <a:gd name="T27" fmla="*/ 261 h 389"/>
                <a:gd name="T28" fmla="*/ 20 w 233"/>
                <a:gd name="T29" fmla="*/ 221 h 389"/>
                <a:gd name="T30" fmla="*/ 11 w 233"/>
                <a:gd name="T31" fmla="*/ 177 h 389"/>
                <a:gd name="T32" fmla="*/ 9 w 233"/>
                <a:gd name="T33" fmla="*/ 143 h 389"/>
                <a:gd name="T34" fmla="*/ 12 w 233"/>
                <a:gd name="T35" fmla="*/ 121 h 389"/>
                <a:gd name="T36" fmla="*/ 16 w 233"/>
                <a:gd name="T37" fmla="*/ 100 h 389"/>
                <a:gd name="T38" fmla="*/ 22 w 233"/>
                <a:gd name="T39" fmla="*/ 80 h 389"/>
                <a:gd name="T40" fmla="*/ 30 w 233"/>
                <a:gd name="T41" fmla="*/ 60 h 389"/>
                <a:gd name="T42" fmla="*/ 39 w 233"/>
                <a:gd name="T43" fmla="*/ 42 h 389"/>
                <a:gd name="T44" fmla="*/ 51 w 233"/>
                <a:gd name="T45" fmla="*/ 24 h 389"/>
                <a:gd name="T46" fmla="*/ 63 w 233"/>
                <a:gd name="T47" fmla="*/ 8 h 389"/>
                <a:gd name="T48" fmla="*/ 68 w 233"/>
                <a:gd name="T49" fmla="*/ 1 h 389"/>
                <a:gd name="T50" fmla="*/ 65 w 233"/>
                <a:gd name="T51" fmla="*/ 2 h 389"/>
                <a:gd name="T52" fmla="*/ 63 w 233"/>
                <a:gd name="T53" fmla="*/ 4 h 389"/>
                <a:gd name="T54" fmla="*/ 60 w 233"/>
                <a:gd name="T55" fmla="*/ 4 h 389"/>
                <a:gd name="T56" fmla="*/ 58 w 233"/>
                <a:gd name="T57" fmla="*/ 6 h 389"/>
                <a:gd name="T58" fmla="*/ 55 w 233"/>
                <a:gd name="T59" fmla="*/ 8 h 389"/>
                <a:gd name="T60" fmla="*/ 52 w 233"/>
                <a:gd name="T61" fmla="*/ 8 h 389"/>
                <a:gd name="T62" fmla="*/ 49 w 233"/>
                <a:gd name="T63" fmla="*/ 10 h 389"/>
                <a:gd name="T64" fmla="*/ 42 w 233"/>
                <a:gd name="T65" fmla="*/ 18 h 389"/>
                <a:gd name="T66" fmla="*/ 32 w 233"/>
                <a:gd name="T67" fmla="*/ 34 h 389"/>
                <a:gd name="T68" fmla="*/ 23 w 233"/>
                <a:gd name="T69" fmla="*/ 51 h 389"/>
                <a:gd name="T70" fmla="*/ 16 w 233"/>
                <a:gd name="T71" fmla="*/ 68 h 389"/>
                <a:gd name="T72" fmla="*/ 10 w 233"/>
                <a:gd name="T73" fmla="*/ 86 h 389"/>
                <a:gd name="T74" fmla="*/ 5 w 233"/>
                <a:gd name="T75" fmla="*/ 105 h 389"/>
                <a:gd name="T76" fmla="*/ 2 w 233"/>
                <a:gd name="T77" fmla="*/ 124 h 389"/>
                <a:gd name="T78" fmla="*/ 0 w 233"/>
                <a:gd name="T79" fmla="*/ 144 h 389"/>
                <a:gd name="T80" fmla="*/ 1 w 233"/>
                <a:gd name="T81" fmla="*/ 176 h 389"/>
                <a:gd name="T82" fmla="*/ 9 w 233"/>
                <a:gd name="T83" fmla="*/ 219 h 389"/>
                <a:gd name="T84" fmla="*/ 25 w 233"/>
                <a:gd name="T85" fmla="*/ 260 h 389"/>
                <a:gd name="T86" fmla="*/ 47 w 233"/>
                <a:gd name="T87" fmla="*/ 296 h 389"/>
                <a:gd name="T88" fmla="*/ 75 w 233"/>
                <a:gd name="T89" fmla="*/ 327 h 389"/>
                <a:gd name="T90" fmla="*/ 109 w 233"/>
                <a:gd name="T91" fmla="*/ 353 h 389"/>
                <a:gd name="T92" fmla="*/ 146 w 233"/>
                <a:gd name="T93" fmla="*/ 372 h 389"/>
                <a:gd name="T94" fmla="*/ 188 w 233"/>
                <a:gd name="T95" fmla="*/ 384 h 3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3" h="389">
                  <a:moveTo>
                    <a:pt x="209" y="388"/>
                  </a:moveTo>
                  <a:lnTo>
                    <a:pt x="211" y="387"/>
                  </a:lnTo>
                  <a:lnTo>
                    <a:pt x="212" y="387"/>
                  </a:lnTo>
                  <a:lnTo>
                    <a:pt x="214" y="387"/>
                  </a:lnTo>
                  <a:lnTo>
                    <a:pt x="215" y="386"/>
                  </a:lnTo>
                  <a:lnTo>
                    <a:pt x="217" y="385"/>
                  </a:lnTo>
                  <a:lnTo>
                    <a:pt x="218" y="385"/>
                  </a:lnTo>
                  <a:lnTo>
                    <a:pt x="219" y="384"/>
                  </a:lnTo>
                  <a:lnTo>
                    <a:pt x="221" y="384"/>
                  </a:lnTo>
                  <a:lnTo>
                    <a:pt x="222" y="384"/>
                  </a:lnTo>
                  <a:lnTo>
                    <a:pt x="224" y="383"/>
                  </a:lnTo>
                  <a:lnTo>
                    <a:pt x="225" y="382"/>
                  </a:lnTo>
                  <a:lnTo>
                    <a:pt x="226" y="382"/>
                  </a:lnTo>
                  <a:lnTo>
                    <a:pt x="228" y="382"/>
                  </a:lnTo>
                  <a:lnTo>
                    <a:pt x="229" y="381"/>
                  </a:lnTo>
                  <a:lnTo>
                    <a:pt x="231" y="380"/>
                  </a:lnTo>
                  <a:lnTo>
                    <a:pt x="232" y="380"/>
                  </a:lnTo>
                  <a:lnTo>
                    <a:pt x="209" y="379"/>
                  </a:lnTo>
                  <a:lnTo>
                    <a:pt x="187" y="375"/>
                  </a:lnTo>
                  <a:lnTo>
                    <a:pt x="166" y="369"/>
                  </a:lnTo>
                  <a:lnTo>
                    <a:pt x="145" y="361"/>
                  </a:lnTo>
                  <a:lnTo>
                    <a:pt x="126" y="352"/>
                  </a:lnTo>
                  <a:lnTo>
                    <a:pt x="107" y="341"/>
                  </a:lnTo>
                  <a:lnTo>
                    <a:pt x="90" y="327"/>
                  </a:lnTo>
                  <a:lnTo>
                    <a:pt x="75" y="313"/>
                  </a:lnTo>
                  <a:lnTo>
                    <a:pt x="60" y="297"/>
                  </a:lnTo>
                  <a:lnTo>
                    <a:pt x="47" y="280"/>
                  </a:lnTo>
                  <a:lnTo>
                    <a:pt x="37" y="261"/>
                  </a:lnTo>
                  <a:lnTo>
                    <a:pt x="27" y="241"/>
                  </a:lnTo>
                  <a:lnTo>
                    <a:pt x="20" y="221"/>
                  </a:lnTo>
                  <a:lnTo>
                    <a:pt x="14" y="199"/>
                  </a:lnTo>
                  <a:lnTo>
                    <a:pt x="11" y="177"/>
                  </a:lnTo>
                  <a:lnTo>
                    <a:pt x="9" y="154"/>
                  </a:lnTo>
                  <a:lnTo>
                    <a:pt x="9" y="143"/>
                  </a:lnTo>
                  <a:lnTo>
                    <a:pt x="11" y="132"/>
                  </a:lnTo>
                  <a:lnTo>
                    <a:pt x="12" y="121"/>
                  </a:lnTo>
                  <a:lnTo>
                    <a:pt x="13" y="111"/>
                  </a:lnTo>
                  <a:lnTo>
                    <a:pt x="16" y="100"/>
                  </a:lnTo>
                  <a:lnTo>
                    <a:pt x="18" y="90"/>
                  </a:lnTo>
                  <a:lnTo>
                    <a:pt x="22" y="80"/>
                  </a:lnTo>
                  <a:lnTo>
                    <a:pt x="25" y="70"/>
                  </a:lnTo>
                  <a:lnTo>
                    <a:pt x="30" y="60"/>
                  </a:lnTo>
                  <a:lnTo>
                    <a:pt x="34" y="51"/>
                  </a:lnTo>
                  <a:lnTo>
                    <a:pt x="39" y="42"/>
                  </a:lnTo>
                  <a:lnTo>
                    <a:pt x="44" y="33"/>
                  </a:lnTo>
                  <a:lnTo>
                    <a:pt x="51" y="24"/>
                  </a:lnTo>
                  <a:lnTo>
                    <a:pt x="56" y="16"/>
                  </a:lnTo>
                  <a:lnTo>
                    <a:pt x="63" y="8"/>
                  </a:lnTo>
                  <a:lnTo>
                    <a:pt x="70" y="0"/>
                  </a:lnTo>
                  <a:lnTo>
                    <a:pt x="68" y="1"/>
                  </a:lnTo>
                  <a:lnTo>
                    <a:pt x="67" y="1"/>
                  </a:lnTo>
                  <a:lnTo>
                    <a:pt x="65" y="2"/>
                  </a:lnTo>
                  <a:lnTo>
                    <a:pt x="64" y="3"/>
                  </a:lnTo>
                  <a:lnTo>
                    <a:pt x="63" y="4"/>
                  </a:lnTo>
                  <a:lnTo>
                    <a:pt x="61" y="4"/>
                  </a:lnTo>
                  <a:lnTo>
                    <a:pt x="60" y="4"/>
                  </a:lnTo>
                  <a:lnTo>
                    <a:pt x="59" y="5"/>
                  </a:lnTo>
                  <a:lnTo>
                    <a:pt x="58" y="6"/>
                  </a:lnTo>
                  <a:lnTo>
                    <a:pt x="56" y="6"/>
                  </a:lnTo>
                  <a:lnTo>
                    <a:pt x="55" y="8"/>
                  </a:lnTo>
                  <a:lnTo>
                    <a:pt x="53" y="8"/>
                  </a:lnTo>
                  <a:lnTo>
                    <a:pt x="52" y="8"/>
                  </a:lnTo>
                  <a:lnTo>
                    <a:pt x="51" y="9"/>
                  </a:lnTo>
                  <a:lnTo>
                    <a:pt x="49" y="10"/>
                  </a:lnTo>
                  <a:lnTo>
                    <a:pt x="49" y="11"/>
                  </a:lnTo>
                  <a:lnTo>
                    <a:pt x="42" y="18"/>
                  </a:lnTo>
                  <a:lnTo>
                    <a:pt x="37" y="26"/>
                  </a:lnTo>
                  <a:lnTo>
                    <a:pt x="32" y="34"/>
                  </a:lnTo>
                  <a:lnTo>
                    <a:pt x="28" y="42"/>
                  </a:lnTo>
                  <a:lnTo>
                    <a:pt x="23" y="51"/>
                  </a:lnTo>
                  <a:lnTo>
                    <a:pt x="20" y="59"/>
                  </a:lnTo>
                  <a:lnTo>
                    <a:pt x="16" y="68"/>
                  </a:lnTo>
                  <a:lnTo>
                    <a:pt x="13" y="77"/>
                  </a:lnTo>
                  <a:lnTo>
                    <a:pt x="10" y="86"/>
                  </a:lnTo>
                  <a:lnTo>
                    <a:pt x="7" y="96"/>
                  </a:lnTo>
                  <a:lnTo>
                    <a:pt x="5" y="105"/>
                  </a:lnTo>
                  <a:lnTo>
                    <a:pt x="3" y="115"/>
                  </a:lnTo>
                  <a:lnTo>
                    <a:pt x="2" y="124"/>
                  </a:lnTo>
                  <a:lnTo>
                    <a:pt x="1" y="134"/>
                  </a:lnTo>
                  <a:lnTo>
                    <a:pt x="0" y="144"/>
                  </a:lnTo>
                  <a:lnTo>
                    <a:pt x="0" y="154"/>
                  </a:lnTo>
                  <a:lnTo>
                    <a:pt x="1" y="176"/>
                  </a:lnTo>
                  <a:lnTo>
                    <a:pt x="4" y="198"/>
                  </a:lnTo>
                  <a:lnTo>
                    <a:pt x="9" y="219"/>
                  </a:lnTo>
                  <a:lnTo>
                    <a:pt x="16" y="240"/>
                  </a:lnTo>
                  <a:lnTo>
                    <a:pt x="25" y="260"/>
                  </a:lnTo>
                  <a:lnTo>
                    <a:pt x="35" y="278"/>
                  </a:lnTo>
                  <a:lnTo>
                    <a:pt x="47" y="296"/>
                  </a:lnTo>
                  <a:lnTo>
                    <a:pt x="60" y="312"/>
                  </a:lnTo>
                  <a:lnTo>
                    <a:pt x="75" y="327"/>
                  </a:lnTo>
                  <a:lnTo>
                    <a:pt x="91" y="341"/>
                  </a:lnTo>
                  <a:lnTo>
                    <a:pt x="109" y="353"/>
                  </a:lnTo>
                  <a:lnTo>
                    <a:pt x="126" y="363"/>
                  </a:lnTo>
                  <a:lnTo>
                    <a:pt x="146" y="372"/>
                  </a:lnTo>
                  <a:lnTo>
                    <a:pt x="167" y="380"/>
                  </a:lnTo>
                  <a:lnTo>
                    <a:pt x="188" y="384"/>
                  </a:lnTo>
                  <a:lnTo>
                    <a:pt x="209" y="388"/>
                  </a:lnTo>
                </a:path>
              </a:pathLst>
            </a:custGeom>
            <a:solidFill>
              <a:srgbClr val="9695B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29" name="Freeform 58"/>
            <p:cNvSpPr>
              <a:spLocks/>
            </p:cNvSpPr>
            <p:nvPr/>
          </p:nvSpPr>
          <p:spPr bwMode="auto">
            <a:xfrm>
              <a:off x="5797" y="327"/>
              <a:ext cx="245" cy="389"/>
            </a:xfrm>
            <a:custGeom>
              <a:avLst/>
              <a:gdLst>
                <a:gd name="T0" fmla="*/ 225 w 245"/>
                <a:gd name="T1" fmla="*/ 387 h 389"/>
                <a:gd name="T2" fmla="*/ 228 w 245"/>
                <a:gd name="T3" fmla="*/ 387 h 389"/>
                <a:gd name="T4" fmla="*/ 230 w 245"/>
                <a:gd name="T5" fmla="*/ 385 h 389"/>
                <a:gd name="T6" fmla="*/ 233 w 245"/>
                <a:gd name="T7" fmla="*/ 384 h 389"/>
                <a:gd name="T8" fmla="*/ 235 w 245"/>
                <a:gd name="T9" fmla="*/ 382 h 389"/>
                <a:gd name="T10" fmla="*/ 238 w 245"/>
                <a:gd name="T11" fmla="*/ 382 h 389"/>
                <a:gd name="T12" fmla="*/ 240 w 245"/>
                <a:gd name="T13" fmla="*/ 380 h 389"/>
                <a:gd name="T14" fmla="*/ 243 w 245"/>
                <a:gd name="T15" fmla="*/ 379 h 389"/>
                <a:gd name="T16" fmla="*/ 243 w 245"/>
                <a:gd name="T17" fmla="*/ 378 h 389"/>
                <a:gd name="T18" fmla="*/ 240 w 245"/>
                <a:gd name="T19" fmla="*/ 378 h 389"/>
                <a:gd name="T20" fmla="*/ 237 w 245"/>
                <a:gd name="T21" fmla="*/ 379 h 389"/>
                <a:gd name="T22" fmla="*/ 235 w 245"/>
                <a:gd name="T23" fmla="*/ 379 h 389"/>
                <a:gd name="T24" fmla="*/ 231 w 245"/>
                <a:gd name="T25" fmla="*/ 379 h 389"/>
                <a:gd name="T26" fmla="*/ 229 w 245"/>
                <a:gd name="T27" fmla="*/ 379 h 389"/>
                <a:gd name="T28" fmla="*/ 226 w 245"/>
                <a:gd name="T29" fmla="*/ 379 h 389"/>
                <a:gd name="T30" fmla="*/ 182 w 245"/>
                <a:gd name="T31" fmla="*/ 375 h 389"/>
                <a:gd name="T32" fmla="*/ 141 w 245"/>
                <a:gd name="T33" fmla="*/ 361 h 389"/>
                <a:gd name="T34" fmla="*/ 105 w 245"/>
                <a:gd name="T35" fmla="*/ 342 h 389"/>
                <a:gd name="T36" fmla="*/ 73 w 245"/>
                <a:gd name="T37" fmla="*/ 315 h 389"/>
                <a:gd name="T38" fmla="*/ 46 w 245"/>
                <a:gd name="T39" fmla="*/ 283 h 389"/>
                <a:gd name="T40" fmla="*/ 27 w 245"/>
                <a:gd name="T41" fmla="*/ 246 h 389"/>
                <a:gd name="T42" fmla="*/ 14 w 245"/>
                <a:gd name="T43" fmla="*/ 206 h 389"/>
                <a:gd name="T44" fmla="*/ 10 w 245"/>
                <a:gd name="T45" fmla="*/ 162 h 389"/>
                <a:gd name="T46" fmla="*/ 11 w 245"/>
                <a:gd name="T47" fmla="*/ 138 h 389"/>
                <a:gd name="T48" fmla="*/ 15 w 245"/>
                <a:gd name="T49" fmla="*/ 115 h 389"/>
                <a:gd name="T50" fmla="*/ 20 w 245"/>
                <a:gd name="T51" fmla="*/ 93 h 389"/>
                <a:gd name="T52" fmla="*/ 29 w 245"/>
                <a:gd name="T53" fmla="*/ 72 h 389"/>
                <a:gd name="T54" fmla="*/ 39 w 245"/>
                <a:gd name="T55" fmla="*/ 52 h 389"/>
                <a:gd name="T56" fmla="*/ 52 w 245"/>
                <a:gd name="T57" fmla="*/ 33 h 389"/>
                <a:gd name="T58" fmla="*/ 66 w 245"/>
                <a:gd name="T59" fmla="*/ 16 h 389"/>
                <a:gd name="T60" fmla="*/ 82 w 245"/>
                <a:gd name="T61" fmla="*/ 0 h 389"/>
                <a:gd name="T62" fmla="*/ 79 w 245"/>
                <a:gd name="T63" fmla="*/ 1 h 389"/>
                <a:gd name="T64" fmla="*/ 77 w 245"/>
                <a:gd name="T65" fmla="*/ 1 h 389"/>
                <a:gd name="T66" fmla="*/ 74 w 245"/>
                <a:gd name="T67" fmla="*/ 3 h 389"/>
                <a:gd name="T68" fmla="*/ 71 w 245"/>
                <a:gd name="T69" fmla="*/ 4 h 389"/>
                <a:gd name="T70" fmla="*/ 68 w 245"/>
                <a:gd name="T71" fmla="*/ 4 h 389"/>
                <a:gd name="T72" fmla="*/ 66 w 245"/>
                <a:gd name="T73" fmla="*/ 6 h 389"/>
                <a:gd name="T74" fmla="*/ 63 w 245"/>
                <a:gd name="T75" fmla="*/ 6 h 389"/>
                <a:gd name="T76" fmla="*/ 61 w 245"/>
                <a:gd name="T77" fmla="*/ 8 h 389"/>
                <a:gd name="T78" fmla="*/ 47 w 245"/>
                <a:gd name="T79" fmla="*/ 23 h 389"/>
                <a:gd name="T80" fmla="*/ 35 w 245"/>
                <a:gd name="T81" fmla="*/ 41 h 389"/>
                <a:gd name="T82" fmla="*/ 25 w 245"/>
                <a:gd name="T83" fmla="*/ 59 h 389"/>
                <a:gd name="T84" fmla="*/ 16 w 245"/>
                <a:gd name="T85" fmla="*/ 77 h 389"/>
                <a:gd name="T86" fmla="*/ 9 w 245"/>
                <a:gd name="T87" fmla="*/ 97 h 389"/>
                <a:gd name="T88" fmla="*/ 4 w 245"/>
                <a:gd name="T89" fmla="*/ 118 h 389"/>
                <a:gd name="T90" fmla="*/ 1 w 245"/>
                <a:gd name="T91" fmla="*/ 140 h 389"/>
                <a:gd name="T92" fmla="*/ 0 w 245"/>
                <a:gd name="T93" fmla="*/ 162 h 389"/>
                <a:gd name="T94" fmla="*/ 4 w 245"/>
                <a:gd name="T95" fmla="*/ 207 h 389"/>
                <a:gd name="T96" fmla="*/ 18 w 245"/>
                <a:gd name="T97" fmla="*/ 250 h 389"/>
                <a:gd name="T98" fmla="*/ 38 w 245"/>
                <a:gd name="T99" fmla="*/ 288 h 389"/>
                <a:gd name="T100" fmla="*/ 65 w 245"/>
                <a:gd name="T101" fmla="*/ 321 h 389"/>
                <a:gd name="T102" fmla="*/ 98 w 245"/>
                <a:gd name="T103" fmla="*/ 349 h 389"/>
                <a:gd name="T104" fmla="*/ 136 w 245"/>
                <a:gd name="T105" fmla="*/ 370 h 389"/>
                <a:gd name="T106" fmla="*/ 178 w 245"/>
                <a:gd name="T107" fmla="*/ 383 h 389"/>
                <a:gd name="T108" fmla="*/ 224 w 245"/>
                <a:gd name="T109" fmla="*/ 388 h 3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5" h="389">
                  <a:moveTo>
                    <a:pt x="224" y="388"/>
                  </a:moveTo>
                  <a:lnTo>
                    <a:pt x="225" y="387"/>
                  </a:lnTo>
                  <a:lnTo>
                    <a:pt x="226" y="387"/>
                  </a:lnTo>
                  <a:lnTo>
                    <a:pt x="228" y="387"/>
                  </a:lnTo>
                  <a:lnTo>
                    <a:pt x="228" y="385"/>
                  </a:lnTo>
                  <a:lnTo>
                    <a:pt x="230" y="385"/>
                  </a:lnTo>
                  <a:lnTo>
                    <a:pt x="231" y="384"/>
                  </a:lnTo>
                  <a:lnTo>
                    <a:pt x="233" y="384"/>
                  </a:lnTo>
                  <a:lnTo>
                    <a:pt x="234" y="384"/>
                  </a:lnTo>
                  <a:lnTo>
                    <a:pt x="235" y="382"/>
                  </a:lnTo>
                  <a:lnTo>
                    <a:pt x="236" y="382"/>
                  </a:lnTo>
                  <a:lnTo>
                    <a:pt x="238" y="382"/>
                  </a:lnTo>
                  <a:lnTo>
                    <a:pt x="239" y="380"/>
                  </a:lnTo>
                  <a:lnTo>
                    <a:pt x="240" y="380"/>
                  </a:lnTo>
                  <a:lnTo>
                    <a:pt x="241" y="379"/>
                  </a:lnTo>
                  <a:lnTo>
                    <a:pt x="243" y="379"/>
                  </a:lnTo>
                  <a:lnTo>
                    <a:pt x="244" y="378"/>
                  </a:lnTo>
                  <a:lnTo>
                    <a:pt x="243" y="378"/>
                  </a:lnTo>
                  <a:lnTo>
                    <a:pt x="241" y="378"/>
                  </a:lnTo>
                  <a:lnTo>
                    <a:pt x="240" y="378"/>
                  </a:lnTo>
                  <a:lnTo>
                    <a:pt x="238" y="378"/>
                  </a:lnTo>
                  <a:lnTo>
                    <a:pt x="237" y="379"/>
                  </a:lnTo>
                  <a:lnTo>
                    <a:pt x="236" y="379"/>
                  </a:lnTo>
                  <a:lnTo>
                    <a:pt x="235" y="379"/>
                  </a:lnTo>
                  <a:lnTo>
                    <a:pt x="233" y="379"/>
                  </a:lnTo>
                  <a:lnTo>
                    <a:pt x="231" y="379"/>
                  </a:lnTo>
                  <a:lnTo>
                    <a:pt x="230" y="379"/>
                  </a:lnTo>
                  <a:lnTo>
                    <a:pt x="229" y="379"/>
                  </a:lnTo>
                  <a:lnTo>
                    <a:pt x="228" y="379"/>
                  </a:lnTo>
                  <a:lnTo>
                    <a:pt x="226" y="379"/>
                  </a:lnTo>
                  <a:lnTo>
                    <a:pt x="203" y="377"/>
                  </a:lnTo>
                  <a:lnTo>
                    <a:pt x="182" y="375"/>
                  </a:lnTo>
                  <a:lnTo>
                    <a:pt x="161" y="369"/>
                  </a:lnTo>
                  <a:lnTo>
                    <a:pt x="141" y="361"/>
                  </a:lnTo>
                  <a:lnTo>
                    <a:pt x="122" y="353"/>
                  </a:lnTo>
                  <a:lnTo>
                    <a:pt x="105" y="342"/>
                  </a:lnTo>
                  <a:lnTo>
                    <a:pt x="88" y="329"/>
                  </a:lnTo>
                  <a:lnTo>
                    <a:pt x="73" y="315"/>
                  </a:lnTo>
                  <a:lnTo>
                    <a:pt x="58" y="299"/>
                  </a:lnTo>
                  <a:lnTo>
                    <a:pt x="46" y="283"/>
                  </a:lnTo>
                  <a:lnTo>
                    <a:pt x="35" y="265"/>
                  </a:lnTo>
                  <a:lnTo>
                    <a:pt x="27" y="246"/>
                  </a:lnTo>
                  <a:lnTo>
                    <a:pt x="19" y="226"/>
                  </a:lnTo>
                  <a:lnTo>
                    <a:pt x="14" y="206"/>
                  </a:lnTo>
                  <a:lnTo>
                    <a:pt x="11" y="184"/>
                  </a:lnTo>
                  <a:lnTo>
                    <a:pt x="10" y="162"/>
                  </a:lnTo>
                  <a:lnTo>
                    <a:pt x="10" y="150"/>
                  </a:lnTo>
                  <a:lnTo>
                    <a:pt x="11" y="138"/>
                  </a:lnTo>
                  <a:lnTo>
                    <a:pt x="13" y="127"/>
                  </a:lnTo>
                  <a:lnTo>
                    <a:pt x="15" y="115"/>
                  </a:lnTo>
                  <a:lnTo>
                    <a:pt x="18" y="104"/>
                  </a:lnTo>
                  <a:lnTo>
                    <a:pt x="20" y="93"/>
                  </a:lnTo>
                  <a:lnTo>
                    <a:pt x="25" y="82"/>
                  </a:lnTo>
                  <a:lnTo>
                    <a:pt x="29" y="72"/>
                  </a:lnTo>
                  <a:lnTo>
                    <a:pt x="34" y="61"/>
                  </a:lnTo>
                  <a:lnTo>
                    <a:pt x="39" y="52"/>
                  </a:lnTo>
                  <a:lnTo>
                    <a:pt x="46" y="42"/>
                  </a:lnTo>
                  <a:lnTo>
                    <a:pt x="52" y="33"/>
                  </a:lnTo>
                  <a:lnTo>
                    <a:pt x="59" y="24"/>
                  </a:lnTo>
                  <a:lnTo>
                    <a:pt x="66" y="16"/>
                  </a:lnTo>
                  <a:lnTo>
                    <a:pt x="74" y="8"/>
                  </a:lnTo>
                  <a:lnTo>
                    <a:pt x="82" y="0"/>
                  </a:lnTo>
                  <a:lnTo>
                    <a:pt x="80" y="0"/>
                  </a:lnTo>
                  <a:lnTo>
                    <a:pt x="79" y="1"/>
                  </a:lnTo>
                  <a:lnTo>
                    <a:pt x="78" y="1"/>
                  </a:lnTo>
                  <a:lnTo>
                    <a:pt x="77" y="1"/>
                  </a:lnTo>
                  <a:lnTo>
                    <a:pt x="75" y="2"/>
                  </a:lnTo>
                  <a:lnTo>
                    <a:pt x="74" y="3"/>
                  </a:lnTo>
                  <a:lnTo>
                    <a:pt x="73" y="3"/>
                  </a:lnTo>
                  <a:lnTo>
                    <a:pt x="71" y="4"/>
                  </a:lnTo>
                  <a:lnTo>
                    <a:pt x="70" y="4"/>
                  </a:lnTo>
                  <a:lnTo>
                    <a:pt x="68" y="4"/>
                  </a:lnTo>
                  <a:lnTo>
                    <a:pt x="67" y="5"/>
                  </a:lnTo>
                  <a:lnTo>
                    <a:pt x="66" y="6"/>
                  </a:lnTo>
                  <a:lnTo>
                    <a:pt x="65" y="6"/>
                  </a:lnTo>
                  <a:lnTo>
                    <a:pt x="63" y="6"/>
                  </a:lnTo>
                  <a:lnTo>
                    <a:pt x="61" y="7"/>
                  </a:lnTo>
                  <a:lnTo>
                    <a:pt x="61" y="8"/>
                  </a:lnTo>
                  <a:lnTo>
                    <a:pt x="54" y="16"/>
                  </a:lnTo>
                  <a:lnTo>
                    <a:pt x="47" y="23"/>
                  </a:lnTo>
                  <a:lnTo>
                    <a:pt x="41" y="32"/>
                  </a:lnTo>
                  <a:lnTo>
                    <a:pt x="35" y="41"/>
                  </a:lnTo>
                  <a:lnTo>
                    <a:pt x="30" y="49"/>
                  </a:lnTo>
                  <a:lnTo>
                    <a:pt x="25" y="59"/>
                  </a:lnTo>
                  <a:lnTo>
                    <a:pt x="20" y="68"/>
                  </a:lnTo>
                  <a:lnTo>
                    <a:pt x="16" y="77"/>
                  </a:lnTo>
                  <a:lnTo>
                    <a:pt x="13" y="87"/>
                  </a:lnTo>
                  <a:lnTo>
                    <a:pt x="9" y="97"/>
                  </a:lnTo>
                  <a:lnTo>
                    <a:pt x="6" y="108"/>
                  </a:lnTo>
                  <a:lnTo>
                    <a:pt x="4" y="118"/>
                  </a:lnTo>
                  <a:lnTo>
                    <a:pt x="3" y="129"/>
                  </a:lnTo>
                  <a:lnTo>
                    <a:pt x="1" y="140"/>
                  </a:lnTo>
                  <a:lnTo>
                    <a:pt x="0" y="151"/>
                  </a:lnTo>
                  <a:lnTo>
                    <a:pt x="0" y="162"/>
                  </a:lnTo>
                  <a:lnTo>
                    <a:pt x="1" y="185"/>
                  </a:lnTo>
                  <a:lnTo>
                    <a:pt x="4" y="207"/>
                  </a:lnTo>
                  <a:lnTo>
                    <a:pt x="10" y="228"/>
                  </a:lnTo>
                  <a:lnTo>
                    <a:pt x="18" y="250"/>
                  </a:lnTo>
                  <a:lnTo>
                    <a:pt x="27" y="270"/>
                  </a:lnTo>
                  <a:lnTo>
                    <a:pt x="38" y="288"/>
                  </a:lnTo>
                  <a:lnTo>
                    <a:pt x="51" y="305"/>
                  </a:lnTo>
                  <a:lnTo>
                    <a:pt x="65" y="321"/>
                  </a:lnTo>
                  <a:lnTo>
                    <a:pt x="81" y="335"/>
                  </a:lnTo>
                  <a:lnTo>
                    <a:pt x="98" y="349"/>
                  </a:lnTo>
                  <a:lnTo>
                    <a:pt x="117" y="360"/>
                  </a:lnTo>
                  <a:lnTo>
                    <a:pt x="136" y="370"/>
                  </a:lnTo>
                  <a:lnTo>
                    <a:pt x="157" y="377"/>
                  </a:lnTo>
                  <a:lnTo>
                    <a:pt x="178" y="383"/>
                  </a:lnTo>
                  <a:lnTo>
                    <a:pt x="200" y="387"/>
                  </a:lnTo>
                  <a:lnTo>
                    <a:pt x="224" y="388"/>
                  </a:lnTo>
                </a:path>
              </a:pathLst>
            </a:custGeom>
            <a:solidFill>
              <a:srgbClr val="9C99C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30" name="Freeform 59"/>
            <p:cNvSpPr>
              <a:spLocks/>
            </p:cNvSpPr>
            <p:nvPr/>
          </p:nvSpPr>
          <p:spPr bwMode="auto">
            <a:xfrm>
              <a:off x="5809" y="322"/>
              <a:ext cx="252" cy="384"/>
            </a:xfrm>
            <a:custGeom>
              <a:avLst/>
              <a:gdLst>
                <a:gd name="T0" fmla="*/ 1 w 252"/>
                <a:gd name="T1" fmla="*/ 189 h 384"/>
                <a:gd name="T2" fmla="*/ 9 w 252"/>
                <a:gd name="T3" fmla="*/ 231 h 384"/>
                <a:gd name="T4" fmla="*/ 26 w 252"/>
                <a:gd name="T5" fmla="*/ 271 h 384"/>
                <a:gd name="T6" fmla="*/ 48 w 252"/>
                <a:gd name="T7" fmla="*/ 304 h 384"/>
                <a:gd name="T8" fmla="*/ 78 w 252"/>
                <a:gd name="T9" fmla="*/ 334 h 384"/>
                <a:gd name="T10" fmla="*/ 112 w 252"/>
                <a:gd name="T11" fmla="*/ 357 h 384"/>
                <a:gd name="T12" fmla="*/ 150 w 252"/>
                <a:gd name="T13" fmla="*/ 374 h 384"/>
                <a:gd name="T14" fmla="*/ 192 w 252"/>
                <a:gd name="T15" fmla="*/ 382 h 384"/>
                <a:gd name="T16" fmla="*/ 216 w 252"/>
                <a:gd name="T17" fmla="*/ 383 h 384"/>
                <a:gd name="T18" fmla="*/ 219 w 252"/>
                <a:gd name="T19" fmla="*/ 383 h 384"/>
                <a:gd name="T20" fmla="*/ 221 w 252"/>
                <a:gd name="T21" fmla="*/ 383 h 384"/>
                <a:gd name="T22" fmla="*/ 224 w 252"/>
                <a:gd name="T23" fmla="*/ 383 h 384"/>
                <a:gd name="T24" fmla="*/ 226 w 252"/>
                <a:gd name="T25" fmla="*/ 383 h 384"/>
                <a:gd name="T26" fmla="*/ 228 w 252"/>
                <a:gd name="T27" fmla="*/ 382 h 384"/>
                <a:gd name="T28" fmla="*/ 230 w 252"/>
                <a:gd name="T29" fmla="*/ 382 h 384"/>
                <a:gd name="T30" fmla="*/ 233 w 252"/>
                <a:gd name="T31" fmla="*/ 382 h 384"/>
                <a:gd name="T32" fmla="*/ 236 w 252"/>
                <a:gd name="T33" fmla="*/ 380 h 384"/>
                <a:gd name="T34" fmla="*/ 240 w 252"/>
                <a:gd name="T35" fmla="*/ 378 h 384"/>
                <a:gd name="T36" fmla="*/ 242 w 252"/>
                <a:gd name="T37" fmla="*/ 377 h 384"/>
                <a:gd name="T38" fmla="*/ 245 w 252"/>
                <a:gd name="T39" fmla="*/ 375 h 384"/>
                <a:gd name="T40" fmla="*/ 247 w 252"/>
                <a:gd name="T41" fmla="*/ 374 h 384"/>
                <a:gd name="T42" fmla="*/ 249 w 252"/>
                <a:gd name="T43" fmla="*/ 372 h 384"/>
                <a:gd name="T44" fmla="*/ 251 w 252"/>
                <a:gd name="T45" fmla="*/ 370 h 384"/>
                <a:gd name="T46" fmla="*/ 247 w 252"/>
                <a:gd name="T47" fmla="*/ 371 h 384"/>
                <a:gd name="T48" fmla="*/ 242 w 252"/>
                <a:gd name="T49" fmla="*/ 372 h 384"/>
                <a:gd name="T50" fmla="*/ 238 w 252"/>
                <a:gd name="T51" fmla="*/ 372 h 384"/>
                <a:gd name="T52" fmla="*/ 233 w 252"/>
                <a:gd name="T53" fmla="*/ 373 h 384"/>
                <a:gd name="T54" fmla="*/ 228 w 252"/>
                <a:gd name="T55" fmla="*/ 373 h 384"/>
                <a:gd name="T56" fmla="*/ 224 w 252"/>
                <a:gd name="T57" fmla="*/ 374 h 384"/>
                <a:gd name="T58" fmla="*/ 219 w 252"/>
                <a:gd name="T59" fmla="*/ 374 h 384"/>
                <a:gd name="T60" fmla="*/ 215 w 252"/>
                <a:gd name="T61" fmla="*/ 374 h 384"/>
                <a:gd name="T62" fmla="*/ 173 w 252"/>
                <a:gd name="T63" fmla="*/ 370 h 384"/>
                <a:gd name="T64" fmla="*/ 134 w 252"/>
                <a:gd name="T65" fmla="*/ 358 h 384"/>
                <a:gd name="T66" fmla="*/ 99 w 252"/>
                <a:gd name="T67" fmla="*/ 338 h 384"/>
                <a:gd name="T68" fmla="*/ 70 w 252"/>
                <a:gd name="T69" fmla="*/ 313 h 384"/>
                <a:gd name="T70" fmla="*/ 44 w 252"/>
                <a:gd name="T71" fmla="*/ 283 h 384"/>
                <a:gd name="T72" fmla="*/ 25 w 252"/>
                <a:gd name="T73" fmla="*/ 248 h 384"/>
                <a:gd name="T74" fmla="*/ 13 w 252"/>
                <a:gd name="T75" fmla="*/ 209 h 384"/>
                <a:gd name="T76" fmla="*/ 9 w 252"/>
                <a:gd name="T77" fmla="*/ 167 h 384"/>
                <a:gd name="T78" fmla="*/ 11 w 252"/>
                <a:gd name="T79" fmla="*/ 142 h 384"/>
                <a:gd name="T80" fmla="*/ 15 w 252"/>
                <a:gd name="T81" fmla="*/ 118 h 384"/>
                <a:gd name="T82" fmla="*/ 23 w 252"/>
                <a:gd name="T83" fmla="*/ 94 h 384"/>
                <a:gd name="T84" fmla="*/ 32 w 252"/>
                <a:gd name="T85" fmla="*/ 72 h 384"/>
                <a:gd name="T86" fmla="*/ 45 w 252"/>
                <a:gd name="T87" fmla="*/ 51 h 384"/>
                <a:gd name="T88" fmla="*/ 59 w 252"/>
                <a:gd name="T89" fmla="*/ 33 h 384"/>
                <a:gd name="T90" fmla="*/ 75 w 252"/>
                <a:gd name="T91" fmla="*/ 15 h 384"/>
                <a:gd name="T92" fmla="*/ 94 w 252"/>
                <a:gd name="T93" fmla="*/ 0 h 384"/>
                <a:gd name="T94" fmla="*/ 91 w 252"/>
                <a:gd name="T95" fmla="*/ 1 h 384"/>
                <a:gd name="T96" fmla="*/ 88 w 252"/>
                <a:gd name="T97" fmla="*/ 1 h 384"/>
                <a:gd name="T98" fmla="*/ 86 w 252"/>
                <a:gd name="T99" fmla="*/ 2 h 384"/>
                <a:gd name="T100" fmla="*/ 82 w 252"/>
                <a:gd name="T101" fmla="*/ 3 h 384"/>
                <a:gd name="T102" fmla="*/ 79 w 252"/>
                <a:gd name="T103" fmla="*/ 4 h 384"/>
                <a:gd name="T104" fmla="*/ 76 w 252"/>
                <a:gd name="T105" fmla="*/ 4 h 384"/>
                <a:gd name="T106" fmla="*/ 74 w 252"/>
                <a:gd name="T107" fmla="*/ 5 h 384"/>
                <a:gd name="T108" fmla="*/ 64 w 252"/>
                <a:gd name="T109" fmla="*/ 13 h 384"/>
                <a:gd name="T110" fmla="*/ 49 w 252"/>
                <a:gd name="T111" fmla="*/ 30 h 384"/>
                <a:gd name="T112" fmla="*/ 36 w 252"/>
                <a:gd name="T113" fmla="*/ 47 h 384"/>
                <a:gd name="T114" fmla="*/ 25 w 252"/>
                <a:gd name="T115" fmla="*/ 66 h 384"/>
                <a:gd name="T116" fmla="*/ 15 w 252"/>
                <a:gd name="T117" fmla="*/ 87 h 384"/>
                <a:gd name="T118" fmla="*/ 8 w 252"/>
                <a:gd name="T119" fmla="*/ 109 h 384"/>
                <a:gd name="T120" fmla="*/ 3 w 252"/>
                <a:gd name="T121" fmla="*/ 132 h 384"/>
                <a:gd name="T122" fmla="*/ 0 w 252"/>
                <a:gd name="T123" fmla="*/ 155 h 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2" h="384">
                  <a:moveTo>
                    <a:pt x="0" y="167"/>
                  </a:moveTo>
                  <a:lnTo>
                    <a:pt x="1" y="189"/>
                  </a:lnTo>
                  <a:lnTo>
                    <a:pt x="4" y="210"/>
                  </a:lnTo>
                  <a:lnTo>
                    <a:pt x="9" y="231"/>
                  </a:lnTo>
                  <a:lnTo>
                    <a:pt x="17" y="251"/>
                  </a:lnTo>
                  <a:lnTo>
                    <a:pt x="26" y="271"/>
                  </a:lnTo>
                  <a:lnTo>
                    <a:pt x="36" y="288"/>
                  </a:lnTo>
                  <a:lnTo>
                    <a:pt x="48" y="304"/>
                  </a:lnTo>
                  <a:lnTo>
                    <a:pt x="63" y="320"/>
                  </a:lnTo>
                  <a:lnTo>
                    <a:pt x="78" y="334"/>
                  </a:lnTo>
                  <a:lnTo>
                    <a:pt x="94" y="346"/>
                  </a:lnTo>
                  <a:lnTo>
                    <a:pt x="112" y="357"/>
                  </a:lnTo>
                  <a:lnTo>
                    <a:pt x="131" y="366"/>
                  </a:lnTo>
                  <a:lnTo>
                    <a:pt x="150" y="374"/>
                  </a:lnTo>
                  <a:lnTo>
                    <a:pt x="171" y="379"/>
                  </a:lnTo>
                  <a:lnTo>
                    <a:pt x="192" y="382"/>
                  </a:lnTo>
                  <a:lnTo>
                    <a:pt x="215" y="383"/>
                  </a:lnTo>
                  <a:lnTo>
                    <a:pt x="216" y="383"/>
                  </a:lnTo>
                  <a:lnTo>
                    <a:pt x="218" y="383"/>
                  </a:lnTo>
                  <a:lnTo>
                    <a:pt x="219" y="383"/>
                  </a:lnTo>
                  <a:lnTo>
                    <a:pt x="220" y="383"/>
                  </a:lnTo>
                  <a:lnTo>
                    <a:pt x="221" y="383"/>
                  </a:lnTo>
                  <a:lnTo>
                    <a:pt x="222" y="383"/>
                  </a:lnTo>
                  <a:lnTo>
                    <a:pt x="224" y="383"/>
                  </a:lnTo>
                  <a:lnTo>
                    <a:pt x="225" y="383"/>
                  </a:lnTo>
                  <a:lnTo>
                    <a:pt x="226" y="383"/>
                  </a:lnTo>
                  <a:lnTo>
                    <a:pt x="227" y="382"/>
                  </a:lnTo>
                  <a:lnTo>
                    <a:pt x="228" y="382"/>
                  </a:lnTo>
                  <a:lnTo>
                    <a:pt x="229" y="382"/>
                  </a:lnTo>
                  <a:lnTo>
                    <a:pt x="230" y="382"/>
                  </a:lnTo>
                  <a:lnTo>
                    <a:pt x="231" y="382"/>
                  </a:lnTo>
                  <a:lnTo>
                    <a:pt x="233" y="382"/>
                  </a:lnTo>
                  <a:lnTo>
                    <a:pt x="235" y="381"/>
                  </a:lnTo>
                  <a:lnTo>
                    <a:pt x="236" y="380"/>
                  </a:lnTo>
                  <a:lnTo>
                    <a:pt x="238" y="379"/>
                  </a:lnTo>
                  <a:lnTo>
                    <a:pt x="240" y="378"/>
                  </a:lnTo>
                  <a:lnTo>
                    <a:pt x="241" y="377"/>
                  </a:lnTo>
                  <a:lnTo>
                    <a:pt x="242" y="377"/>
                  </a:lnTo>
                  <a:lnTo>
                    <a:pt x="243" y="376"/>
                  </a:lnTo>
                  <a:lnTo>
                    <a:pt x="245" y="375"/>
                  </a:lnTo>
                  <a:lnTo>
                    <a:pt x="245" y="374"/>
                  </a:lnTo>
                  <a:lnTo>
                    <a:pt x="247" y="374"/>
                  </a:lnTo>
                  <a:lnTo>
                    <a:pt x="248" y="372"/>
                  </a:lnTo>
                  <a:lnTo>
                    <a:pt x="249" y="372"/>
                  </a:lnTo>
                  <a:lnTo>
                    <a:pt x="250" y="371"/>
                  </a:lnTo>
                  <a:lnTo>
                    <a:pt x="251" y="370"/>
                  </a:lnTo>
                  <a:lnTo>
                    <a:pt x="249" y="370"/>
                  </a:lnTo>
                  <a:lnTo>
                    <a:pt x="247" y="371"/>
                  </a:lnTo>
                  <a:lnTo>
                    <a:pt x="245" y="372"/>
                  </a:lnTo>
                  <a:lnTo>
                    <a:pt x="242" y="372"/>
                  </a:lnTo>
                  <a:lnTo>
                    <a:pt x="240" y="372"/>
                  </a:lnTo>
                  <a:lnTo>
                    <a:pt x="238" y="372"/>
                  </a:lnTo>
                  <a:lnTo>
                    <a:pt x="235" y="372"/>
                  </a:lnTo>
                  <a:lnTo>
                    <a:pt x="233" y="373"/>
                  </a:lnTo>
                  <a:lnTo>
                    <a:pt x="231" y="373"/>
                  </a:lnTo>
                  <a:lnTo>
                    <a:pt x="228" y="373"/>
                  </a:lnTo>
                  <a:lnTo>
                    <a:pt x="226" y="374"/>
                  </a:lnTo>
                  <a:lnTo>
                    <a:pt x="224" y="374"/>
                  </a:lnTo>
                  <a:lnTo>
                    <a:pt x="221" y="374"/>
                  </a:lnTo>
                  <a:lnTo>
                    <a:pt x="219" y="374"/>
                  </a:lnTo>
                  <a:lnTo>
                    <a:pt x="216" y="374"/>
                  </a:lnTo>
                  <a:lnTo>
                    <a:pt x="215" y="374"/>
                  </a:lnTo>
                  <a:lnTo>
                    <a:pt x="193" y="372"/>
                  </a:lnTo>
                  <a:lnTo>
                    <a:pt x="173" y="370"/>
                  </a:lnTo>
                  <a:lnTo>
                    <a:pt x="153" y="365"/>
                  </a:lnTo>
                  <a:lnTo>
                    <a:pt x="134" y="358"/>
                  </a:lnTo>
                  <a:lnTo>
                    <a:pt x="116" y="349"/>
                  </a:lnTo>
                  <a:lnTo>
                    <a:pt x="99" y="338"/>
                  </a:lnTo>
                  <a:lnTo>
                    <a:pt x="84" y="326"/>
                  </a:lnTo>
                  <a:lnTo>
                    <a:pt x="70" y="313"/>
                  </a:lnTo>
                  <a:lnTo>
                    <a:pt x="56" y="298"/>
                  </a:lnTo>
                  <a:lnTo>
                    <a:pt x="44" y="283"/>
                  </a:lnTo>
                  <a:lnTo>
                    <a:pt x="35" y="265"/>
                  </a:lnTo>
                  <a:lnTo>
                    <a:pt x="25" y="248"/>
                  </a:lnTo>
                  <a:lnTo>
                    <a:pt x="18" y="229"/>
                  </a:lnTo>
                  <a:lnTo>
                    <a:pt x="13" y="209"/>
                  </a:lnTo>
                  <a:lnTo>
                    <a:pt x="11" y="188"/>
                  </a:lnTo>
                  <a:lnTo>
                    <a:pt x="9" y="167"/>
                  </a:lnTo>
                  <a:lnTo>
                    <a:pt x="9" y="154"/>
                  </a:lnTo>
                  <a:lnTo>
                    <a:pt x="11" y="142"/>
                  </a:lnTo>
                  <a:lnTo>
                    <a:pt x="13" y="130"/>
                  </a:lnTo>
                  <a:lnTo>
                    <a:pt x="15" y="118"/>
                  </a:lnTo>
                  <a:lnTo>
                    <a:pt x="18" y="106"/>
                  </a:lnTo>
                  <a:lnTo>
                    <a:pt x="23" y="94"/>
                  </a:lnTo>
                  <a:lnTo>
                    <a:pt x="27" y="83"/>
                  </a:lnTo>
                  <a:lnTo>
                    <a:pt x="32" y="72"/>
                  </a:lnTo>
                  <a:lnTo>
                    <a:pt x="38" y="62"/>
                  </a:lnTo>
                  <a:lnTo>
                    <a:pt x="45" y="51"/>
                  </a:lnTo>
                  <a:lnTo>
                    <a:pt x="52" y="42"/>
                  </a:lnTo>
                  <a:lnTo>
                    <a:pt x="59" y="33"/>
                  </a:lnTo>
                  <a:lnTo>
                    <a:pt x="67" y="23"/>
                  </a:lnTo>
                  <a:lnTo>
                    <a:pt x="75" y="15"/>
                  </a:lnTo>
                  <a:lnTo>
                    <a:pt x="84" y="8"/>
                  </a:lnTo>
                  <a:lnTo>
                    <a:pt x="94" y="0"/>
                  </a:lnTo>
                  <a:lnTo>
                    <a:pt x="92" y="1"/>
                  </a:lnTo>
                  <a:lnTo>
                    <a:pt x="91" y="1"/>
                  </a:lnTo>
                  <a:lnTo>
                    <a:pt x="89" y="1"/>
                  </a:lnTo>
                  <a:lnTo>
                    <a:pt x="88" y="1"/>
                  </a:lnTo>
                  <a:lnTo>
                    <a:pt x="86" y="1"/>
                  </a:lnTo>
                  <a:lnTo>
                    <a:pt x="86" y="2"/>
                  </a:lnTo>
                  <a:lnTo>
                    <a:pt x="84" y="2"/>
                  </a:lnTo>
                  <a:lnTo>
                    <a:pt x="82" y="3"/>
                  </a:lnTo>
                  <a:lnTo>
                    <a:pt x="80" y="3"/>
                  </a:lnTo>
                  <a:lnTo>
                    <a:pt x="79" y="4"/>
                  </a:lnTo>
                  <a:lnTo>
                    <a:pt x="77" y="4"/>
                  </a:lnTo>
                  <a:lnTo>
                    <a:pt x="76" y="4"/>
                  </a:lnTo>
                  <a:lnTo>
                    <a:pt x="75" y="4"/>
                  </a:lnTo>
                  <a:lnTo>
                    <a:pt x="74" y="5"/>
                  </a:lnTo>
                  <a:lnTo>
                    <a:pt x="72" y="6"/>
                  </a:lnTo>
                  <a:lnTo>
                    <a:pt x="64" y="13"/>
                  </a:lnTo>
                  <a:lnTo>
                    <a:pt x="56" y="21"/>
                  </a:lnTo>
                  <a:lnTo>
                    <a:pt x="49" y="30"/>
                  </a:lnTo>
                  <a:lnTo>
                    <a:pt x="42" y="38"/>
                  </a:lnTo>
                  <a:lnTo>
                    <a:pt x="36" y="47"/>
                  </a:lnTo>
                  <a:lnTo>
                    <a:pt x="30" y="57"/>
                  </a:lnTo>
                  <a:lnTo>
                    <a:pt x="25" y="66"/>
                  </a:lnTo>
                  <a:lnTo>
                    <a:pt x="20" y="76"/>
                  </a:lnTo>
                  <a:lnTo>
                    <a:pt x="15" y="87"/>
                  </a:lnTo>
                  <a:lnTo>
                    <a:pt x="11" y="98"/>
                  </a:lnTo>
                  <a:lnTo>
                    <a:pt x="8" y="109"/>
                  </a:lnTo>
                  <a:lnTo>
                    <a:pt x="5" y="120"/>
                  </a:lnTo>
                  <a:lnTo>
                    <a:pt x="3" y="132"/>
                  </a:lnTo>
                  <a:lnTo>
                    <a:pt x="1" y="143"/>
                  </a:lnTo>
                  <a:lnTo>
                    <a:pt x="0" y="155"/>
                  </a:lnTo>
                  <a:lnTo>
                    <a:pt x="0" y="167"/>
                  </a:lnTo>
                </a:path>
              </a:pathLst>
            </a:custGeom>
            <a:solidFill>
              <a:srgbClr val="9E9CC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31" name="Freeform 60"/>
            <p:cNvSpPr>
              <a:spLocks/>
            </p:cNvSpPr>
            <p:nvPr/>
          </p:nvSpPr>
          <p:spPr bwMode="auto">
            <a:xfrm>
              <a:off x="5816" y="318"/>
              <a:ext cx="261" cy="378"/>
            </a:xfrm>
            <a:custGeom>
              <a:avLst/>
              <a:gdLst>
                <a:gd name="T0" fmla="*/ 1 w 261"/>
                <a:gd name="T1" fmla="*/ 191 h 378"/>
                <a:gd name="T2" fmla="*/ 9 w 261"/>
                <a:gd name="T3" fmla="*/ 232 h 378"/>
                <a:gd name="T4" fmla="*/ 25 w 261"/>
                <a:gd name="T5" fmla="*/ 269 h 378"/>
                <a:gd name="T6" fmla="*/ 47 w 261"/>
                <a:gd name="T7" fmla="*/ 302 h 378"/>
                <a:gd name="T8" fmla="*/ 75 w 261"/>
                <a:gd name="T9" fmla="*/ 330 h 378"/>
                <a:gd name="T10" fmla="*/ 108 w 261"/>
                <a:gd name="T11" fmla="*/ 352 h 378"/>
                <a:gd name="T12" fmla="*/ 144 w 261"/>
                <a:gd name="T13" fmla="*/ 368 h 378"/>
                <a:gd name="T14" fmla="*/ 185 w 261"/>
                <a:gd name="T15" fmla="*/ 376 h 378"/>
                <a:gd name="T16" fmla="*/ 208 w 261"/>
                <a:gd name="T17" fmla="*/ 377 h 378"/>
                <a:gd name="T18" fmla="*/ 213 w 261"/>
                <a:gd name="T19" fmla="*/ 377 h 378"/>
                <a:gd name="T20" fmla="*/ 218 w 261"/>
                <a:gd name="T21" fmla="*/ 377 h 378"/>
                <a:gd name="T22" fmla="*/ 223 w 261"/>
                <a:gd name="T23" fmla="*/ 376 h 378"/>
                <a:gd name="T24" fmla="*/ 227 w 261"/>
                <a:gd name="T25" fmla="*/ 376 h 378"/>
                <a:gd name="T26" fmla="*/ 232 w 261"/>
                <a:gd name="T27" fmla="*/ 376 h 378"/>
                <a:gd name="T28" fmla="*/ 237 w 261"/>
                <a:gd name="T29" fmla="*/ 375 h 378"/>
                <a:gd name="T30" fmla="*/ 241 w 261"/>
                <a:gd name="T31" fmla="*/ 374 h 378"/>
                <a:gd name="T32" fmla="*/ 244 w 261"/>
                <a:gd name="T33" fmla="*/ 373 h 378"/>
                <a:gd name="T34" fmla="*/ 247 w 261"/>
                <a:gd name="T35" fmla="*/ 371 h 378"/>
                <a:gd name="T36" fmla="*/ 251 w 261"/>
                <a:gd name="T37" fmla="*/ 368 h 378"/>
                <a:gd name="T38" fmla="*/ 253 w 261"/>
                <a:gd name="T39" fmla="*/ 366 h 378"/>
                <a:gd name="T40" fmla="*/ 255 w 261"/>
                <a:gd name="T41" fmla="*/ 364 h 378"/>
                <a:gd name="T42" fmla="*/ 257 w 261"/>
                <a:gd name="T43" fmla="*/ 362 h 378"/>
                <a:gd name="T44" fmla="*/ 259 w 261"/>
                <a:gd name="T45" fmla="*/ 361 h 378"/>
                <a:gd name="T46" fmla="*/ 257 w 261"/>
                <a:gd name="T47" fmla="*/ 361 h 378"/>
                <a:gd name="T48" fmla="*/ 251 w 261"/>
                <a:gd name="T49" fmla="*/ 362 h 378"/>
                <a:gd name="T50" fmla="*/ 244 w 261"/>
                <a:gd name="T51" fmla="*/ 364 h 378"/>
                <a:gd name="T52" fmla="*/ 237 w 261"/>
                <a:gd name="T53" fmla="*/ 365 h 378"/>
                <a:gd name="T54" fmla="*/ 230 w 261"/>
                <a:gd name="T55" fmla="*/ 366 h 378"/>
                <a:gd name="T56" fmla="*/ 223 w 261"/>
                <a:gd name="T57" fmla="*/ 367 h 378"/>
                <a:gd name="T58" fmla="*/ 216 w 261"/>
                <a:gd name="T59" fmla="*/ 368 h 378"/>
                <a:gd name="T60" fmla="*/ 209 w 261"/>
                <a:gd name="T61" fmla="*/ 368 h 378"/>
                <a:gd name="T62" fmla="*/ 186 w 261"/>
                <a:gd name="T63" fmla="*/ 366 h 378"/>
                <a:gd name="T64" fmla="*/ 147 w 261"/>
                <a:gd name="T65" fmla="*/ 359 h 378"/>
                <a:gd name="T66" fmla="*/ 113 w 261"/>
                <a:gd name="T67" fmla="*/ 344 h 378"/>
                <a:gd name="T68" fmla="*/ 81 w 261"/>
                <a:gd name="T69" fmla="*/ 323 h 378"/>
                <a:gd name="T70" fmla="*/ 54 w 261"/>
                <a:gd name="T71" fmla="*/ 295 h 378"/>
                <a:gd name="T72" fmla="*/ 33 w 261"/>
                <a:gd name="T73" fmla="*/ 264 h 378"/>
                <a:gd name="T74" fmla="*/ 18 w 261"/>
                <a:gd name="T75" fmla="*/ 229 h 378"/>
                <a:gd name="T76" fmla="*/ 11 w 261"/>
                <a:gd name="T77" fmla="*/ 190 h 378"/>
                <a:gd name="T78" fmla="*/ 10 w 261"/>
                <a:gd name="T79" fmla="*/ 157 h 378"/>
                <a:gd name="T80" fmla="*/ 13 w 261"/>
                <a:gd name="T81" fmla="*/ 130 h 378"/>
                <a:gd name="T82" fmla="*/ 20 w 261"/>
                <a:gd name="T83" fmla="*/ 106 h 378"/>
                <a:gd name="T84" fmla="*/ 30 w 261"/>
                <a:gd name="T85" fmla="*/ 82 h 378"/>
                <a:gd name="T86" fmla="*/ 43 w 261"/>
                <a:gd name="T87" fmla="*/ 60 h 378"/>
                <a:gd name="T88" fmla="*/ 58 w 261"/>
                <a:gd name="T89" fmla="*/ 40 h 378"/>
                <a:gd name="T90" fmla="*/ 76 w 261"/>
                <a:gd name="T91" fmla="*/ 23 h 378"/>
                <a:gd name="T92" fmla="*/ 96 w 261"/>
                <a:gd name="T93" fmla="*/ 7 h 378"/>
                <a:gd name="T94" fmla="*/ 105 w 261"/>
                <a:gd name="T95" fmla="*/ 1 h 378"/>
                <a:gd name="T96" fmla="*/ 102 w 261"/>
                <a:gd name="T97" fmla="*/ 1 h 378"/>
                <a:gd name="T98" fmla="*/ 99 w 261"/>
                <a:gd name="T99" fmla="*/ 1 h 378"/>
                <a:gd name="T100" fmla="*/ 97 w 261"/>
                <a:gd name="T101" fmla="*/ 1 h 378"/>
                <a:gd name="T102" fmla="*/ 94 w 261"/>
                <a:gd name="T103" fmla="*/ 1 h 378"/>
                <a:gd name="T104" fmla="*/ 90 w 261"/>
                <a:gd name="T105" fmla="*/ 2 h 378"/>
                <a:gd name="T106" fmla="*/ 87 w 261"/>
                <a:gd name="T107" fmla="*/ 3 h 378"/>
                <a:gd name="T108" fmla="*/ 85 w 261"/>
                <a:gd name="T109" fmla="*/ 3 h 378"/>
                <a:gd name="T110" fmla="*/ 66 w 261"/>
                <a:gd name="T111" fmla="*/ 18 h 378"/>
                <a:gd name="T112" fmla="*/ 50 w 261"/>
                <a:gd name="T113" fmla="*/ 35 h 378"/>
                <a:gd name="T114" fmla="*/ 35 w 261"/>
                <a:gd name="T115" fmla="*/ 54 h 378"/>
                <a:gd name="T116" fmla="*/ 23 w 261"/>
                <a:gd name="T117" fmla="*/ 75 h 378"/>
                <a:gd name="T118" fmla="*/ 13 w 261"/>
                <a:gd name="T119" fmla="*/ 97 h 378"/>
                <a:gd name="T120" fmla="*/ 6 w 261"/>
                <a:gd name="T121" fmla="*/ 120 h 378"/>
                <a:gd name="T122" fmla="*/ 1 w 261"/>
                <a:gd name="T123" fmla="*/ 145 h 378"/>
                <a:gd name="T124" fmla="*/ 0 w 261"/>
                <a:gd name="T125" fmla="*/ 170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 h="378">
                  <a:moveTo>
                    <a:pt x="0" y="170"/>
                  </a:moveTo>
                  <a:lnTo>
                    <a:pt x="1" y="191"/>
                  </a:lnTo>
                  <a:lnTo>
                    <a:pt x="4" y="212"/>
                  </a:lnTo>
                  <a:lnTo>
                    <a:pt x="9" y="232"/>
                  </a:lnTo>
                  <a:lnTo>
                    <a:pt x="16" y="251"/>
                  </a:lnTo>
                  <a:lnTo>
                    <a:pt x="25" y="269"/>
                  </a:lnTo>
                  <a:lnTo>
                    <a:pt x="35" y="286"/>
                  </a:lnTo>
                  <a:lnTo>
                    <a:pt x="47" y="302"/>
                  </a:lnTo>
                  <a:lnTo>
                    <a:pt x="61" y="317"/>
                  </a:lnTo>
                  <a:lnTo>
                    <a:pt x="75" y="330"/>
                  </a:lnTo>
                  <a:lnTo>
                    <a:pt x="90" y="342"/>
                  </a:lnTo>
                  <a:lnTo>
                    <a:pt x="108" y="352"/>
                  </a:lnTo>
                  <a:lnTo>
                    <a:pt x="125" y="361"/>
                  </a:lnTo>
                  <a:lnTo>
                    <a:pt x="144" y="368"/>
                  </a:lnTo>
                  <a:lnTo>
                    <a:pt x="164" y="373"/>
                  </a:lnTo>
                  <a:lnTo>
                    <a:pt x="185" y="376"/>
                  </a:lnTo>
                  <a:lnTo>
                    <a:pt x="206" y="377"/>
                  </a:lnTo>
                  <a:lnTo>
                    <a:pt x="208" y="377"/>
                  </a:lnTo>
                  <a:lnTo>
                    <a:pt x="211" y="377"/>
                  </a:lnTo>
                  <a:lnTo>
                    <a:pt x="213" y="377"/>
                  </a:lnTo>
                  <a:lnTo>
                    <a:pt x="216" y="377"/>
                  </a:lnTo>
                  <a:lnTo>
                    <a:pt x="218" y="377"/>
                  </a:lnTo>
                  <a:lnTo>
                    <a:pt x="220" y="376"/>
                  </a:lnTo>
                  <a:lnTo>
                    <a:pt x="223" y="376"/>
                  </a:lnTo>
                  <a:lnTo>
                    <a:pt x="225" y="376"/>
                  </a:lnTo>
                  <a:lnTo>
                    <a:pt x="227" y="376"/>
                  </a:lnTo>
                  <a:lnTo>
                    <a:pt x="230" y="376"/>
                  </a:lnTo>
                  <a:lnTo>
                    <a:pt x="232" y="376"/>
                  </a:lnTo>
                  <a:lnTo>
                    <a:pt x="234" y="375"/>
                  </a:lnTo>
                  <a:lnTo>
                    <a:pt x="237" y="375"/>
                  </a:lnTo>
                  <a:lnTo>
                    <a:pt x="238" y="374"/>
                  </a:lnTo>
                  <a:lnTo>
                    <a:pt x="241" y="374"/>
                  </a:lnTo>
                  <a:lnTo>
                    <a:pt x="243" y="373"/>
                  </a:lnTo>
                  <a:lnTo>
                    <a:pt x="244" y="373"/>
                  </a:lnTo>
                  <a:lnTo>
                    <a:pt x="245" y="372"/>
                  </a:lnTo>
                  <a:lnTo>
                    <a:pt x="247" y="371"/>
                  </a:lnTo>
                  <a:lnTo>
                    <a:pt x="249" y="369"/>
                  </a:lnTo>
                  <a:lnTo>
                    <a:pt x="251" y="368"/>
                  </a:lnTo>
                  <a:lnTo>
                    <a:pt x="252" y="367"/>
                  </a:lnTo>
                  <a:lnTo>
                    <a:pt x="253" y="366"/>
                  </a:lnTo>
                  <a:lnTo>
                    <a:pt x="254" y="366"/>
                  </a:lnTo>
                  <a:lnTo>
                    <a:pt x="255" y="364"/>
                  </a:lnTo>
                  <a:lnTo>
                    <a:pt x="256" y="364"/>
                  </a:lnTo>
                  <a:lnTo>
                    <a:pt x="257" y="362"/>
                  </a:lnTo>
                  <a:lnTo>
                    <a:pt x="258" y="362"/>
                  </a:lnTo>
                  <a:lnTo>
                    <a:pt x="259" y="361"/>
                  </a:lnTo>
                  <a:lnTo>
                    <a:pt x="260" y="360"/>
                  </a:lnTo>
                  <a:lnTo>
                    <a:pt x="257" y="361"/>
                  </a:lnTo>
                  <a:lnTo>
                    <a:pt x="254" y="361"/>
                  </a:lnTo>
                  <a:lnTo>
                    <a:pt x="251" y="362"/>
                  </a:lnTo>
                  <a:lnTo>
                    <a:pt x="247" y="364"/>
                  </a:lnTo>
                  <a:lnTo>
                    <a:pt x="244" y="364"/>
                  </a:lnTo>
                  <a:lnTo>
                    <a:pt x="240" y="364"/>
                  </a:lnTo>
                  <a:lnTo>
                    <a:pt x="237" y="365"/>
                  </a:lnTo>
                  <a:lnTo>
                    <a:pt x="233" y="366"/>
                  </a:lnTo>
                  <a:lnTo>
                    <a:pt x="230" y="366"/>
                  </a:lnTo>
                  <a:lnTo>
                    <a:pt x="226" y="366"/>
                  </a:lnTo>
                  <a:lnTo>
                    <a:pt x="223" y="367"/>
                  </a:lnTo>
                  <a:lnTo>
                    <a:pt x="220" y="367"/>
                  </a:lnTo>
                  <a:lnTo>
                    <a:pt x="216" y="368"/>
                  </a:lnTo>
                  <a:lnTo>
                    <a:pt x="213" y="368"/>
                  </a:lnTo>
                  <a:lnTo>
                    <a:pt x="209" y="368"/>
                  </a:lnTo>
                  <a:lnTo>
                    <a:pt x="206" y="368"/>
                  </a:lnTo>
                  <a:lnTo>
                    <a:pt x="186" y="366"/>
                  </a:lnTo>
                  <a:lnTo>
                    <a:pt x="166" y="364"/>
                  </a:lnTo>
                  <a:lnTo>
                    <a:pt x="147" y="359"/>
                  </a:lnTo>
                  <a:lnTo>
                    <a:pt x="130" y="352"/>
                  </a:lnTo>
                  <a:lnTo>
                    <a:pt x="113" y="344"/>
                  </a:lnTo>
                  <a:lnTo>
                    <a:pt x="96" y="334"/>
                  </a:lnTo>
                  <a:lnTo>
                    <a:pt x="81" y="323"/>
                  </a:lnTo>
                  <a:lnTo>
                    <a:pt x="67" y="310"/>
                  </a:lnTo>
                  <a:lnTo>
                    <a:pt x="54" y="295"/>
                  </a:lnTo>
                  <a:lnTo>
                    <a:pt x="43" y="281"/>
                  </a:lnTo>
                  <a:lnTo>
                    <a:pt x="33" y="264"/>
                  </a:lnTo>
                  <a:lnTo>
                    <a:pt x="25" y="247"/>
                  </a:lnTo>
                  <a:lnTo>
                    <a:pt x="18" y="229"/>
                  </a:lnTo>
                  <a:lnTo>
                    <a:pt x="13" y="210"/>
                  </a:lnTo>
                  <a:lnTo>
                    <a:pt x="11" y="190"/>
                  </a:lnTo>
                  <a:lnTo>
                    <a:pt x="9" y="170"/>
                  </a:lnTo>
                  <a:lnTo>
                    <a:pt x="10" y="157"/>
                  </a:lnTo>
                  <a:lnTo>
                    <a:pt x="11" y="144"/>
                  </a:lnTo>
                  <a:lnTo>
                    <a:pt x="13" y="130"/>
                  </a:lnTo>
                  <a:lnTo>
                    <a:pt x="16" y="118"/>
                  </a:lnTo>
                  <a:lnTo>
                    <a:pt x="20" y="106"/>
                  </a:lnTo>
                  <a:lnTo>
                    <a:pt x="25" y="94"/>
                  </a:lnTo>
                  <a:lnTo>
                    <a:pt x="30" y="82"/>
                  </a:lnTo>
                  <a:lnTo>
                    <a:pt x="36" y="71"/>
                  </a:lnTo>
                  <a:lnTo>
                    <a:pt x="43" y="60"/>
                  </a:lnTo>
                  <a:lnTo>
                    <a:pt x="50" y="50"/>
                  </a:lnTo>
                  <a:lnTo>
                    <a:pt x="58" y="40"/>
                  </a:lnTo>
                  <a:lnTo>
                    <a:pt x="66" y="31"/>
                  </a:lnTo>
                  <a:lnTo>
                    <a:pt x="76" y="23"/>
                  </a:lnTo>
                  <a:lnTo>
                    <a:pt x="85" y="15"/>
                  </a:lnTo>
                  <a:lnTo>
                    <a:pt x="96" y="7"/>
                  </a:lnTo>
                  <a:lnTo>
                    <a:pt x="106" y="0"/>
                  </a:lnTo>
                  <a:lnTo>
                    <a:pt x="105" y="1"/>
                  </a:lnTo>
                  <a:lnTo>
                    <a:pt x="104" y="1"/>
                  </a:lnTo>
                  <a:lnTo>
                    <a:pt x="102" y="1"/>
                  </a:lnTo>
                  <a:lnTo>
                    <a:pt x="101" y="1"/>
                  </a:lnTo>
                  <a:lnTo>
                    <a:pt x="99" y="1"/>
                  </a:lnTo>
                  <a:lnTo>
                    <a:pt x="98" y="1"/>
                  </a:lnTo>
                  <a:lnTo>
                    <a:pt x="97" y="1"/>
                  </a:lnTo>
                  <a:lnTo>
                    <a:pt x="96" y="1"/>
                  </a:lnTo>
                  <a:lnTo>
                    <a:pt x="94" y="1"/>
                  </a:lnTo>
                  <a:lnTo>
                    <a:pt x="92" y="2"/>
                  </a:lnTo>
                  <a:lnTo>
                    <a:pt x="90" y="2"/>
                  </a:lnTo>
                  <a:lnTo>
                    <a:pt x="89" y="3"/>
                  </a:lnTo>
                  <a:lnTo>
                    <a:pt x="87" y="3"/>
                  </a:lnTo>
                  <a:lnTo>
                    <a:pt x="86" y="3"/>
                  </a:lnTo>
                  <a:lnTo>
                    <a:pt x="85" y="3"/>
                  </a:lnTo>
                  <a:lnTo>
                    <a:pt x="75" y="11"/>
                  </a:lnTo>
                  <a:lnTo>
                    <a:pt x="66" y="18"/>
                  </a:lnTo>
                  <a:lnTo>
                    <a:pt x="58" y="27"/>
                  </a:lnTo>
                  <a:lnTo>
                    <a:pt x="50" y="35"/>
                  </a:lnTo>
                  <a:lnTo>
                    <a:pt x="42" y="45"/>
                  </a:lnTo>
                  <a:lnTo>
                    <a:pt x="35" y="54"/>
                  </a:lnTo>
                  <a:lnTo>
                    <a:pt x="29" y="65"/>
                  </a:lnTo>
                  <a:lnTo>
                    <a:pt x="23" y="75"/>
                  </a:lnTo>
                  <a:lnTo>
                    <a:pt x="18" y="86"/>
                  </a:lnTo>
                  <a:lnTo>
                    <a:pt x="13" y="97"/>
                  </a:lnTo>
                  <a:lnTo>
                    <a:pt x="9" y="108"/>
                  </a:lnTo>
                  <a:lnTo>
                    <a:pt x="6" y="120"/>
                  </a:lnTo>
                  <a:lnTo>
                    <a:pt x="4" y="133"/>
                  </a:lnTo>
                  <a:lnTo>
                    <a:pt x="1" y="145"/>
                  </a:lnTo>
                  <a:lnTo>
                    <a:pt x="0" y="158"/>
                  </a:lnTo>
                  <a:lnTo>
                    <a:pt x="0" y="170"/>
                  </a:lnTo>
                </a:path>
              </a:pathLst>
            </a:custGeom>
            <a:solidFill>
              <a:srgbClr val="A19FC4"/>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32" name="Freeform 61"/>
            <p:cNvSpPr>
              <a:spLocks/>
            </p:cNvSpPr>
            <p:nvPr/>
          </p:nvSpPr>
          <p:spPr bwMode="auto">
            <a:xfrm>
              <a:off x="5827" y="318"/>
              <a:ext cx="266" cy="369"/>
            </a:xfrm>
            <a:custGeom>
              <a:avLst/>
              <a:gdLst>
                <a:gd name="T0" fmla="*/ 4 w 267"/>
                <a:gd name="T1" fmla="*/ 211 h 369"/>
                <a:gd name="T2" fmla="*/ 23 w 267"/>
                <a:gd name="T3" fmla="*/ 265 h 369"/>
                <a:gd name="T4" fmla="*/ 57 w 267"/>
                <a:gd name="T5" fmla="*/ 310 h 369"/>
                <a:gd name="T6" fmla="*/ 103 w 267"/>
                <a:gd name="T7" fmla="*/ 345 h 369"/>
                <a:gd name="T8" fmla="*/ 155 w 267"/>
                <a:gd name="T9" fmla="*/ 364 h 369"/>
                <a:gd name="T10" fmla="*/ 198 w 267"/>
                <a:gd name="T11" fmla="*/ 368 h 369"/>
                <a:gd name="T12" fmla="*/ 208 w 267"/>
                <a:gd name="T13" fmla="*/ 367 h 369"/>
                <a:gd name="T14" fmla="*/ 219 w 267"/>
                <a:gd name="T15" fmla="*/ 367 h 369"/>
                <a:gd name="T16" fmla="*/ 229 w 267"/>
                <a:gd name="T17" fmla="*/ 365 h 369"/>
                <a:gd name="T18" fmla="*/ 239 w 267"/>
                <a:gd name="T19" fmla="*/ 363 h 369"/>
                <a:gd name="T20" fmla="*/ 248 w 267"/>
                <a:gd name="T21" fmla="*/ 360 h 369"/>
                <a:gd name="T22" fmla="*/ 251 w 267"/>
                <a:gd name="T23" fmla="*/ 357 h 369"/>
                <a:gd name="T24" fmla="*/ 255 w 267"/>
                <a:gd name="T25" fmla="*/ 355 h 369"/>
                <a:gd name="T26" fmla="*/ 258 w 267"/>
                <a:gd name="T27" fmla="*/ 352 h 369"/>
                <a:gd name="T28" fmla="*/ 260 w 267"/>
                <a:gd name="T29" fmla="*/ 349 h 369"/>
                <a:gd name="T30" fmla="*/ 263 w 267"/>
                <a:gd name="T31" fmla="*/ 346 h 369"/>
                <a:gd name="T32" fmla="*/ 256 w 267"/>
                <a:gd name="T33" fmla="*/ 348 h 369"/>
                <a:gd name="T34" fmla="*/ 243 w 267"/>
                <a:gd name="T35" fmla="*/ 352 h 369"/>
                <a:gd name="T36" fmla="*/ 230 w 267"/>
                <a:gd name="T37" fmla="*/ 355 h 369"/>
                <a:gd name="T38" fmla="*/ 217 w 267"/>
                <a:gd name="T39" fmla="*/ 357 h 369"/>
                <a:gd name="T40" fmla="*/ 203 w 267"/>
                <a:gd name="T41" fmla="*/ 359 h 369"/>
                <a:gd name="T42" fmla="*/ 176 w 267"/>
                <a:gd name="T43" fmla="*/ 357 h 369"/>
                <a:gd name="T44" fmla="*/ 123 w 267"/>
                <a:gd name="T45" fmla="*/ 344 h 369"/>
                <a:gd name="T46" fmla="*/ 78 w 267"/>
                <a:gd name="T47" fmla="*/ 316 h 369"/>
                <a:gd name="T48" fmla="*/ 42 w 267"/>
                <a:gd name="T49" fmla="*/ 276 h 369"/>
                <a:gd name="T50" fmla="*/ 18 w 267"/>
                <a:gd name="T51" fmla="*/ 226 h 369"/>
                <a:gd name="T52" fmla="*/ 9 w 267"/>
                <a:gd name="T53" fmla="*/ 171 h 369"/>
                <a:gd name="T54" fmla="*/ 14 w 267"/>
                <a:gd name="T55" fmla="*/ 130 h 369"/>
                <a:gd name="T56" fmla="*/ 27 w 267"/>
                <a:gd name="T57" fmla="*/ 92 h 369"/>
                <a:gd name="T58" fmla="*/ 47 w 267"/>
                <a:gd name="T59" fmla="*/ 58 h 369"/>
                <a:gd name="T60" fmla="*/ 74 w 267"/>
                <a:gd name="T61" fmla="*/ 28 h 369"/>
                <a:gd name="T62" fmla="*/ 107 w 267"/>
                <a:gd name="T63" fmla="*/ 6 h 369"/>
                <a:gd name="T64" fmla="*/ 117 w 267"/>
                <a:gd name="T65" fmla="*/ 0 h 369"/>
                <a:gd name="T66" fmla="*/ 114 w 267"/>
                <a:gd name="T67" fmla="*/ 0 h 369"/>
                <a:gd name="T68" fmla="*/ 111 w 267"/>
                <a:gd name="T69" fmla="*/ 0 h 369"/>
                <a:gd name="T70" fmla="*/ 106 w 267"/>
                <a:gd name="T71" fmla="*/ 1 h 369"/>
                <a:gd name="T72" fmla="*/ 100 w 267"/>
                <a:gd name="T73" fmla="*/ 1 h 369"/>
                <a:gd name="T74" fmla="*/ 86 w 267"/>
                <a:gd name="T75" fmla="*/ 8 h 369"/>
                <a:gd name="T76" fmla="*/ 57 w 267"/>
                <a:gd name="T77" fmla="*/ 32 h 369"/>
                <a:gd name="T78" fmla="*/ 33 w 267"/>
                <a:gd name="T79" fmla="*/ 61 h 369"/>
                <a:gd name="T80" fmla="*/ 16 w 267"/>
                <a:gd name="T81" fmla="*/ 94 h 369"/>
                <a:gd name="T82" fmla="*/ 4 w 267"/>
                <a:gd name="T83" fmla="*/ 131 h 369"/>
                <a:gd name="T84" fmla="*/ 0 w 267"/>
                <a:gd name="T85" fmla="*/ 171 h 3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7" h="369">
                  <a:moveTo>
                    <a:pt x="0" y="171"/>
                  </a:moveTo>
                  <a:lnTo>
                    <a:pt x="1" y="191"/>
                  </a:lnTo>
                  <a:lnTo>
                    <a:pt x="4" y="211"/>
                  </a:lnTo>
                  <a:lnTo>
                    <a:pt x="9" y="230"/>
                  </a:lnTo>
                  <a:lnTo>
                    <a:pt x="16" y="247"/>
                  </a:lnTo>
                  <a:lnTo>
                    <a:pt x="23" y="265"/>
                  </a:lnTo>
                  <a:lnTo>
                    <a:pt x="33" y="281"/>
                  </a:lnTo>
                  <a:lnTo>
                    <a:pt x="45" y="296"/>
                  </a:lnTo>
                  <a:lnTo>
                    <a:pt x="57" y="310"/>
                  </a:lnTo>
                  <a:lnTo>
                    <a:pt x="71" y="323"/>
                  </a:lnTo>
                  <a:lnTo>
                    <a:pt x="87" y="334"/>
                  </a:lnTo>
                  <a:lnTo>
                    <a:pt x="103" y="345"/>
                  </a:lnTo>
                  <a:lnTo>
                    <a:pt x="120" y="352"/>
                  </a:lnTo>
                  <a:lnTo>
                    <a:pt x="138" y="360"/>
                  </a:lnTo>
                  <a:lnTo>
                    <a:pt x="157" y="364"/>
                  </a:lnTo>
                  <a:lnTo>
                    <a:pt x="176" y="367"/>
                  </a:lnTo>
                  <a:lnTo>
                    <a:pt x="196" y="368"/>
                  </a:lnTo>
                  <a:lnTo>
                    <a:pt x="200" y="368"/>
                  </a:lnTo>
                  <a:lnTo>
                    <a:pt x="203" y="368"/>
                  </a:lnTo>
                  <a:lnTo>
                    <a:pt x="207" y="368"/>
                  </a:lnTo>
                  <a:lnTo>
                    <a:pt x="210" y="367"/>
                  </a:lnTo>
                  <a:lnTo>
                    <a:pt x="214" y="367"/>
                  </a:lnTo>
                  <a:lnTo>
                    <a:pt x="217" y="367"/>
                  </a:lnTo>
                  <a:lnTo>
                    <a:pt x="221" y="367"/>
                  </a:lnTo>
                  <a:lnTo>
                    <a:pt x="224" y="366"/>
                  </a:lnTo>
                  <a:lnTo>
                    <a:pt x="227" y="365"/>
                  </a:lnTo>
                  <a:lnTo>
                    <a:pt x="231" y="365"/>
                  </a:lnTo>
                  <a:lnTo>
                    <a:pt x="234" y="364"/>
                  </a:lnTo>
                  <a:lnTo>
                    <a:pt x="238" y="364"/>
                  </a:lnTo>
                  <a:lnTo>
                    <a:pt x="241" y="363"/>
                  </a:lnTo>
                  <a:lnTo>
                    <a:pt x="244" y="362"/>
                  </a:lnTo>
                  <a:lnTo>
                    <a:pt x="248" y="362"/>
                  </a:lnTo>
                  <a:lnTo>
                    <a:pt x="250" y="360"/>
                  </a:lnTo>
                  <a:lnTo>
                    <a:pt x="251" y="360"/>
                  </a:lnTo>
                  <a:lnTo>
                    <a:pt x="253" y="359"/>
                  </a:lnTo>
                  <a:lnTo>
                    <a:pt x="253" y="357"/>
                  </a:lnTo>
                  <a:lnTo>
                    <a:pt x="255" y="357"/>
                  </a:lnTo>
                  <a:lnTo>
                    <a:pt x="255" y="356"/>
                  </a:lnTo>
                  <a:lnTo>
                    <a:pt x="257" y="355"/>
                  </a:lnTo>
                  <a:lnTo>
                    <a:pt x="258" y="354"/>
                  </a:lnTo>
                  <a:lnTo>
                    <a:pt x="258" y="353"/>
                  </a:lnTo>
                  <a:lnTo>
                    <a:pt x="260" y="352"/>
                  </a:lnTo>
                  <a:lnTo>
                    <a:pt x="260" y="351"/>
                  </a:lnTo>
                  <a:lnTo>
                    <a:pt x="262" y="350"/>
                  </a:lnTo>
                  <a:lnTo>
                    <a:pt x="262" y="349"/>
                  </a:lnTo>
                  <a:lnTo>
                    <a:pt x="263" y="348"/>
                  </a:lnTo>
                  <a:lnTo>
                    <a:pt x="264" y="347"/>
                  </a:lnTo>
                  <a:lnTo>
                    <a:pt x="265" y="346"/>
                  </a:lnTo>
                  <a:lnTo>
                    <a:pt x="266" y="345"/>
                  </a:lnTo>
                  <a:lnTo>
                    <a:pt x="262" y="347"/>
                  </a:lnTo>
                  <a:lnTo>
                    <a:pt x="258" y="348"/>
                  </a:lnTo>
                  <a:lnTo>
                    <a:pt x="253" y="350"/>
                  </a:lnTo>
                  <a:lnTo>
                    <a:pt x="250" y="351"/>
                  </a:lnTo>
                  <a:lnTo>
                    <a:pt x="245" y="352"/>
                  </a:lnTo>
                  <a:lnTo>
                    <a:pt x="241" y="353"/>
                  </a:lnTo>
                  <a:lnTo>
                    <a:pt x="236" y="354"/>
                  </a:lnTo>
                  <a:lnTo>
                    <a:pt x="232" y="355"/>
                  </a:lnTo>
                  <a:lnTo>
                    <a:pt x="228" y="356"/>
                  </a:lnTo>
                  <a:lnTo>
                    <a:pt x="224" y="357"/>
                  </a:lnTo>
                  <a:lnTo>
                    <a:pt x="219" y="357"/>
                  </a:lnTo>
                  <a:lnTo>
                    <a:pt x="214" y="357"/>
                  </a:lnTo>
                  <a:lnTo>
                    <a:pt x="210" y="358"/>
                  </a:lnTo>
                  <a:lnTo>
                    <a:pt x="205" y="359"/>
                  </a:lnTo>
                  <a:lnTo>
                    <a:pt x="201" y="359"/>
                  </a:lnTo>
                  <a:lnTo>
                    <a:pt x="196" y="359"/>
                  </a:lnTo>
                  <a:lnTo>
                    <a:pt x="178" y="357"/>
                  </a:lnTo>
                  <a:lnTo>
                    <a:pt x="159" y="355"/>
                  </a:lnTo>
                  <a:lnTo>
                    <a:pt x="141" y="350"/>
                  </a:lnTo>
                  <a:lnTo>
                    <a:pt x="123" y="344"/>
                  </a:lnTo>
                  <a:lnTo>
                    <a:pt x="107" y="336"/>
                  </a:lnTo>
                  <a:lnTo>
                    <a:pt x="92" y="326"/>
                  </a:lnTo>
                  <a:lnTo>
                    <a:pt x="78" y="316"/>
                  </a:lnTo>
                  <a:lnTo>
                    <a:pt x="64" y="304"/>
                  </a:lnTo>
                  <a:lnTo>
                    <a:pt x="52" y="290"/>
                  </a:lnTo>
                  <a:lnTo>
                    <a:pt x="42" y="276"/>
                  </a:lnTo>
                  <a:lnTo>
                    <a:pt x="32" y="260"/>
                  </a:lnTo>
                  <a:lnTo>
                    <a:pt x="24" y="244"/>
                  </a:lnTo>
                  <a:lnTo>
                    <a:pt x="18" y="226"/>
                  </a:lnTo>
                  <a:lnTo>
                    <a:pt x="13" y="209"/>
                  </a:lnTo>
                  <a:lnTo>
                    <a:pt x="11" y="190"/>
                  </a:lnTo>
                  <a:lnTo>
                    <a:pt x="9" y="171"/>
                  </a:lnTo>
                  <a:lnTo>
                    <a:pt x="10" y="157"/>
                  </a:lnTo>
                  <a:lnTo>
                    <a:pt x="11" y="143"/>
                  </a:lnTo>
                  <a:lnTo>
                    <a:pt x="14" y="130"/>
                  </a:lnTo>
                  <a:lnTo>
                    <a:pt x="18" y="116"/>
                  </a:lnTo>
                  <a:lnTo>
                    <a:pt x="22" y="104"/>
                  </a:lnTo>
                  <a:lnTo>
                    <a:pt x="27" y="92"/>
                  </a:lnTo>
                  <a:lnTo>
                    <a:pt x="33" y="79"/>
                  </a:lnTo>
                  <a:lnTo>
                    <a:pt x="40" y="68"/>
                  </a:lnTo>
                  <a:lnTo>
                    <a:pt x="47" y="58"/>
                  </a:lnTo>
                  <a:lnTo>
                    <a:pt x="56" y="47"/>
                  </a:lnTo>
                  <a:lnTo>
                    <a:pt x="64" y="38"/>
                  </a:lnTo>
                  <a:lnTo>
                    <a:pt x="74" y="28"/>
                  </a:lnTo>
                  <a:lnTo>
                    <a:pt x="85" y="21"/>
                  </a:lnTo>
                  <a:lnTo>
                    <a:pt x="95" y="13"/>
                  </a:lnTo>
                  <a:lnTo>
                    <a:pt x="107" y="6"/>
                  </a:lnTo>
                  <a:lnTo>
                    <a:pt x="119" y="1"/>
                  </a:lnTo>
                  <a:lnTo>
                    <a:pt x="118" y="1"/>
                  </a:lnTo>
                  <a:lnTo>
                    <a:pt x="117" y="0"/>
                  </a:lnTo>
                  <a:lnTo>
                    <a:pt x="116" y="0"/>
                  </a:lnTo>
                  <a:lnTo>
                    <a:pt x="115" y="0"/>
                  </a:lnTo>
                  <a:lnTo>
                    <a:pt x="114" y="0"/>
                  </a:lnTo>
                  <a:lnTo>
                    <a:pt x="113" y="0"/>
                  </a:lnTo>
                  <a:lnTo>
                    <a:pt x="112" y="0"/>
                  </a:lnTo>
                  <a:lnTo>
                    <a:pt x="111" y="0"/>
                  </a:lnTo>
                  <a:lnTo>
                    <a:pt x="109" y="0"/>
                  </a:lnTo>
                  <a:lnTo>
                    <a:pt x="107" y="0"/>
                  </a:lnTo>
                  <a:lnTo>
                    <a:pt x="106" y="1"/>
                  </a:lnTo>
                  <a:lnTo>
                    <a:pt x="104" y="1"/>
                  </a:lnTo>
                  <a:lnTo>
                    <a:pt x="102" y="1"/>
                  </a:lnTo>
                  <a:lnTo>
                    <a:pt x="100" y="1"/>
                  </a:lnTo>
                  <a:lnTo>
                    <a:pt x="99" y="1"/>
                  </a:lnTo>
                  <a:lnTo>
                    <a:pt x="97" y="1"/>
                  </a:lnTo>
                  <a:lnTo>
                    <a:pt x="86" y="8"/>
                  </a:lnTo>
                  <a:lnTo>
                    <a:pt x="76" y="15"/>
                  </a:lnTo>
                  <a:lnTo>
                    <a:pt x="66" y="23"/>
                  </a:lnTo>
                  <a:lnTo>
                    <a:pt x="57" y="32"/>
                  </a:lnTo>
                  <a:lnTo>
                    <a:pt x="49" y="40"/>
                  </a:lnTo>
                  <a:lnTo>
                    <a:pt x="40" y="51"/>
                  </a:lnTo>
                  <a:lnTo>
                    <a:pt x="33" y="61"/>
                  </a:lnTo>
                  <a:lnTo>
                    <a:pt x="27" y="71"/>
                  </a:lnTo>
                  <a:lnTo>
                    <a:pt x="20" y="83"/>
                  </a:lnTo>
                  <a:lnTo>
                    <a:pt x="16" y="94"/>
                  </a:lnTo>
                  <a:lnTo>
                    <a:pt x="11" y="106"/>
                  </a:lnTo>
                  <a:lnTo>
                    <a:pt x="7" y="118"/>
                  </a:lnTo>
                  <a:lnTo>
                    <a:pt x="4" y="131"/>
                  </a:lnTo>
                  <a:lnTo>
                    <a:pt x="2" y="144"/>
                  </a:lnTo>
                  <a:lnTo>
                    <a:pt x="1" y="157"/>
                  </a:lnTo>
                  <a:lnTo>
                    <a:pt x="0" y="171"/>
                  </a:lnTo>
                </a:path>
              </a:pathLst>
            </a:custGeom>
            <a:solidFill>
              <a:srgbClr val="A7A4C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33" name="Freeform 62"/>
            <p:cNvSpPr>
              <a:spLocks/>
            </p:cNvSpPr>
            <p:nvPr/>
          </p:nvSpPr>
          <p:spPr bwMode="auto">
            <a:xfrm>
              <a:off x="5836" y="318"/>
              <a:ext cx="272" cy="359"/>
            </a:xfrm>
            <a:custGeom>
              <a:avLst/>
              <a:gdLst>
                <a:gd name="T0" fmla="*/ 4 w 271"/>
                <a:gd name="T1" fmla="*/ 208 h 359"/>
                <a:gd name="T2" fmla="*/ 23 w 271"/>
                <a:gd name="T3" fmla="*/ 259 h 359"/>
                <a:gd name="T4" fmla="*/ 54 w 271"/>
                <a:gd name="T5" fmla="*/ 303 h 359"/>
                <a:gd name="T6" fmla="*/ 98 w 271"/>
                <a:gd name="T7" fmla="*/ 335 h 359"/>
                <a:gd name="T8" fmla="*/ 151 w 271"/>
                <a:gd name="T9" fmla="*/ 354 h 359"/>
                <a:gd name="T10" fmla="*/ 194 w 271"/>
                <a:gd name="T11" fmla="*/ 358 h 359"/>
                <a:gd name="T12" fmla="*/ 207 w 271"/>
                <a:gd name="T13" fmla="*/ 357 h 359"/>
                <a:gd name="T14" fmla="*/ 221 w 271"/>
                <a:gd name="T15" fmla="*/ 355 h 359"/>
                <a:gd name="T16" fmla="*/ 233 w 271"/>
                <a:gd name="T17" fmla="*/ 352 h 359"/>
                <a:gd name="T18" fmla="*/ 246 w 271"/>
                <a:gd name="T19" fmla="*/ 349 h 359"/>
                <a:gd name="T20" fmla="*/ 259 w 271"/>
                <a:gd name="T21" fmla="*/ 345 h 359"/>
                <a:gd name="T22" fmla="*/ 261 w 271"/>
                <a:gd name="T23" fmla="*/ 342 h 359"/>
                <a:gd name="T24" fmla="*/ 264 w 271"/>
                <a:gd name="T25" fmla="*/ 338 h 359"/>
                <a:gd name="T26" fmla="*/ 266 w 271"/>
                <a:gd name="T27" fmla="*/ 335 h 359"/>
                <a:gd name="T28" fmla="*/ 268 w 271"/>
                <a:gd name="T29" fmla="*/ 332 h 359"/>
                <a:gd name="T30" fmla="*/ 271 w 271"/>
                <a:gd name="T31" fmla="*/ 329 h 359"/>
                <a:gd name="T32" fmla="*/ 263 w 271"/>
                <a:gd name="T33" fmla="*/ 333 h 359"/>
                <a:gd name="T34" fmla="*/ 247 w 271"/>
                <a:gd name="T35" fmla="*/ 338 h 359"/>
                <a:gd name="T36" fmla="*/ 233 w 271"/>
                <a:gd name="T37" fmla="*/ 343 h 359"/>
                <a:gd name="T38" fmla="*/ 216 w 271"/>
                <a:gd name="T39" fmla="*/ 347 h 359"/>
                <a:gd name="T40" fmla="*/ 200 w 271"/>
                <a:gd name="T41" fmla="*/ 348 h 359"/>
                <a:gd name="T42" fmla="*/ 170 w 271"/>
                <a:gd name="T43" fmla="*/ 347 h 359"/>
                <a:gd name="T44" fmla="*/ 118 w 271"/>
                <a:gd name="T45" fmla="*/ 335 h 359"/>
                <a:gd name="T46" fmla="*/ 74 w 271"/>
                <a:gd name="T47" fmla="*/ 308 h 359"/>
                <a:gd name="T48" fmla="*/ 40 w 271"/>
                <a:gd name="T49" fmla="*/ 270 h 359"/>
                <a:gd name="T50" fmla="*/ 18 w 271"/>
                <a:gd name="T51" fmla="*/ 223 h 359"/>
                <a:gd name="T52" fmla="*/ 9 w 271"/>
                <a:gd name="T53" fmla="*/ 170 h 359"/>
                <a:gd name="T54" fmla="*/ 15 w 271"/>
                <a:gd name="T55" fmla="*/ 128 h 359"/>
                <a:gd name="T56" fmla="*/ 29 w 271"/>
                <a:gd name="T57" fmla="*/ 89 h 359"/>
                <a:gd name="T58" fmla="*/ 52 w 271"/>
                <a:gd name="T59" fmla="*/ 55 h 359"/>
                <a:gd name="T60" fmla="*/ 82 w 271"/>
                <a:gd name="T61" fmla="*/ 27 h 359"/>
                <a:gd name="T62" fmla="*/ 118 w 271"/>
                <a:gd name="T63" fmla="*/ 6 h 359"/>
                <a:gd name="T64" fmla="*/ 128 w 271"/>
                <a:gd name="T65" fmla="*/ 1 h 359"/>
                <a:gd name="T66" fmla="*/ 123 w 271"/>
                <a:gd name="T67" fmla="*/ 1 h 359"/>
                <a:gd name="T68" fmla="*/ 120 w 271"/>
                <a:gd name="T69" fmla="*/ 1 h 359"/>
                <a:gd name="T70" fmla="*/ 116 w 271"/>
                <a:gd name="T71" fmla="*/ 0 h 359"/>
                <a:gd name="T72" fmla="*/ 111 w 271"/>
                <a:gd name="T73" fmla="*/ 0 h 359"/>
                <a:gd name="T74" fmla="*/ 97 w 271"/>
                <a:gd name="T75" fmla="*/ 6 h 359"/>
                <a:gd name="T76" fmla="*/ 64 w 271"/>
                <a:gd name="T77" fmla="*/ 28 h 359"/>
                <a:gd name="T78" fmla="*/ 38 w 271"/>
                <a:gd name="T79" fmla="*/ 57 h 359"/>
                <a:gd name="T80" fmla="*/ 18 w 271"/>
                <a:gd name="T81" fmla="*/ 91 h 359"/>
                <a:gd name="T82" fmla="*/ 4 w 271"/>
                <a:gd name="T83" fmla="*/ 129 h 359"/>
                <a:gd name="T84" fmla="*/ 0 w 271"/>
                <a:gd name="T85" fmla="*/ 170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1" h="359">
                  <a:moveTo>
                    <a:pt x="0" y="170"/>
                  </a:moveTo>
                  <a:lnTo>
                    <a:pt x="1" y="189"/>
                  </a:lnTo>
                  <a:lnTo>
                    <a:pt x="4" y="208"/>
                  </a:lnTo>
                  <a:lnTo>
                    <a:pt x="8" y="226"/>
                  </a:lnTo>
                  <a:lnTo>
                    <a:pt x="15" y="244"/>
                  </a:lnTo>
                  <a:lnTo>
                    <a:pt x="23" y="259"/>
                  </a:lnTo>
                  <a:lnTo>
                    <a:pt x="32" y="275"/>
                  </a:lnTo>
                  <a:lnTo>
                    <a:pt x="42" y="290"/>
                  </a:lnTo>
                  <a:lnTo>
                    <a:pt x="54" y="303"/>
                  </a:lnTo>
                  <a:lnTo>
                    <a:pt x="68" y="316"/>
                  </a:lnTo>
                  <a:lnTo>
                    <a:pt x="82" y="326"/>
                  </a:lnTo>
                  <a:lnTo>
                    <a:pt x="98" y="335"/>
                  </a:lnTo>
                  <a:lnTo>
                    <a:pt x="114" y="343"/>
                  </a:lnTo>
                  <a:lnTo>
                    <a:pt x="132" y="350"/>
                  </a:lnTo>
                  <a:lnTo>
                    <a:pt x="149" y="354"/>
                  </a:lnTo>
                  <a:lnTo>
                    <a:pt x="168" y="357"/>
                  </a:lnTo>
                  <a:lnTo>
                    <a:pt x="187" y="358"/>
                  </a:lnTo>
                  <a:lnTo>
                    <a:pt x="192" y="358"/>
                  </a:lnTo>
                  <a:lnTo>
                    <a:pt x="196" y="358"/>
                  </a:lnTo>
                  <a:lnTo>
                    <a:pt x="200" y="357"/>
                  </a:lnTo>
                  <a:lnTo>
                    <a:pt x="205" y="357"/>
                  </a:lnTo>
                  <a:lnTo>
                    <a:pt x="209" y="357"/>
                  </a:lnTo>
                  <a:lnTo>
                    <a:pt x="214" y="356"/>
                  </a:lnTo>
                  <a:lnTo>
                    <a:pt x="219" y="355"/>
                  </a:lnTo>
                  <a:lnTo>
                    <a:pt x="223" y="354"/>
                  </a:lnTo>
                  <a:lnTo>
                    <a:pt x="227" y="354"/>
                  </a:lnTo>
                  <a:lnTo>
                    <a:pt x="231" y="352"/>
                  </a:lnTo>
                  <a:lnTo>
                    <a:pt x="235" y="352"/>
                  </a:lnTo>
                  <a:lnTo>
                    <a:pt x="240" y="350"/>
                  </a:lnTo>
                  <a:lnTo>
                    <a:pt x="244" y="349"/>
                  </a:lnTo>
                  <a:lnTo>
                    <a:pt x="248" y="347"/>
                  </a:lnTo>
                  <a:lnTo>
                    <a:pt x="252" y="346"/>
                  </a:lnTo>
                  <a:lnTo>
                    <a:pt x="257" y="345"/>
                  </a:lnTo>
                  <a:lnTo>
                    <a:pt x="257" y="343"/>
                  </a:lnTo>
                  <a:lnTo>
                    <a:pt x="258" y="342"/>
                  </a:lnTo>
                  <a:lnTo>
                    <a:pt x="259" y="342"/>
                  </a:lnTo>
                  <a:lnTo>
                    <a:pt x="260" y="340"/>
                  </a:lnTo>
                  <a:lnTo>
                    <a:pt x="261" y="340"/>
                  </a:lnTo>
                  <a:lnTo>
                    <a:pt x="262" y="338"/>
                  </a:lnTo>
                  <a:lnTo>
                    <a:pt x="262" y="337"/>
                  </a:lnTo>
                  <a:lnTo>
                    <a:pt x="264" y="336"/>
                  </a:lnTo>
                  <a:lnTo>
                    <a:pt x="264" y="335"/>
                  </a:lnTo>
                  <a:lnTo>
                    <a:pt x="265" y="335"/>
                  </a:lnTo>
                  <a:lnTo>
                    <a:pt x="266" y="333"/>
                  </a:lnTo>
                  <a:lnTo>
                    <a:pt x="266" y="332"/>
                  </a:lnTo>
                  <a:lnTo>
                    <a:pt x="267" y="331"/>
                  </a:lnTo>
                  <a:lnTo>
                    <a:pt x="269" y="330"/>
                  </a:lnTo>
                  <a:lnTo>
                    <a:pt x="269" y="329"/>
                  </a:lnTo>
                  <a:lnTo>
                    <a:pt x="270" y="328"/>
                  </a:lnTo>
                  <a:lnTo>
                    <a:pt x="265" y="330"/>
                  </a:lnTo>
                  <a:lnTo>
                    <a:pt x="261" y="333"/>
                  </a:lnTo>
                  <a:lnTo>
                    <a:pt x="255" y="335"/>
                  </a:lnTo>
                  <a:lnTo>
                    <a:pt x="250" y="336"/>
                  </a:lnTo>
                  <a:lnTo>
                    <a:pt x="245" y="338"/>
                  </a:lnTo>
                  <a:lnTo>
                    <a:pt x="240" y="340"/>
                  </a:lnTo>
                  <a:lnTo>
                    <a:pt x="235" y="342"/>
                  </a:lnTo>
                  <a:lnTo>
                    <a:pt x="231" y="343"/>
                  </a:lnTo>
                  <a:lnTo>
                    <a:pt x="225" y="345"/>
                  </a:lnTo>
                  <a:lnTo>
                    <a:pt x="220" y="345"/>
                  </a:lnTo>
                  <a:lnTo>
                    <a:pt x="214" y="347"/>
                  </a:lnTo>
                  <a:lnTo>
                    <a:pt x="209" y="347"/>
                  </a:lnTo>
                  <a:lnTo>
                    <a:pt x="204" y="348"/>
                  </a:lnTo>
                  <a:lnTo>
                    <a:pt x="198" y="348"/>
                  </a:lnTo>
                  <a:lnTo>
                    <a:pt x="192" y="349"/>
                  </a:lnTo>
                  <a:lnTo>
                    <a:pt x="187" y="349"/>
                  </a:lnTo>
                  <a:lnTo>
                    <a:pt x="168" y="347"/>
                  </a:lnTo>
                  <a:lnTo>
                    <a:pt x="151" y="345"/>
                  </a:lnTo>
                  <a:lnTo>
                    <a:pt x="134" y="340"/>
                  </a:lnTo>
                  <a:lnTo>
                    <a:pt x="118" y="335"/>
                  </a:lnTo>
                  <a:lnTo>
                    <a:pt x="102" y="327"/>
                  </a:lnTo>
                  <a:lnTo>
                    <a:pt x="87" y="318"/>
                  </a:lnTo>
                  <a:lnTo>
                    <a:pt x="74" y="308"/>
                  </a:lnTo>
                  <a:lnTo>
                    <a:pt x="61" y="296"/>
                  </a:lnTo>
                  <a:lnTo>
                    <a:pt x="50" y="284"/>
                  </a:lnTo>
                  <a:lnTo>
                    <a:pt x="40" y="270"/>
                  </a:lnTo>
                  <a:lnTo>
                    <a:pt x="31" y="255"/>
                  </a:lnTo>
                  <a:lnTo>
                    <a:pt x="23" y="240"/>
                  </a:lnTo>
                  <a:lnTo>
                    <a:pt x="18" y="223"/>
                  </a:lnTo>
                  <a:lnTo>
                    <a:pt x="13" y="206"/>
                  </a:lnTo>
                  <a:lnTo>
                    <a:pt x="11" y="188"/>
                  </a:lnTo>
                  <a:lnTo>
                    <a:pt x="9" y="170"/>
                  </a:lnTo>
                  <a:lnTo>
                    <a:pt x="10" y="156"/>
                  </a:lnTo>
                  <a:lnTo>
                    <a:pt x="12" y="142"/>
                  </a:lnTo>
                  <a:lnTo>
                    <a:pt x="15" y="128"/>
                  </a:lnTo>
                  <a:lnTo>
                    <a:pt x="18" y="114"/>
                  </a:lnTo>
                  <a:lnTo>
                    <a:pt x="23" y="101"/>
                  </a:lnTo>
                  <a:lnTo>
                    <a:pt x="29" y="89"/>
                  </a:lnTo>
                  <a:lnTo>
                    <a:pt x="36" y="77"/>
                  </a:lnTo>
                  <a:lnTo>
                    <a:pt x="44" y="65"/>
                  </a:lnTo>
                  <a:lnTo>
                    <a:pt x="52" y="55"/>
                  </a:lnTo>
                  <a:lnTo>
                    <a:pt x="61" y="45"/>
                  </a:lnTo>
                  <a:lnTo>
                    <a:pt x="71" y="35"/>
                  </a:lnTo>
                  <a:lnTo>
                    <a:pt x="82" y="27"/>
                  </a:lnTo>
                  <a:lnTo>
                    <a:pt x="93" y="19"/>
                  </a:lnTo>
                  <a:lnTo>
                    <a:pt x="105" y="12"/>
                  </a:lnTo>
                  <a:lnTo>
                    <a:pt x="118" y="6"/>
                  </a:lnTo>
                  <a:lnTo>
                    <a:pt x="130" y="1"/>
                  </a:lnTo>
                  <a:lnTo>
                    <a:pt x="129" y="1"/>
                  </a:lnTo>
                  <a:lnTo>
                    <a:pt x="128" y="1"/>
                  </a:lnTo>
                  <a:lnTo>
                    <a:pt x="126" y="1"/>
                  </a:lnTo>
                  <a:lnTo>
                    <a:pt x="125" y="1"/>
                  </a:lnTo>
                  <a:lnTo>
                    <a:pt x="123" y="1"/>
                  </a:lnTo>
                  <a:lnTo>
                    <a:pt x="122" y="1"/>
                  </a:lnTo>
                  <a:lnTo>
                    <a:pt x="121" y="1"/>
                  </a:lnTo>
                  <a:lnTo>
                    <a:pt x="120" y="1"/>
                  </a:lnTo>
                  <a:lnTo>
                    <a:pt x="118" y="0"/>
                  </a:lnTo>
                  <a:lnTo>
                    <a:pt x="117" y="0"/>
                  </a:lnTo>
                  <a:lnTo>
                    <a:pt x="116" y="0"/>
                  </a:lnTo>
                  <a:lnTo>
                    <a:pt x="114" y="0"/>
                  </a:lnTo>
                  <a:lnTo>
                    <a:pt x="113" y="0"/>
                  </a:lnTo>
                  <a:lnTo>
                    <a:pt x="111" y="0"/>
                  </a:lnTo>
                  <a:lnTo>
                    <a:pt x="110" y="0"/>
                  </a:lnTo>
                  <a:lnTo>
                    <a:pt x="109" y="0"/>
                  </a:lnTo>
                  <a:lnTo>
                    <a:pt x="97" y="6"/>
                  </a:lnTo>
                  <a:lnTo>
                    <a:pt x="85" y="13"/>
                  </a:lnTo>
                  <a:lnTo>
                    <a:pt x="75" y="20"/>
                  </a:lnTo>
                  <a:lnTo>
                    <a:pt x="64" y="28"/>
                  </a:lnTo>
                  <a:lnTo>
                    <a:pt x="55" y="37"/>
                  </a:lnTo>
                  <a:lnTo>
                    <a:pt x="46" y="47"/>
                  </a:lnTo>
                  <a:lnTo>
                    <a:pt x="38" y="57"/>
                  </a:lnTo>
                  <a:lnTo>
                    <a:pt x="30" y="68"/>
                  </a:lnTo>
                  <a:lnTo>
                    <a:pt x="23" y="79"/>
                  </a:lnTo>
                  <a:lnTo>
                    <a:pt x="18" y="91"/>
                  </a:lnTo>
                  <a:lnTo>
                    <a:pt x="13" y="104"/>
                  </a:lnTo>
                  <a:lnTo>
                    <a:pt x="8" y="116"/>
                  </a:lnTo>
                  <a:lnTo>
                    <a:pt x="4" y="129"/>
                  </a:lnTo>
                  <a:lnTo>
                    <a:pt x="2" y="142"/>
                  </a:lnTo>
                  <a:lnTo>
                    <a:pt x="1" y="156"/>
                  </a:lnTo>
                  <a:lnTo>
                    <a:pt x="0" y="170"/>
                  </a:lnTo>
                </a:path>
              </a:pathLst>
            </a:custGeom>
            <a:solidFill>
              <a:srgbClr val="ABA9C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34" name="Freeform 63"/>
            <p:cNvSpPr>
              <a:spLocks/>
            </p:cNvSpPr>
            <p:nvPr/>
          </p:nvSpPr>
          <p:spPr bwMode="auto">
            <a:xfrm>
              <a:off x="5845" y="320"/>
              <a:ext cx="274" cy="347"/>
            </a:xfrm>
            <a:custGeom>
              <a:avLst/>
              <a:gdLst>
                <a:gd name="T0" fmla="*/ 4 w 274"/>
                <a:gd name="T1" fmla="*/ 205 h 347"/>
                <a:gd name="T2" fmla="*/ 22 w 274"/>
                <a:gd name="T3" fmla="*/ 253 h 347"/>
                <a:gd name="T4" fmla="*/ 52 w 274"/>
                <a:gd name="T5" fmla="*/ 294 h 347"/>
                <a:gd name="T6" fmla="*/ 93 w 274"/>
                <a:gd name="T7" fmla="*/ 325 h 347"/>
                <a:gd name="T8" fmla="*/ 142 w 274"/>
                <a:gd name="T9" fmla="*/ 342 h 347"/>
                <a:gd name="T10" fmla="*/ 183 w 274"/>
                <a:gd name="T11" fmla="*/ 346 h 347"/>
                <a:gd name="T12" fmla="*/ 200 w 274"/>
                <a:gd name="T13" fmla="*/ 345 h 347"/>
                <a:gd name="T14" fmla="*/ 216 w 274"/>
                <a:gd name="T15" fmla="*/ 342 h 347"/>
                <a:gd name="T16" fmla="*/ 231 w 274"/>
                <a:gd name="T17" fmla="*/ 338 h 347"/>
                <a:gd name="T18" fmla="*/ 246 w 274"/>
                <a:gd name="T19" fmla="*/ 332 h 347"/>
                <a:gd name="T20" fmla="*/ 261 w 274"/>
                <a:gd name="T21" fmla="*/ 325 h 347"/>
                <a:gd name="T22" fmla="*/ 263 w 274"/>
                <a:gd name="T23" fmla="*/ 322 h 347"/>
                <a:gd name="T24" fmla="*/ 265 w 274"/>
                <a:gd name="T25" fmla="*/ 318 h 347"/>
                <a:gd name="T26" fmla="*/ 268 w 274"/>
                <a:gd name="T27" fmla="*/ 315 h 347"/>
                <a:gd name="T28" fmla="*/ 270 w 274"/>
                <a:gd name="T29" fmla="*/ 312 h 347"/>
                <a:gd name="T30" fmla="*/ 272 w 274"/>
                <a:gd name="T31" fmla="*/ 308 h 347"/>
                <a:gd name="T32" fmla="*/ 262 w 274"/>
                <a:gd name="T33" fmla="*/ 313 h 347"/>
                <a:gd name="T34" fmla="*/ 246 w 274"/>
                <a:gd name="T35" fmla="*/ 322 h 347"/>
                <a:gd name="T36" fmla="*/ 229 w 274"/>
                <a:gd name="T37" fmla="*/ 329 h 347"/>
                <a:gd name="T38" fmla="*/ 210 w 274"/>
                <a:gd name="T39" fmla="*/ 333 h 347"/>
                <a:gd name="T40" fmla="*/ 191 w 274"/>
                <a:gd name="T41" fmla="*/ 336 h 347"/>
                <a:gd name="T42" fmla="*/ 160 w 274"/>
                <a:gd name="T43" fmla="*/ 335 h 347"/>
                <a:gd name="T44" fmla="*/ 112 w 274"/>
                <a:gd name="T45" fmla="*/ 323 h 347"/>
                <a:gd name="T46" fmla="*/ 71 w 274"/>
                <a:gd name="T47" fmla="*/ 298 h 347"/>
                <a:gd name="T48" fmla="*/ 38 w 274"/>
                <a:gd name="T49" fmla="*/ 263 h 347"/>
                <a:gd name="T50" fmla="*/ 17 w 274"/>
                <a:gd name="T51" fmla="*/ 218 h 347"/>
                <a:gd name="T52" fmla="*/ 10 w 274"/>
                <a:gd name="T53" fmla="*/ 168 h 347"/>
                <a:gd name="T54" fmla="*/ 16 w 274"/>
                <a:gd name="T55" fmla="*/ 124 h 347"/>
                <a:gd name="T56" fmla="*/ 32 w 274"/>
                <a:gd name="T57" fmla="*/ 85 h 347"/>
                <a:gd name="T58" fmla="*/ 56 w 274"/>
                <a:gd name="T59" fmla="*/ 52 h 347"/>
                <a:gd name="T60" fmla="*/ 90 w 274"/>
                <a:gd name="T61" fmla="*/ 25 h 347"/>
                <a:gd name="T62" fmla="*/ 128 w 274"/>
                <a:gd name="T63" fmla="*/ 8 h 347"/>
                <a:gd name="T64" fmla="*/ 140 w 274"/>
                <a:gd name="T65" fmla="*/ 4 h 347"/>
                <a:gd name="T66" fmla="*/ 136 w 274"/>
                <a:gd name="T67" fmla="*/ 3 h 347"/>
                <a:gd name="T68" fmla="*/ 132 w 274"/>
                <a:gd name="T69" fmla="*/ 1 h 347"/>
                <a:gd name="T70" fmla="*/ 128 w 274"/>
                <a:gd name="T71" fmla="*/ 1 h 347"/>
                <a:gd name="T72" fmla="*/ 124 w 274"/>
                <a:gd name="T73" fmla="*/ 0 h 347"/>
                <a:gd name="T74" fmla="*/ 108 w 274"/>
                <a:gd name="T75" fmla="*/ 5 h 347"/>
                <a:gd name="T76" fmla="*/ 72 w 274"/>
                <a:gd name="T77" fmla="*/ 25 h 347"/>
                <a:gd name="T78" fmla="*/ 42 w 274"/>
                <a:gd name="T79" fmla="*/ 53 h 347"/>
                <a:gd name="T80" fmla="*/ 20 w 274"/>
                <a:gd name="T81" fmla="*/ 87 h 347"/>
                <a:gd name="T82" fmla="*/ 5 w 274"/>
                <a:gd name="T83" fmla="*/ 126 h 347"/>
                <a:gd name="T84" fmla="*/ 0 w 274"/>
                <a:gd name="T85" fmla="*/ 168 h 3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4" h="347">
                  <a:moveTo>
                    <a:pt x="0" y="168"/>
                  </a:moveTo>
                  <a:lnTo>
                    <a:pt x="1" y="186"/>
                  </a:lnTo>
                  <a:lnTo>
                    <a:pt x="4" y="205"/>
                  </a:lnTo>
                  <a:lnTo>
                    <a:pt x="8" y="222"/>
                  </a:lnTo>
                  <a:lnTo>
                    <a:pt x="14" y="237"/>
                  </a:lnTo>
                  <a:lnTo>
                    <a:pt x="22" y="253"/>
                  </a:lnTo>
                  <a:lnTo>
                    <a:pt x="30" y="268"/>
                  </a:lnTo>
                  <a:lnTo>
                    <a:pt x="41" y="282"/>
                  </a:lnTo>
                  <a:lnTo>
                    <a:pt x="52" y="294"/>
                  </a:lnTo>
                  <a:lnTo>
                    <a:pt x="65" y="306"/>
                  </a:lnTo>
                  <a:lnTo>
                    <a:pt x="78" y="316"/>
                  </a:lnTo>
                  <a:lnTo>
                    <a:pt x="93" y="325"/>
                  </a:lnTo>
                  <a:lnTo>
                    <a:pt x="109" y="332"/>
                  </a:lnTo>
                  <a:lnTo>
                    <a:pt x="125" y="338"/>
                  </a:lnTo>
                  <a:lnTo>
                    <a:pt x="142" y="342"/>
                  </a:lnTo>
                  <a:lnTo>
                    <a:pt x="159" y="345"/>
                  </a:lnTo>
                  <a:lnTo>
                    <a:pt x="178" y="346"/>
                  </a:lnTo>
                  <a:lnTo>
                    <a:pt x="183" y="346"/>
                  </a:lnTo>
                  <a:lnTo>
                    <a:pt x="189" y="345"/>
                  </a:lnTo>
                  <a:lnTo>
                    <a:pt x="194" y="345"/>
                  </a:lnTo>
                  <a:lnTo>
                    <a:pt x="200" y="345"/>
                  </a:lnTo>
                  <a:lnTo>
                    <a:pt x="205" y="344"/>
                  </a:lnTo>
                  <a:lnTo>
                    <a:pt x="211" y="343"/>
                  </a:lnTo>
                  <a:lnTo>
                    <a:pt x="216" y="342"/>
                  </a:lnTo>
                  <a:lnTo>
                    <a:pt x="222" y="340"/>
                  </a:lnTo>
                  <a:lnTo>
                    <a:pt x="226" y="339"/>
                  </a:lnTo>
                  <a:lnTo>
                    <a:pt x="231" y="338"/>
                  </a:lnTo>
                  <a:lnTo>
                    <a:pt x="236" y="336"/>
                  </a:lnTo>
                  <a:lnTo>
                    <a:pt x="241" y="334"/>
                  </a:lnTo>
                  <a:lnTo>
                    <a:pt x="246" y="332"/>
                  </a:lnTo>
                  <a:lnTo>
                    <a:pt x="251" y="330"/>
                  </a:lnTo>
                  <a:lnTo>
                    <a:pt x="256" y="328"/>
                  </a:lnTo>
                  <a:lnTo>
                    <a:pt x="261" y="325"/>
                  </a:lnTo>
                  <a:lnTo>
                    <a:pt x="262" y="324"/>
                  </a:lnTo>
                  <a:lnTo>
                    <a:pt x="262" y="323"/>
                  </a:lnTo>
                  <a:lnTo>
                    <a:pt x="263" y="322"/>
                  </a:lnTo>
                  <a:lnTo>
                    <a:pt x="264" y="321"/>
                  </a:lnTo>
                  <a:lnTo>
                    <a:pt x="265" y="320"/>
                  </a:lnTo>
                  <a:lnTo>
                    <a:pt x="265" y="318"/>
                  </a:lnTo>
                  <a:lnTo>
                    <a:pt x="267" y="318"/>
                  </a:lnTo>
                  <a:lnTo>
                    <a:pt x="267" y="316"/>
                  </a:lnTo>
                  <a:lnTo>
                    <a:pt x="268" y="315"/>
                  </a:lnTo>
                  <a:lnTo>
                    <a:pt x="269" y="314"/>
                  </a:lnTo>
                  <a:lnTo>
                    <a:pt x="269" y="313"/>
                  </a:lnTo>
                  <a:lnTo>
                    <a:pt x="270" y="312"/>
                  </a:lnTo>
                  <a:lnTo>
                    <a:pt x="271" y="311"/>
                  </a:lnTo>
                  <a:lnTo>
                    <a:pt x="272" y="309"/>
                  </a:lnTo>
                  <a:lnTo>
                    <a:pt x="272" y="308"/>
                  </a:lnTo>
                  <a:lnTo>
                    <a:pt x="273" y="307"/>
                  </a:lnTo>
                  <a:lnTo>
                    <a:pt x="267" y="311"/>
                  </a:lnTo>
                  <a:lnTo>
                    <a:pt x="262" y="313"/>
                  </a:lnTo>
                  <a:lnTo>
                    <a:pt x="257" y="316"/>
                  </a:lnTo>
                  <a:lnTo>
                    <a:pt x="251" y="319"/>
                  </a:lnTo>
                  <a:lnTo>
                    <a:pt x="246" y="322"/>
                  </a:lnTo>
                  <a:lnTo>
                    <a:pt x="240" y="325"/>
                  </a:lnTo>
                  <a:lnTo>
                    <a:pt x="234" y="327"/>
                  </a:lnTo>
                  <a:lnTo>
                    <a:pt x="229" y="329"/>
                  </a:lnTo>
                  <a:lnTo>
                    <a:pt x="222" y="330"/>
                  </a:lnTo>
                  <a:lnTo>
                    <a:pt x="217" y="332"/>
                  </a:lnTo>
                  <a:lnTo>
                    <a:pt x="210" y="333"/>
                  </a:lnTo>
                  <a:lnTo>
                    <a:pt x="204" y="335"/>
                  </a:lnTo>
                  <a:lnTo>
                    <a:pt x="198" y="335"/>
                  </a:lnTo>
                  <a:lnTo>
                    <a:pt x="191" y="336"/>
                  </a:lnTo>
                  <a:lnTo>
                    <a:pt x="184" y="337"/>
                  </a:lnTo>
                  <a:lnTo>
                    <a:pt x="178" y="337"/>
                  </a:lnTo>
                  <a:lnTo>
                    <a:pt x="160" y="335"/>
                  </a:lnTo>
                  <a:lnTo>
                    <a:pt x="144" y="333"/>
                  </a:lnTo>
                  <a:lnTo>
                    <a:pt x="128" y="329"/>
                  </a:lnTo>
                  <a:lnTo>
                    <a:pt x="112" y="323"/>
                  </a:lnTo>
                  <a:lnTo>
                    <a:pt x="98" y="316"/>
                  </a:lnTo>
                  <a:lnTo>
                    <a:pt x="84" y="308"/>
                  </a:lnTo>
                  <a:lnTo>
                    <a:pt x="71" y="298"/>
                  </a:lnTo>
                  <a:lnTo>
                    <a:pt x="59" y="287"/>
                  </a:lnTo>
                  <a:lnTo>
                    <a:pt x="48" y="275"/>
                  </a:lnTo>
                  <a:lnTo>
                    <a:pt x="38" y="263"/>
                  </a:lnTo>
                  <a:lnTo>
                    <a:pt x="30" y="248"/>
                  </a:lnTo>
                  <a:lnTo>
                    <a:pt x="23" y="234"/>
                  </a:lnTo>
                  <a:lnTo>
                    <a:pt x="17" y="218"/>
                  </a:lnTo>
                  <a:lnTo>
                    <a:pt x="13" y="202"/>
                  </a:lnTo>
                  <a:lnTo>
                    <a:pt x="11" y="186"/>
                  </a:lnTo>
                  <a:lnTo>
                    <a:pt x="10" y="168"/>
                  </a:lnTo>
                  <a:lnTo>
                    <a:pt x="10" y="153"/>
                  </a:lnTo>
                  <a:lnTo>
                    <a:pt x="12" y="139"/>
                  </a:lnTo>
                  <a:lnTo>
                    <a:pt x="16" y="124"/>
                  </a:lnTo>
                  <a:lnTo>
                    <a:pt x="20" y="110"/>
                  </a:lnTo>
                  <a:lnTo>
                    <a:pt x="25" y="98"/>
                  </a:lnTo>
                  <a:lnTo>
                    <a:pt x="32" y="85"/>
                  </a:lnTo>
                  <a:lnTo>
                    <a:pt x="39" y="73"/>
                  </a:lnTo>
                  <a:lnTo>
                    <a:pt x="48" y="62"/>
                  </a:lnTo>
                  <a:lnTo>
                    <a:pt x="56" y="52"/>
                  </a:lnTo>
                  <a:lnTo>
                    <a:pt x="67" y="42"/>
                  </a:lnTo>
                  <a:lnTo>
                    <a:pt x="78" y="33"/>
                  </a:lnTo>
                  <a:lnTo>
                    <a:pt x="90" y="25"/>
                  </a:lnTo>
                  <a:lnTo>
                    <a:pt x="102" y="18"/>
                  </a:lnTo>
                  <a:lnTo>
                    <a:pt x="115" y="13"/>
                  </a:lnTo>
                  <a:lnTo>
                    <a:pt x="128" y="8"/>
                  </a:lnTo>
                  <a:lnTo>
                    <a:pt x="143" y="4"/>
                  </a:lnTo>
                  <a:lnTo>
                    <a:pt x="141" y="4"/>
                  </a:lnTo>
                  <a:lnTo>
                    <a:pt x="140" y="4"/>
                  </a:lnTo>
                  <a:lnTo>
                    <a:pt x="139" y="3"/>
                  </a:lnTo>
                  <a:lnTo>
                    <a:pt x="137" y="3"/>
                  </a:lnTo>
                  <a:lnTo>
                    <a:pt x="136" y="3"/>
                  </a:lnTo>
                  <a:lnTo>
                    <a:pt x="135" y="2"/>
                  </a:lnTo>
                  <a:lnTo>
                    <a:pt x="133" y="2"/>
                  </a:lnTo>
                  <a:lnTo>
                    <a:pt x="132" y="1"/>
                  </a:lnTo>
                  <a:lnTo>
                    <a:pt x="130" y="1"/>
                  </a:lnTo>
                  <a:lnTo>
                    <a:pt x="129" y="1"/>
                  </a:lnTo>
                  <a:lnTo>
                    <a:pt x="128" y="1"/>
                  </a:lnTo>
                  <a:lnTo>
                    <a:pt x="126" y="1"/>
                  </a:lnTo>
                  <a:lnTo>
                    <a:pt x="125" y="1"/>
                  </a:lnTo>
                  <a:lnTo>
                    <a:pt x="124" y="0"/>
                  </a:lnTo>
                  <a:lnTo>
                    <a:pt x="122" y="0"/>
                  </a:lnTo>
                  <a:lnTo>
                    <a:pt x="121" y="0"/>
                  </a:lnTo>
                  <a:lnTo>
                    <a:pt x="108" y="5"/>
                  </a:lnTo>
                  <a:lnTo>
                    <a:pt x="96" y="11"/>
                  </a:lnTo>
                  <a:lnTo>
                    <a:pt x="84" y="18"/>
                  </a:lnTo>
                  <a:lnTo>
                    <a:pt x="72" y="25"/>
                  </a:lnTo>
                  <a:lnTo>
                    <a:pt x="61" y="33"/>
                  </a:lnTo>
                  <a:lnTo>
                    <a:pt x="51" y="43"/>
                  </a:lnTo>
                  <a:lnTo>
                    <a:pt x="42" y="53"/>
                  </a:lnTo>
                  <a:lnTo>
                    <a:pt x="34" y="64"/>
                  </a:lnTo>
                  <a:lnTo>
                    <a:pt x="27" y="75"/>
                  </a:lnTo>
                  <a:lnTo>
                    <a:pt x="20" y="87"/>
                  </a:lnTo>
                  <a:lnTo>
                    <a:pt x="14" y="99"/>
                  </a:lnTo>
                  <a:lnTo>
                    <a:pt x="9" y="112"/>
                  </a:lnTo>
                  <a:lnTo>
                    <a:pt x="5" y="126"/>
                  </a:lnTo>
                  <a:lnTo>
                    <a:pt x="3" y="140"/>
                  </a:lnTo>
                  <a:lnTo>
                    <a:pt x="1" y="153"/>
                  </a:lnTo>
                  <a:lnTo>
                    <a:pt x="0" y="168"/>
                  </a:lnTo>
                </a:path>
              </a:pathLst>
            </a:custGeom>
            <a:solidFill>
              <a:srgbClr val="AEA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35" name="Freeform 64"/>
            <p:cNvSpPr>
              <a:spLocks/>
            </p:cNvSpPr>
            <p:nvPr/>
          </p:nvSpPr>
          <p:spPr bwMode="auto">
            <a:xfrm>
              <a:off x="5856" y="324"/>
              <a:ext cx="273" cy="333"/>
            </a:xfrm>
            <a:custGeom>
              <a:avLst/>
              <a:gdLst>
                <a:gd name="T0" fmla="*/ 4 w 273"/>
                <a:gd name="T1" fmla="*/ 198 h 333"/>
                <a:gd name="T2" fmla="*/ 20 w 273"/>
                <a:gd name="T3" fmla="*/ 244 h 333"/>
                <a:gd name="T4" fmla="*/ 49 w 273"/>
                <a:gd name="T5" fmla="*/ 283 h 333"/>
                <a:gd name="T6" fmla="*/ 88 w 273"/>
                <a:gd name="T7" fmla="*/ 312 h 333"/>
                <a:gd name="T8" fmla="*/ 134 w 273"/>
                <a:gd name="T9" fmla="*/ 328 h 333"/>
                <a:gd name="T10" fmla="*/ 174 w 273"/>
                <a:gd name="T11" fmla="*/ 332 h 333"/>
                <a:gd name="T12" fmla="*/ 193 w 273"/>
                <a:gd name="T13" fmla="*/ 330 h 333"/>
                <a:gd name="T14" fmla="*/ 211 w 273"/>
                <a:gd name="T15" fmla="*/ 326 h 333"/>
                <a:gd name="T16" fmla="*/ 229 w 273"/>
                <a:gd name="T17" fmla="*/ 320 h 333"/>
                <a:gd name="T18" fmla="*/ 246 w 273"/>
                <a:gd name="T19" fmla="*/ 312 h 333"/>
                <a:gd name="T20" fmla="*/ 262 w 273"/>
                <a:gd name="T21" fmla="*/ 302 h 333"/>
                <a:gd name="T22" fmla="*/ 264 w 273"/>
                <a:gd name="T23" fmla="*/ 299 h 333"/>
                <a:gd name="T24" fmla="*/ 266 w 273"/>
                <a:gd name="T25" fmla="*/ 295 h 333"/>
                <a:gd name="T26" fmla="*/ 268 w 273"/>
                <a:gd name="T27" fmla="*/ 292 h 333"/>
                <a:gd name="T28" fmla="*/ 269 w 273"/>
                <a:gd name="T29" fmla="*/ 287 h 333"/>
                <a:gd name="T30" fmla="*/ 271 w 273"/>
                <a:gd name="T31" fmla="*/ 284 h 333"/>
                <a:gd name="T32" fmla="*/ 261 w 273"/>
                <a:gd name="T33" fmla="*/ 292 h 333"/>
                <a:gd name="T34" fmla="*/ 244 w 273"/>
                <a:gd name="T35" fmla="*/ 303 h 333"/>
                <a:gd name="T36" fmla="*/ 224 w 273"/>
                <a:gd name="T37" fmla="*/ 312 h 333"/>
                <a:gd name="T38" fmla="*/ 204 w 273"/>
                <a:gd name="T39" fmla="*/ 319 h 333"/>
                <a:gd name="T40" fmla="*/ 182 w 273"/>
                <a:gd name="T41" fmla="*/ 322 h 333"/>
                <a:gd name="T42" fmla="*/ 151 w 273"/>
                <a:gd name="T43" fmla="*/ 321 h 333"/>
                <a:gd name="T44" fmla="*/ 105 w 273"/>
                <a:gd name="T45" fmla="*/ 310 h 333"/>
                <a:gd name="T46" fmla="*/ 67 w 273"/>
                <a:gd name="T47" fmla="*/ 287 h 333"/>
                <a:gd name="T48" fmla="*/ 37 w 273"/>
                <a:gd name="T49" fmla="*/ 252 h 333"/>
                <a:gd name="T50" fmla="*/ 16 w 273"/>
                <a:gd name="T51" fmla="*/ 211 h 333"/>
                <a:gd name="T52" fmla="*/ 9 w 273"/>
                <a:gd name="T53" fmla="*/ 164 h 333"/>
                <a:gd name="T54" fmla="*/ 16 w 273"/>
                <a:gd name="T55" fmla="*/ 119 h 333"/>
                <a:gd name="T56" fmla="*/ 34 w 273"/>
                <a:gd name="T57" fmla="*/ 80 h 333"/>
                <a:gd name="T58" fmla="*/ 61 w 273"/>
                <a:gd name="T59" fmla="*/ 47 h 333"/>
                <a:gd name="T60" fmla="*/ 97 w 273"/>
                <a:gd name="T61" fmla="*/ 22 h 333"/>
                <a:gd name="T62" fmla="*/ 138 w 273"/>
                <a:gd name="T63" fmla="*/ 8 h 333"/>
                <a:gd name="T64" fmla="*/ 150 w 273"/>
                <a:gd name="T65" fmla="*/ 5 h 333"/>
                <a:gd name="T66" fmla="*/ 145 w 273"/>
                <a:gd name="T67" fmla="*/ 4 h 333"/>
                <a:gd name="T68" fmla="*/ 141 w 273"/>
                <a:gd name="T69" fmla="*/ 3 h 333"/>
                <a:gd name="T70" fmla="*/ 138 w 273"/>
                <a:gd name="T71" fmla="*/ 1 h 333"/>
                <a:gd name="T72" fmla="*/ 134 w 273"/>
                <a:gd name="T73" fmla="*/ 0 h 333"/>
                <a:gd name="T74" fmla="*/ 105 w 273"/>
                <a:gd name="T75" fmla="*/ 8 h 333"/>
                <a:gd name="T76" fmla="*/ 68 w 273"/>
                <a:gd name="T77" fmla="*/ 29 h 333"/>
                <a:gd name="T78" fmla="*/ 38 w 273"/>
                <a:gd name="T79" fmla="*/ 58 h 333"/>
                <a:gd name="T80" fmla="*/ 15 w 273"/>
                <a:gd name="T81" fmla="*/ 93 h 333"/>
                <a:gd name="T82" fmla="*/ 3 w 273"/>
                <a:gd name="T83" fmla="*/ 134 h 3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3" h="333">
                  <a:moveTo>
                    <a:pt x="0" y="164"/>
                  </a:moveTo>
                  <a:lnTo>
                    <a:pt x="1" y="182"/>
                  </a:lnTo>
                  <a:lnTo>
                    <a:pt x="4" y="198"/>
                  </a:lnTo>
                  <a:lnTo>
                    <a:pt x="8" y="214"/>
                  </a:lnTo>
                  <a:lnTo>
                    <a:pt x="13" y="230"/>
                  </a:lnTo>
                  <a:lnTo>
                    <a:pt x="20" y="244"/>
                  </a:lnTo>
                  <a:lnTo>
                    <a:pt x="28" y="258"/>
                  </a:lnTo>
                  <a:lnTo>
                    <a:pt x="38" y="271"/>
                  </a:lnTo>
                  <a:lnTo>
                    <a:pt x="49" y="283"/>
                  </a:lnTo>
                  <a:lnTo>
                    <a:pt x="61" y="293"/>
                  </a:lnTo>
                  <a:lnTo>
                    <a:pt x="74" y="304"/>
                  </a:lnTo>
                  <a:lnTo>
                    <a:pt x="88" y="312"/>
                  </a:lnTo>
                  <a:lnTo>
                    <a:pt x="102" y="319"/>
                  </a:lnTo>
                  <a:lnTo>
                    <a:pt x="117" y="324"/>
                  </a:lnTo>
                  <a:lnTo>
                    <a:pt x="134" y="328"/>
                  </a:lnTo>
                  <a:lnTo>
                    <a:pt x="150" y="331"/>
                  </a:lnTo>
                  <a:lnTo>
                    <a:pt x="167" y="332"/>
                  </a:lnTo>
                  <a:lnTo>
                    <a:pt x="174" y="332"/>
                  </a:lnTo>
                  <a:lnTo>
                    <a:pt x="180" y="331"/>
                  </a:lnTo>
                  <a:lnTo>
                    <a:pt x="187" y="331"/>
                  </a:lnTo>
                  <a:lnTo>
                    <a:pt x="193" y="330"/>
                  </a:lnTo>
                  <a:lnTo>
                    <a:pt x="199" y="329"/>
                  </a:lnTo>
                  <a:lnTo>
                    <a:pt x="206" y="328"/>
                  </a:lnTo>
                  <a:lnTo>
                    <a:pt x="211" y="326"/>
                  </a:lnTo>
                  <a:lnTo>
                    <a:pt x="218" y="324"/>
                  </a:lnTo>
                  <a:lnTo>
                    <a:pt x="223" y="323"/>
                  </a:lnTo>
                  <a:lnTo>
                    <a:pt x="229" y="320"/>
                  </a:lnTo>
                  <a:lnTo>
                    <a:pt x="235" y="317"/>
                  </a:lnTo>
                  <a:lnTo>
                    <a:pt x="240" y="315"/>
                  </a:lnTo>
                  <a:lnTo>
                    <a:pt x="246" y="312"/>
                  </a:lnTo>
                  <a:lnTo>
                    <a:pt x="252" y="309"/>
                  </a:lnTo>
                  <a:lnTo>
                    <a:pt x="257" y="306"/>
                  </a:lnTo>
                  <a:lnTo>
                    <a:pt x="262" y="302"/>
                  </a:lnTo>
                  <a:lnTo>
                    <a:pt x="263" y="302"/>
                  </a:lnTo>
                  <a:lnTo>
                    <a:pt x="263" y="300"/>
                  </a:lnTo>
                  <a:lnTo>
                    <a:pt x="264" y="299"/>
                  </a:lnTo>
                  <a:lnTo>
                    <a:pt x="264" y="297"/>
                  </a:lnTo>
                  <a:lnTo>
                    <a:pt x="265" y="297"/>
                  </a:lnTo>
                  <a:lnTo>
                    <a:pt x="266" y="295"/>
                  </a:lnTo>
                  <a:lnTo>
                    <a:pt x="266" y="294"/>
                  </a:lnTo>
                  <a:lnTo>
                    <a:pt x="267" y="292"/>
                  </a:lnTo>
                  <a:lnTo>
                    <a:pt x="268" y="292"/>
                  </a:lnTo>
                  <a:lnTo>
                    <a:pt x="268" y="290"/>
                  </a:lnTo>
                  <a:lnTo>
                    <a:pt x="269" y="289"/>
                  </a:lnTo>
                  <a:lnTo>
                    <a:pt x="269" y="287"/>
                  </a:lnTo>
                  <a:lnTo>
                    <a:pt x="270" y="287"/>
                  </a:lnTo>
                  <a:lnTo>
                    <a:pt x="271" y="285"/>
                  </a:lnTo>
                  <a:lnTo>
                    <a:pt x="271" y="284"/>
                  </a:lnTo>
                  <a:lnTo>
                    <a:pt x="272" y="283"/>
                  </a:lnTo>
                  <a:lnTo>
                    <a:pt x="266" y="287"/>
                  </a:lnTo>
                  <a:lnTo>
                    <a:pt x="261" y="292"/>
                  </a:lnTo>
                  <a:lnTo>
                    <a:pt x="255" y="295"/>
                  </a:lnTo>
                  <a:lnTo>
                    <a:pt x="249" y="300"/>
                  </a:lnTo>
                  <a:lnTo>
                    <a:pt x="244" y="303"/>
                  </a:lnTo>
                  <a:lnTo>
                    <a:pt x="237" y="306"/>
                  </a:lnTo>
                  <a:lnTo>
                    <a:pt x="230" y="309"/>
                  </a:lnTo>
                  <a:lnTo>
                    <a:pt x="224" y="312"/>
                  </a:lnTo>
                  <a:lnTo>
                    <a:pt x="218" y="314"/>
                  </a:lnTo>
                  <a:lnTo>
                    <a:pt x="211" y="316"/>
                  </a:lnTo>
                  <a:lnTo>
                    <a:pt x="204" y="319"/>
                  </a:lnTo>
                  <a:lnTo>
                    <a:pt x="197" y="320"/>
                  </a:lnTo>
                  <a:lnTo>
                    <a:pt x="189" y="321"/>
                  </a:lnTo>
                  <a:lnTo>
                    <a:pt x="182" y="322"/>
                  </a:lnTo>
                  <a:lnTo>
                    <a:pt x="175" y="323"/>
                  </a:lnTo>
                  <a:lnTo>
                    <a:pt x="167" y="323"/>
                  </a:lnTo>
                  <a:lnTo>
                    <a:pt x="151" y="321"/>
                  </a:lnTo>
                  <a:lnTo>
                    <a:pt x="136" y="319"/>
                  </a:lnTo>
                  <a:lnTo>
                    <a:pt x="121" y="316"/>
                  </a:lnTo>
                  <a:lnTo>
                    <a:pt x="105" y="310"/>
                  </a:lnTo>
                  <a:lnTo>
                    <a:pt x="92" y="304"/>
                  </a:lnTo>
                  <a:lnTo>
                    <a:pt x="80" y="295"/>
                  </a:lnTo>
                  <a:lnTo>
                    <a:pt x="67" y="287"/>
                  </a:lnTo>
                  <a:lnTo>
                    <a:pt x="56" y="276"/>
                  </a:lnTo>
                  <a:lnTo>
                    <a:pt x="45" y="265"/>
                  </a:lnTo>
                  <a:lnTo>
                    <a:pt x="37" y="252"/>
                  </a:lnTo>
                  <a:lnTo>
                    <a:pt x="28" y="239"/>
                  </a:lnTo>
                  <a:lnTo>
                    <a:pt x="22" y="225"/>
                  </a:lnTo>
                  <a:lnTo>
                    <a:pt x="16" y="211"/>
                  </a:lnTo>
                  <a:lnTo>
                    <a:pt x="13" y="196"/>
                  </a:lnTo>
                  <a:lnTo>
                    <a:pt x="11" y="181"/>
                  </a:lnTo>
                  <a:lnTo>
                    <a:pt x="9" y="164"/>
                  </a:lnTo>
                  <a:lnTo>
                    <a:pt x="11" y="149"/>
                  </a:lnTo>
                  <a:lnTo>
                    <a:pt x="13" y="134"/>
                  </a:lnTo>
                  <a:lnTo>
                    <a:pt x="16" y="119"/>
                  </a:lnTo>
                  <a:lnTo>
                    <a:pt x="21" y="105"/>
                  </a:lnTo>
                  <a:lnTo>
                    <a:pt x="27" y="92"/>
                  </a:lnTo>
                  <a:lnTo>
                    <a:pt x="34" y="80"/>
                  </a:lnTo>
                  <a:lnTo>
                    <a:pt x="42" y="68"/>
                  </a:lnTo>
                  <a:lnTo>
                    <a:pt x="51" y="57"/>
                  </a:lnTo>
                  <a:lnTo>
                    <a:pt x="61" y="47"/>
                  </a:lnTo>
                  <a:lnTo>
                    <a:pt x="73" y="37"/>
                  </a:lnTo>
                  <a:lnTo>
                    <a:pt x="84" y="30"/>
                  </a:lnTo>
                  <a:lnTo>
                    <a:pt x="97" y="22"/>
                  </a:lnTo>
                  <a:lnTo>
                    <a:pt x="110" y="16"/>
                  </a:lnTo>
                  <a:lnTo>
                    <a:pt x="124" y="11"/>
                  </a:lnTo>
                  <a:lnTo>
                    <a:pt x="138" y="8"/>
                  </a:lnTo>
                  <a:lnTo>
                    <a:pt x="153" y="6"/>
                  </a:lnTo>
                  <a:lnTo>
                    <a:pt x="151" y="6"/>
                  </a:lnTo>
                  <a:lnTo>
                    <a:pt x="150" y="5"/>
                  </a:lnTo>
                  <a:lnTo>
                    <a:pt x="148" y="4"/>
                  </a:lnTo>
                  <a:lnTo>
                    <a:pt x="147" y="4"/>
                  </a:lnTo>
                  <a:lnTo>
                    <a:pt x="145" y="4"/>
                  </a:lnTo>
                  <a:lnTo>
                    <a:pt x="145" y="3"/>
                  </a:lnTo>
                  <a:lnTo>
                    <a:pt x="143" y="3"/>
                  </a:lnTo>
                  <a:lnTo>
                    <a:pt x="141" y="3"/>
                  </a:lnTo>
                  <a:lnTo>
                    <a:pt x="141" y="2"/>
                  </a:lnTo>
                  <a:lnTo>
                    <a:pt x="139" y="1"/>
                  </a:lnTo>
                  <a:lnTo>
                    <a:pt x="138" y="1"/>
                  </a:lnTo>
                  <a:lnTo>
                    <a:pt x="136" y="1"/>
                  </a:lnTo>
                  <a:lnTo>
                    <a:pt x="135" y="1"/>
                  </a:lnTo>
                  <a:lnTo>
                    <a:pt x="134" y="0"/>
                  </a:lnTo>
                  <a:lnTo>
                    <a:pt x="133" y="0"/>
                  </a:lnTo>
                  <a:lnTo>
                    <a:pt x="118" y="4"/>
                  </a:lnTo>
                  <a:lnTo>
                    <a:pt x="105" y="8"/>
                  </a:lnTo>
                  <a:lnTo>
                    <a:pt x="92" y="14"/>
                  </a:lnTo>
                  <a:lnTo>
                    <a:pt x="80" y="21"/>
                  </a:lnTo>
                  <a:lnTo>
                    <a:pt x="68" y="29"/>
                  </a:lnTo>
                  <a:lnTo>
                    <a:pt x="57" y="37"/>
                  </a:lnTo>
                  <a:lnTo>
                    <a:pt x="47" y="47"/>
                  </a:lnTo>
                  <a:lnTo>
                    <a:pt x="38" y="58"/>
                  </a:lnTo>
                  <a:lnTo>
                    <a:pt x="30" y="69"/>
                  </a:lnTo>
                  <a:lnTo>
                    <a:pt x="22" y="81"/>
                  </a:lnTo>
                  <a:lnTo>
                    <a:pt x="15" y="93"/>
                  </a:lnTo>
                  <a:lnTo>
                    <a:pt x="10" y="107"/>
                  </a:lnTo>
                  <a:lnTo>
                    <a:pt x="6" y="121"/>
                  </a:lnTo>
                  <a:lnTo>
                    <a:pt x="3" y="134"/>
                  </a:lnTo>
                  <a:lnTo>
                    <a:pt x="1" y="149"/>
                  </a:lnTo>
                  <a:lnTo>
                    <a:pt x="0" y="164"/>
                  </a:lnTo>
                </a:path>
              </a:pathLst>
            </a:custGeom>
            <a:solidFill>
              <a:srgbClr val="B3B0C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36" name="Freeform 65"/>
            <p:cNvSpPr>
              <a:spLocks/>
            </p:cNvSpPr>
            <p:nvPr/>
          </p:nvSpPr>
          <p:spPr bwMode="auto">
            <a:xfrm>
              <a:off x="5865" y="330"/>
              <a:ext cx="272" cy="318"/>
            </a:xfrm>
            <a:custGeom>
              <a:avLst/>
              <a:gdLst>
                <a:gd name="T0" fmla="*/ 4 w 272"/>
                <a:gd name="T1" fmla="*/ 190 h 318"/>
                <a:gd name="T2" fmla="*/ 19 w 272"/>
                <a:gd name="T3" fmla="*/ 233 h 318"/>
                <a:gd name="T4" fmla="*/ 46 w 272"/>
                <a:gd name="T5" fmla="*/ 270 h 318"/>
                <a:gd name="T6" fmla="*/ 83 w 272"/>
                <a:gd name="T7" fmla="*/ 298 h 318"/>
                <a:gd name="T8" fmla="*/ 126 w 272"/>
                <a:gd name="T9" fmla="*/ 314 h 318"/>
                <a:gd name="T10" fmla="*/ 166 w 272"/>
                <a:gd name="T11" fmla="*/ 317 h 318"/>
                <a:gd name="T12" fmla="*/ 188 w 272"/>
                <a:gd name="T13" fmla="*/ 314 h 318"/>
                <a:gd name="T14" fmla="*/ 208 w 272"/>
                <a:gd name="T15" fmla="*/ 309 h 318"/>
                <a:gd name="T16" fmla="*/ 228 w 272"/>
                <a:gd name="T17" fmla="*/ 301 h 318"/>
                <a:gd name="T18" fmla="*/ 246 w 272"/>
                <a:gd name="T19" fmla="*/ 290 h 318"/>
                <a:gd name="T20" fmla="*/ 263 w 272"/>
                <a:gd name="T21" fmla="*/ 277 h 318"/>
                <a:gd name="T22" fmla="*/ 265 w 272"/>
                <a:gd name="T23" fmla="*/ 273 h 318"/>
                <a:gd name="T24" fmla="*/ 266 w 272"/>
                <a:gd name="T25" fmla="*/ 269 h 318"/>
                <a:gd name="T26" fmla="*/ 268 w 272"/>
                <a:gd name="T27" fmla="*/ 265 h 318"/>
                <a:gd name="T28" fmla="*/ 270 w 272"/>
                <a:gd name="T29" fmla="*/ 261 h 318"/>
                <a:gd name="T30" fmla="*/ 270 w 272"/>
                <a:gd name="T31" fmla="*/ 256 h 318"/>
                <a:gd name="T32" fmla="*/ 260 w 272"/>
                <a:gd name="T33" fmla="*/ 266 h 318"/>
                <a:gd name="T34" fmla="*/ 242 w 272"/>
                <a:gd name="T35" fmla="*/ 282 h 318"/>
                <a:gd name="T36" fmla="*/ 221 w 272"/>
                <a:gd name="T37" fmla="*/ 294 h 318"/>
                <a:gd name="T38" fmla="*/ 198 w 272"/>
                <a:gd name="T39" fmla="*/ 301 h 318"/>
                <a:gd name="T40" fmla="*/ 175 w 272"/>
                <a:gd name="T41" fmla="*/ 306 h 318"/>
                <a:gd name="T42" fmla="*/ 143 w 272"/>
                <a:gd name="T43" fmla="*/ 306 h 318"/>
                <a:gd name="T44" fmla="*/ 100 w 272"/>
                <a:gd name="T45" fmla="*/ 296 h 318"/>
                <a:gd name="T46" fmla="*/ 63 w 272"/>
                <a:gd name="T47" fmla="*/ 273 h 318"/>
                <a:gd name="T48" fmla="*/ 35 w 272"/>
                <a:gd name="T49" fmla="*/ 242 h 318"/>
                <a:gd name="T50" fmla="*/ 16 w 272"/>
                <a:gd name="T51" fmla="*/ 202 h 318"/>
                <a:gd name="T52" fmla="*/ 9 w 272"/>
                <a:gd name="T53" fmla="*/ 158 h 318"/>
                <a:gd name="T54" fmla="*/ 16 w 272"/>
                <a:gd name="T55" fmla="*/ 114 h 318"/>
                <a:gd name="T56" fmla="*/ 35 w 272"/>
                <a:gd name="T57" fmla="*/ 75 h 318"/>
                <a:gd name="T58" fmla="*/ 63 w 272"/>
                <a:gd name="T59" fmla="*/ 42 h 318"/>
                <a:gd name="T60" fmla="*/ 100 w 272"/>
                <a:gd name="T61" fmla="*/ 21 h 318"/>
                <a:gd name="T62" fmla="*/ 143 w 272"/>
                <a:gd name="T63" fmla="*/ 9 h 318"/>
                <a:gd name="T64" fmla="*/ 160 w 272"/>
                <a:gd name="T65" fmla="*/ 9 h 318"/>
                <a:gd name="T66" fmla="*/ 163 w 272"/>
                <a:gd name="T67" fmla="*/ 9 h 318"/>
                <a:gd name="T68" fmla="*/ 166 w 272"/>
                <a:gd name="T69" fmla="*/ 9 h 318"/>
                <a:gd name="T70" fmla="*/ 162 w 272"/>
                <a:gd name="T71" fmla="*/ 7 h 318"/>
                <a:gd name="T72" fmla="*/ 158 w 272"/>
                <a:gd name="T73" fmla="*/ 5 h 318"/>
                <a:gd name="T74" fmla="*/ 154 w 272"/>
                <a:gd name="T75" fmla="*/ 4 h 318"/>
                <a:gd name="T76" fmla="*/ 150 w 272"/>
                <a:gd name="T77" fmla="*/ 2 h 318"/>
                <a:gd name="T78" fmla="*/ 146 w 272"/>
                <a:gd name="T79" fmla="*/ 1 h 318"/>
                <a:gd name="T80" fmla="*/ 115 w 272"/>
                <a:gd name="T81" fmla="*/ 5 h 318"/>
                <a:gd name="T82" fmla="*/ 75 w 272"/>
                <a:gd name="T83" fmla="*/ 23 h 318"/>
                <a:gd name="T84" fmla="*/ 42 w 272"/>
                <a:gd name="T85" fmla="*/ 50 h 318"/>
                <a:gd name="T86" fmla="*/ 18 w 272"/>
                <a:gd name="T87" fmla="*/ 86 h 318"/>
                <a:gd name="T88" fmla="*/ 3 w 272"/>
                <a:gd name="T89" fmla="*/ 128 h 3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2" h="318">
                  <a:moveTo>
                    <a:pt x="0" y="158"/>
                  </a:moveTo>
                  <a:lnTo>
                    <a:pt x="1" y="175"/>
                  </a:lnTo>
                  <a:lnTo>
                    <a:pt x="4" y="190"/>
                  </a:lnTo>
                  <a:lnTo>
                    <a:pt x="7" y="205"/>
                  </a:lnTo>
                  <a:lnTo>
                    <a:pt x="13" y="220"/>
                  </a:lnTo>
                  <a:lnTo>
                    <a:pt x="19" y="233"/>
                  </a:lnTo>
                  <a:lnTo>
                    <a:pt x="27" y="247"/>
                  </a:lnTo>
                  <a:lnTo>
                    <a:pt x="36" y="259"/>
                  </a:lnTo>
                  <a:lnTo>
                    <a:pt x="46" y="270"/>
                  </a:lnTo>
                  <a:lnTo>
                    <a:pt x="57" y="281"/>
                  </a:lnTo>
                  <a:lnTo>
                    <a:pt x="70" y="290"/>
                  </a:lnTo>
                  <a:lnTo>
                    <a:pt x="83" y="298"/>
                  </a:lnTo>
                  <a:lnTo>
                    <a:pt x="96" y="304"/>
                  </a:lnTo>
                  <a:lnTo>
                    <a:pt x="111" y="310"/>
                  </a:lnTo>
                  <a:lnTo>
                    <a:pt x="126" y="314"/>
                  </a:lnTo>
                  <a:lnTo>
                    <a:pt x="142" y="316"/>
                  </a:lnTo>
                  <a:lnTo>
                    <a:pt x="158" y="317"/>
                  </a:lnTo>
                  <a:lnTo>
                    <a:pt x="166" y="317"/>
                  </a:lnTo>
                  <a:lnTo>
                    <a:pt x="173" y="316"/>
                  </a:lnTo>
                  <a:lnTo>
                    <a:pt x="180" y="316"/>
                  </a:lnTo>
                  <a:lnTo>
                    <a:pt x="188" y="314"/>
                  </a:lnTo>
                  <a:lnTo>
                    <a:pt x="195" y="313"/>
                  </a:lnTo>
                  <a:lnTo>
                    <a:pt x="202" y="311"/>
                  </a:lnTo>
                  <a:lnTo>
                    <a:pt x="208" y="309"/>
                  </a:lnTo>
                  <a:lnTo>
                    <a:pt x="215" y="306"/>
                  </a:lnTo>
                  <a:lnTo>
                    <a:pt x="222" y="304"/>
                  </a:lnTo>
                  <a:lnTo>
                    <a:pt x="228" y="301"/>
                  </a:lnTo>
                  <a:lnTo>
                    <a:pt x="234" y="297"/>
                  </a:lnTo>
                  <a:lnTo>
                    <a:pt x="241" y="294"/>
                  </a:lnTo>
                  <a:lnTo>
                    <a:pt x="246" y="290"/>
                  </a:lnTo>
                  <a:lnTo>
                    <a:pt x="252" y="286"/>
                  </a:lnTo>
                  <a:lnTo>
                    <a:pt x="258" y="282"/>
                  </a:lnTo>
                  <a:lnTo>
                    <a:pt x="263" y="277"/>
                  </a:lnTo>
                  <a:lnTo>
                    <a:pt x="263" y="276"/>
                  </a:lnTo>
                  <a:lnTo>
                    <a:pt x="264" y="275"/>
                  </a:lnTo>
                  <a:lnTo>
                    <a:pt x="265" y="273"/>
                  </a:lnTo>
                  <a:lnTo>
                    <a:pt x="265" y="272"/>
                  </a:lnTo>
                  <a:lnTo>
                    <a:pt x="265" y="270"/>
                  </a:lnTo>
                  <a:lnTo>
                    <a:pt x="266" y="269"/>
                  </a:lnTo>
                  <a:lnTo>
                    <a:pt x="267" y="268"/>
                  </a:lnTo>
                  <a:lnTo>
                    <a:pt x="267" y="266"/>
                  </a:lnTo>
                  <a:lnTo>
                    <a:pt x="268" y="265"/>
                  </a:lnTo>
                  <a:lnTo>
                    <a:pt x="268" y="263"/>
                  </a:lnTo>
                  <a:lnTo>
                    <a:pt x="268" y="262"/>
                  </a:lnTo>
                  <a:lnTo>
                    <a:pt x="270" y="261"/>
                  </a:lnTo>
                  <a:lnTo>
                    <a:pt x="270" y="259"/>
                  </a:lnTo>
                  <a:lnTo>
                    <a:pt x="270" y="258"/>
                  </a:lnTo>
                  <a:lnTo>
                    <a:pt x="270" y="256"/>
                  </a:lnTo>
                  <a:lnTo>
                    <a:pt x="271" y="255"/>
                  </a:lnTo>
                  <a:lnTo>
                    <a:pt x="266" y="261"/>
                  </a:lnTo>
                  <a:lnTo>
                    <a:pt x="260" y="266"/>
                  </a:lnTo>
                  <a:lnTo>
                    <a:pt x="255" y="272"/>
                  </a:lnTo>
                  <a:lnTo>
                    <a:pt x="248" y="277"/>
                  </a:lnTo>
                  <a:lnTo>
                    <a:pt x="242" y="282"/>
                  </a:lnTo>
                  <a:lnTo>
                    <a:pt x="235" y="286"/>
                  </a:lnTo>
                  <a:lnTo>
                    <a:pt x="229" y="289"/>
                  </a:lnTo>
                  <a:lnTo>
                    <a:pt x="221" y="294"/>
                  </a:lnTo>
                  <a:lnTo>
                    <a:pt x="214" y="296"/>
                  </a:lnTo>
                  <a:lnTo>
                    <a:pt x="207" y="299"/>
                  </a:lnTo>
                  <a:lnTo>
                    <a:pt x="198" y="301"/>
                  </a:lnTo>
                  <a:lnTo>
                    <a:pt x="191" y="304"/>
                  </a:lnTo>
                  <a:lnTo>
                    <a:pt x="183" y="306"/>
                  </a:lnTo>
                  <a:lnTo>
                    <a:pt x="175" y="306"/>
                  </a:lnTo>
                  <a:lnTo>
                    <a:pt x="167" y="307"/>
                  </a:lnTo>
                  <a:lnTo>
                    <a:pt x="158" y="308"/>
                  </a:lnTo>
                  <a:lnTo>
                    <a:pt x="143" y="306"/>
                  </a:lnTo>
                  <a:lnTo>
                    <a:pt x="128" y="304"/>
                  </a:lnTo>
                  <a:lnTo>
                    <a:pt x="114" y="301"/>
                  </a:lnTo>
                  <a:lnTo>
                    <a:pt x="100" y="296"/>
                  </a:lnTo>
                  <a:lnTo>
                    <a:pt x="87" y="289"/>
                  </a:lnTo>
                  <a:lnTo>
                    <a:pt x="75" y="282"/>
                  </a:lnTo>
                  <a:lnTo>
                    <a:pt x="63" y="273"/>
                  </a:lnTo>
                  <a:lnTo>
                    <a:pt x="53" y="264"/>
                  </a:lnTo>
                  <a:lnTo>
                    <a:pt x="44" y="253"/>
                  </a:lnTo>
                  <a:lnTo>
                    <a:pt x="35" y="242"/>
                  </a:lnTo>
                  <a:lnTo>
                    <a:pt x="27" y="229"/>
                  </a:lnTo>
                  <a:lnTo>
                    <a:pt x="21" y="216"/>
                  </a:lnTo>
                  <a:lnTo>
                    <a:pt x="16" y="202"/>
                  </a:lnTo>
                  <a:lnTo>
                    <a:pt x="13" y="188"/>
                  </a:lnTo>
                  <a:lnTo>
                    <a:pt x="11" y="173"/>
                  </a:lnTo>
                  <a:lnTo>
                    <a:pt x="9" y="158"/>
                  </a:lnTo>
                  <a:lnTo>
                    <a:pt x="11" y="143"/>
                  </a:lnTo>
                  <a:lnTo>
                    <a:pt x="13" y="128"/>
                  </a:lnTo>
                  <a:lnTo>
                    <a:pt x="16" y="114"/>
                  </a:lnTo>
                  <a:lnTo>
                    <a:pt x="21" y="100"/>
                  </a:lnTo>
                  <a:lnTo>
                    <a:pt x="27" y="87"/>
                  </a:lnTo>
                  <a:lnTo>
                    <a:pt x="35" y="75"/>
                  </a:lnTo>
                  <a:lnTo>
                    <a:pt x="44" y="63"/>
                  </a:lnTo>
                  <a:lnTo>
                    <a:pt x="53" y="53"/>
                  </a:lnTo>
                  <a:lnTo>
                    <a:pt x="63" y="42"/>
                  </a:lnTo>
                  <a:lnTo>
                    <a:pt x="75" y="34"/>
                  </a:lnTo>
                  <a:lnTo>
                    <a:pt x="87" y="27"/>
                  </a:lnTo>
                  <a:lnTo>
                    <a:pt x="100" y="21"/>
                  </a:lnTo>
                  <a:lnTo>
                    <a:pt x="114" y="16"/>
                  </a:lnTo>
                  <a:lnTo>
                    <a:pt x="128" y="12"/>
                  </a:lnTo>
                  <a:lnTo>
                    <a:pt x="143" y="9"/>
                  </a:lnTo>
                  <a:lnTo>
                    <a:pt x="158" y="9"/>
                  </a:lnTo>
                  <a:lnTo>
                    <a:pt x="159" y="9"/>
                  </a:lnTo>
                  <a:lnTo>
                    <a:pt x="160" y="9"/>
                  </a:lnTo>
                  <a:lnTo>
                    <a:pt x="161" y="9"/>
                  </a:lnTo>
                  <a:lnTo>
                    <a:pt x="162" y="9"/>
                  </a:lnTo>
                  <a:lnTo>
                    <a:pt x="163" y="9"/>
                  </a:lnTo>
                  <a:lnTo>
                    <a:pt x="164" y="9"/>
                  </a:lnTo>
                  <a:lnTo>
                    <a:pt x="165" y="9"/>
                  </a:lnTo>
                  <a:lnTo>
                    <a:pt x="166" y="9"/>
                  </a:lnTo>
                  <a:lnTo>
                    <a:pt x="164" y="8"/>
                  </a:lnTo>
                  <a:lnTo>
                    <a:pt x="163" y="8"/>
                  </a:lnTo>
                  <a:lnTo>
                    <a:pt x="162" y="7"/>
                  </a:lnTo>
                  <a:lnTo>
                    <a:pt x="160" y="6"/>
                  </a:lnTo>
                  <a:lnTo>
                    <a:pt x="159" y="6"/>
                  </a:lnTo>
                  <a:lnTo>
                    <a:pt x="158" y="5"/>
                  </a:lnTo>
                  <a:lnTo>
                    <a:pt x="157" y="4"/>
                  </a:lnTo>
                  <a:lnTo>
                    <a:pt x="155" y="4"/>
                  </a:lnTo>
                  <a:lnTo>
                    <a:pt x="154" y="4"/>
                  </a:lnTo>
                  <a:lnTo>
                    <a:pt x="153" y="3"/>
                  </a:lnTo>
                  <a:lnTo>
                    <a:pt x="151" y="3"/>
                  </a:lnTo>
                  <a:lnTo>
                    <a:pt x="150" y="2"/>
                  </a:lnTo>
                  <a:lnTo>
                    <a:pt x="148" y="1"/>
                  </a:lnTo>
                  <a:lnTo>
                    <a:pt x="147" y="1"/>
                  </a:lnTo>
                  <a:lnTo>
                    <a:pt x="146" y="1"/>
                  </a:lnTo>
                  <a:lnTo>
                    <a:pt x="144" y="0"/>
                  </a:lnTo>
                  <a:lnTo>
                    <a:pt x="129" y="2"/>
                  </a:lnTo>
                  <a:lnTo>
                    <a:pt x="115" y="5"/>
                  </a:lnTo>
                  <a:lnTo>
                    <a:pt x="101" y="10"/>
                  </a:lnTo>
                  <a:lnTo>
                    <a:pt x="88" y="16"/>
                  </a:lnTo>
                  <a:lnTo>
                    <a:pt x="75" y="23"/>
                  </a:lnTo>
                  <a:lnTo>
                    <a:pt x="63" y="31"/>
                  </a:lnTo>
                  <a:lnTo>
                    <a:pt x="52" y="40"/>
                  </a:lnTo>
                  <a:lnTo>
                    <a:pt x="42" y="50"/>
                  </a:lnTo>
                  <a:lnTo>
                    <a:pt x="32" y="61"/>
                  </a:lnTo>
                  <a:lnTo>
                    <a:pt x="25" y="73"/>
                  </a:lnTo>
                  <a:lnTo>
                    <a:pt x="18" y="86"/>
                  </a:lnTo>
                  <a:lnTo>
                    <a:pt x="11" y="99"/>
                  </a:lnTo>
                  <a:lnTo>
                    <a:pt x="6" y="113"/>
                  </a:lnTo>
                  <a:lnTo>
                    <a:pt x="3" y="128"/>
                  </a:lnTo>
                  <a:lnTo>
                    <a:pt x="1" y="143"/>
                  </a:lnTo>
                  <a:lnTo>
                    <a:pt x="0" y="158"/>
                  </a:lnTo>
                </a:path>
              </a:pathLst>
            </a:custGeom>
            <a:solidFill>
              <a:srgbClr val="B7B5D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37" name="Freeform 66"/>
            <p:cNvSpPr>
              <a:spLocks/>
            </p:cNvSpPr>
            <p:nvPr/>
          </p:nvSpPr>
          <p:spPr bwMode="auto">
            <a:xfrm>
              <a:off x="5874" y="340"/>
              <a:ext cx="270" cy="299"/>
            </a:xfrm>
            <a:custGeom>
              <a:avLst/>
              <a:gdLst>
                <a:gd name="T0" fmla="*/ 3 w 269"/>
                <a:gd name="T1" fmla="*/ 179 h 299"/>
                <a:gd name="T2" fmla="*/ 18 w 269"/>
                <a:gd name="T3" fmla="*/ 220 h 299"/>
                <a:gd name="T4" fmla="*/ 44 w 269"/>
                <a:gd name="T5" fmla="*/ 254 h 299"/>
                <a:gd name="T6" fmla="*/ 78 w 269"/>
                <a:gd name="T7" fmla="*/ 280 h 299"/>
                <a:gd name="T8" fmla="*/ 119 w 269"/>
                <a:gd name="T9" fmla="*/ 295 h 299"/>
                <a:gd name="T10" fmla="*/ 159 w 269"/>
                <a:gd name="T11" fmla="*/ 297 h 299"/>
                <a:gd name="T12" fmla="*/ 184 w 269"/>
                <a:gd name="T13" fmla="*/ 294 h 299"/>
                <a:gd name="T14" fmla="*/ 207 w 269"/>
                <a:gd name="T15" fmla="*/ 287 h 299"/>
                <a:gd name="T16" fmla="*/ 228 w 269"/>
                <a:gd name="T17" fmla="*/ 276 h 299"/>
                <a:gd name="T18" fmla="*/ 247 w 269"/>
                <a:gd name="T19" fmla="*/ 263 h 299"/>
                <a:gd name="T20" fmla="*/ 264 w 269"/>
                <a:gd name="T21" fmla="*/ 246 h 299"/>
                <a:gd name="T22" fmla="*/ 266 w 269"/>
                <a:gd name="T23" fmla="*/ 242 h 299"/>
                <a:gd name="T24" fmla="*/ 266 w 269"/>
                <a:gd name="T25" fmla="*/ 237 h 299"/>
                <a:gd name="T26" fmla="*/ 267 w 269"/>
                <a:gd name="T27" fmla="*/ 232 h 299"/>
                <a:gd name="T28" fmla="*/ 269 w 269"/>
                <a:gd name="T29" fmla="*/ 227 h 299"/>
                <a:gd name="T30" fmla="*/ 269 w 269"/>
                <a:gd name="T31" fmla="*/ 223 h 299"/>
                <a:gd name="T32" fmla="*/ 259 w 269"/>
                <a:gd name="T33" fmla="*/ 236 h 299"/>
                <a:gd name="T34" fmla="*/ 242 w 269"/>
                <a:gd name="T35" fmla="*/ 255 h 299"/>
                <a:gd name="T36" fmla="*/ 220 w 269"/>
                <a:gd name="T37" fmla="*/ 270 h 299"/>
                <a:gd name="T38" fmla="*/ 196 w 269"/>
                <a:gd name="T39" fmla="*/ 281 h 299"/>
                <a:gd name="T40" fmla="*/ 170 w 269"/>
                <a:gd name="T41" fmla="*/ 287 h 299"/>
                <a:gd name="T42" fmla="*/ 137 w 269"/>
                <a:gd name="T43" fmla="*/ 287 h 299"/>
                <a:gd name="T44" fmla="*/ 95 w 269"/>
                <a:gd name="T45" fmla="*/ 278 h 299"/>
                <a:gd name="T46" fmla="*/ 61 w 269"/>
                <a:gd name="T47" fmla="*/ 256 h 299"/>
                <a:gd name="T48" fmla="*/ 34 w 269"/>
                <a:gd name="T49" fmla="*/ 227 h 299"/>
                <a:gd name="T50" fmla="*/ 16 w 269"/>
                <a:gd name="T51" fmla="*/ 190 h 299"/>
                <a:gd name="T52" fmla="*/ 9 w 269"/>
                <a:gd name="T53" fmla="*/ 149 h 299"/>
                <a:gd name="T54" fmla="*/ 16 w 269"/>
                <a:gd name="T55" fmla="*/ 107 h 299"/>
                <a:gd name="T56" fmla="*/ 34 w 269"/>
                <a:gd name="T57" fmla="*/ 71 h 299"/>
                <a:gd name="T58" fmla="*/ 61 w 269"/>
                <a:gd name="T59" fmla="*/ 41 h 299"/>
                <a:gd name="T60" fmla="*/ 95 w 269"/>
                <a:gd name="T61" fmla="*/ 20 h 299"/>
                <a:gd name="T62" fmla="*/ 137 w 269"/>
                <a:gd name="T63" fmla="*/ 10 h 299"/>
                <a:gd name="T64" fmla="*/ 154 w 269"/>
                <a:gd name="T65" fmla="*/ 9 h 299"/>
                <a:gd name="T66" fmla="*/ 160 w 269"/>
                <a:gd name="T67" fmla="*/ 9 h 299"/>
                <a:gd name="T68" fmla="*/ 166 w 269"/>
                <a:gd name="T69" fmla="*/ 10 h 299"/>
                <a:gd name="T70" fmla="*/ 171 w 269"/>
                <a:gd name="T71" fmla="*/ 11 h 299"/>
                <a:gd name="T72" fmla="*/ 176 w 269"/>
                <a:gd name="T73" fmla="*/ 11 h 299"/>
                <a:gd name="T74" fmla="*/ 179 w 269"/>
                <a:gd name="T75" fmla="*/ 11 h 299"/>
                <a:gd name="T76" fmla="*/ 175 w 269"/>
                <a:gd name="T77" fmla="*/ 9 h 299"/>
                <a:gd name="T78" fmla="*/ 171 w 269"/>
                <a:gd name="T79" fmla="*/ 6 h 299"/>
                <a:gd name="T80" fmla="*/ 166 w 269"/>
                <a:gd name="T81" fmla="*/ 4 h 299"/>
                <a:gd name="T82" fmla="*/ 161 w 269"/>
                <a:gd name="T83" fmla="*/ 1 h 299"/>
                <a:gd name="T84" fmla="*/ 158 w 269"/>
                <a:gd name="T85" fmla="*/ 0 h 299"/>
                <a:gd name="T86" fmla="*/ 155 w 269"/>
                <a:gd name="T87" fmla="*/ 0 h 299"/>
                <a:gd name="T88" fmla="*/ 152 w 269"/>
                <a:gd name="T89" fmla="*/ 0 h 299"/>
                <a:gd name="T90" fmla="*/ 119 w 269"/>
                <a:gd name="T91" fmla="*/ 3 h 299"/>
                <a:gd name="T92" fmla="*/ 78 w 269"/>
                <a:gd name="T93" fmla="*/ 18 h 299"/>
                <a:gd name="T94" fmla="*/ 44 w 269"/>
                <a:gd name="T95" fmla="*/ 44 h 299"/>
                <a:gd name="T96" fmla="*/ 18 w 269"/>
                <a:gd name="T97" fmla="*/ 78 h 299"/>
                <a:gd name="T98" fmla="*/ 3 w 269"/>
                <a:gd name="T99" fmla="*/ 119 h 2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9" h="299">
                  <a:moveTo>
                    <a:pt x="0" y="149"/>
                  </a:moveTo>
                  <a:lnTo>
                    <a:pt x="1" y="165"/>
                  </a:lnTo>
                  <a:lnTo>
                    <a:pt x="3" y="179"/>
                  </a:lnTo>
                  <a:lnTo>
                    <a:pt x="7" y="194"/>
                  </a:lnTo>
                  <a:lnTo>
                    <a:pt x="12" y="207"/>
                  </a:lnTo>
                  <a:lnTo>
                    <a:pt x="18" y="220"/>
                  </a:lnTo>
                  <a:lnTo>
                    <a:pt x="25" y="232"/>
                  </a:lnTo>
                  <a:lnTo>
                    <a:pt x="34" y="244"/>
                  </a:lnTo>
                  <a:lnTo>
                    <a:pt x="44" y="254"/>
                  </a:lnTo>
                  <a:lnTo>
                    <a:pt x="54" y="264"/>
                  </a:lnTo>
                  <a:lnTo>
                    <a:pt x="66" y="273"/>
                  </a:lnTo>
                  <a:lnTo>
                    <a:pt x="78" y="280"/>
                  </a:lnTo>
                  <a:lnTo>
                    <a:pt x="91" y="287"/>
                  </a:lnTo>
                  <a:lnTo>
                    <a:pt x="104" y="292"/>
                  </a:lnTo>
                  <a:lnTo>
                    <a:pt x="119" y="295"/>
                  </a:lnTo>
                  <a:lnTo>
                    <a:pt x="133" y="297"/>
                  </a:lnTo>
                  <a:lnTo>
                    <a:pt x="149" y="298"/>
                  </a:lnTo>
                  <a:lnTo>
                    <a:pt x="157" y="297"/>
                  </a:lnTo>
                  <a:lnTo>
                    <a:pt x="166" y="297"/>
                  </a:lnTo>
                  <a:lnTo>
                    <a:pt x="173" y="296"/>
                  </a:lnTo>
                  <a:lnTo>
                    <a:pt x="182" y="294"/>
                  </a:lnTo>
                  <a:lnTo>
                    <a:pt x="190" y="292"/>
                  </a:lnTo>
                  <a:lnTo>
                    <a:pt x="197" y="290"/>
                  </a:lnTo>
                  <a:lnTo>
                    <a:pt x="205" y="287"/>
                  </a:lnTo>
                  <a:lnTo>
                    <a:pt x="212" y="284"/>
                  </a:lnTo>
                  <a:lnTo>
                    <a:pt x="219" y="280"/>
                  </a:lnTo>
                  <a:lnTo>
                    <a:pt x="226" y="276"/>
                  </a:lnTo>
                  <a:lnTo>
                    <a:pt x="233" y="272"/>
                  </a:lnTo>
                  <a:lnTo>
                    <a:pt x="239" y="268"/>
                  </a:lnTo>
                  <a:lnTo>
                    <a:pt x="245" y="263"/>
                  </a:lnTo>
                  <a:lnTo>
                    <a:pt x="251" y="257"/>
                  </a:lnTo>
                  <a:lnTo>
                    <a:pt x="257" y="251"/>
                  </a:lnTo>
                  <a:lnTo>
                    <a:pt x="262" y="246"/>
                  </a:lnTo>
                  <a:lnTo>
                    <a:pt x="262" y="244"/>
                  </a:lnTo>
                  <a:lnTo>
                    <a:pt x="263" y="243"/>
                  </a:lnTo>
                  <a:lnTo>
                    <a:pt x="264" y="242"/>
                  </a:lnTo>
                  <a:lnTo>
                    <a:pt x="264" y="240"/>
                  </a:lnTo>
                  <a:lnTo>
                    <a:pt x="264" y="239"/>
                  </a:lnTo>
                  <a:lnTo>
                    <a:pt x="264" y="237"/>
                  </a:lnTo>
                  <a:lnTo>
                    <a:pt x="265" y="235"/>
                  </a:lnTo>
                  <a:lnTo>
                    <a:pt x="265" y="234"/>
                  </a:lnTo>
                  <a:lnTo>
                    <a:pt x="265" y="232"/>
                  </a:lnTo>
                  <a:lnTo>
                    <a:pt x="266" y="230"/>
                  </a:lnTo>
                  <a:lnTo>
                    <a:pt x="267" y="229"/>
                  </a:lnTo>
                  <a:lnTo>
                    <a:pt x="267" y="227"/>
                  </a:lnTo>
                  <a:lnTo>
                    <a:pt x="267" y="226"/>
                  </a:lnTo>
                  <a:lnTo>
                    <a:pt x="267" y="225"/>
                  </a:lnTo>
                  <a:lnTo>
                    <a:pt x="267" y="223"/>
                  </a:lnTo>
                  <a:lnTo>
                    <a:pt x="268" y="221"/>
                  </a:lnTo>
                  <a:lnTo>
                    <a:pt x="263" y="229"/>
                  </a:lnTo>
                  <a:lnTo>
                    <a:pt x="257" y="236"/>
                  </a:lnTo>
                  <a:lnTo>
                    <a:pt x="252" y="242"/>
                  </a:lnTo>
                  <a:lnTo>
                    <a:pt x="246" y="249"/>
                  </a:lnTo>
                  <a:lnTo>
                    <a:pt x="240" y="255"/>
                  </a:lnTo>
                  <a:lnTo>
                    <a:pt x="233" y="261"/>
                  </a:lnTo>
                  <a:lnTo>
                    <a:pt x="226" y="266"/>
                  </a:lnTo>
                  <a:lnTo>
                    <a:pt x="218" y="270"/>
                  </a:lnTo>
                  <a:lnTo>
                    <a:pt x="210" y="274"/>
                  </a:lnTo>
                  <a:lnTo>
                    <a:pt x="202" y="278"/>
                  </a:lnTo>
                  <a:lnTo>
                    <a:pt x="194" y="281"/>
                  </a:lnTo>
                  <a:lnTo>
                    <a:pt x="185" y="283"/>
                  </a:lnTo>
                  <a:lnTo>
                    <a:pt x="176" y="285"/>
                  </a:lnTo>
                  <a:lnTo>
                    <a:pt x="168" y="287"/>
                  </a:lnTo>
                  <a:lnTo>
                    <a:pt x="158" y="288"/>
                  </a:lnTo>
                  <a:lnTo>
                    <a:pt x="149" y="289"/>
                  </a:lnTo>
                  <a:lnTo>
                    <a:pt x="135" y="287"/>
                  </a:lnTo>
                  <a:lnTo>
                    <a:pt x="121" y="285"/>
                  </a:lnTo>
                  <a:lnTo>
                    <a:pt x="107" y="282"/>
                  </a:lnTo>
                  <a:lnTo>
                    <a:pt x="95" y="278"/>
                  </a:lnTo>
                  <a:lnTo>
                    <a:pt x="83" y="271"/>
                  </a:lnTo>
                  <a:lnTo>
                    <a:pt x="71" y="264"/>
                  </a:lnTo>
                  <a:lnTo>
                    <a:pt x="61" y="256"/>
                  </a:lnTo>
                  <a:lnTo>
                    <a:pt x="51" y="247"/>
                  </a:lnTo>
                  <a:lnTo>
                    <a:pt x="42" y="237"/>
                  </a:lnTo>
                  <a:lnTo>
                    <a:pt x="34" y="227"/>
                  </a:lnTo>
                  <a:lnTo>
                    <a:pt x="27" y="215"/>
                  </a:lnTo>
                  <a:lnTo>
                    <a:pt x="20" y="203"/>
                  </a:lnTo>
                  <a:lnTo>
                    <a:pt x="16" y="190"/>
                  </a:lnTo>
                  <a:lnTo>
                    <a:pt x="13" y="177"/>
                  </a:lnTo>
                  <a:lnTo>
                    <a:pt x="11" y="163"/>
                  </a:lnTo>
                  <a:lnTo>
                    <a:pt x="9" y="149"/>
                  </a:lnTo>
                  <a:lnTo>
                    <a:pt x="11" y="135"/>
                  </a:lnTo>
                  <a:lnTo>
                    <a:pt x="13" y="121"/>
                  </a:lnTo>
                  <a:lnTo>
                    <a:pt x="16" y="107"/>
                  </a:lnTo>
                  <a:lnTo>
                    <a:pt x="20" y="95"/>
                  </a:lnTo>
                  <a:lnTo>
                    <a:pt x="27" y="82"/>
                  </a:lnTo>
                  <a:lnTo>
                    <a:pt x="34" y="71"/>
                  </a:lnTo>
                  <a:lnTo>
                    <a:pt x="42" y="60"/>
                  </a:lnTo>
                  <a:lnTo>
                    <a:pt x="51" y="50"/>
                  </a:lnTo>
                  <a:lnTo>
                    <a:pt x="61" y="41"/>
                  </a:lnTo>
                  <a:lnTo>
                    <a:pt x="71" y="33"/>
                  </a:lnTo>
                  <a:lnTo>
                    <a:pt x="83" y="26"/>
                  </a:lnTo>
                  <a:lnTo>
                    <a:pt x="95" y="20"/>
                  </a:lnTo>
                  <a:lnTo>
                    <a:pt x="107" y="16"/>
                  </a:lnTo>
                  <a:lnTo>
                    <a:pt x="121" y="12"/>
                  </a:lnTo>
                  <a:lnTo>
                    <a:pt x="135" y="10"/>
                  </a:lnTo>
                  <a:lnTo>
                    <a:pt x="149" y="9"/>
                  </a:lnTo>
                  <a:lnTo>
                    <a:pt x="150" y="9"/>
                  </a:lnTo>
                  <a:lnTo>
                    <a:pt x="152" y="9"/>
                  </a:lnTo>
                  <a:lnTo>
                    <a:pt x="154" y="9"/>
                  </a:lnTo>
                  <a:lnTo>
                    <a:pt x="157" y="9"/>
                  </a:lnTo>
                  <a:lnTo>
                    <a:pt x="158" y="9"/>
                  </a:lnTo>
                  <a:lnTo>
                    <a:pt x="160" y="10"/>
                  </a:lnTo>
                  <a:lnTo>
                    <a:pt x="162" y="10"/>
                  </a:lnTo>
                  <a:lnTo>
                    <a:pt x="164" y="10"/>
                  </a:lnTo>
                  <a:lnTo>
                    <a:pt x="166" y="11"/>
                  </a:lnTo>
                  <a:lnTo>
                    <a:pt x="168" y="11"/>
                  </a:lnTo>
                  <a:lnTo>
                    <a:pt x="169" y="11"/>
                  </a:lnTo>
                  <a:lnTo>
                    <a:pt x="171" y="11"/>
                  </a:lnTo>
                  <a:lnTo>
                    <a:pt x="173" y="11"/>
                  </a:lnTo>
                  <a:lnTo>
                    <a:pt x="174" y="11"/>
                  </a:lnTo>
                  <a:lnTo>
                    <a:pt x="176" y="12"/>
                  </a:lnTo>
                  <a:lnTo>
                    <a:pt x="178" y="13"/>
                  </a:lnTo>
                  <a:lnTo>
                    <a:pt x="177" y="11"/>
                  </a:lnTo>
                  <a:lnTo>
                    <a:pt x="176" y="11"/>
                  </a:lnTo>
                  <a:lnTo>
                    <a:pt x="174" y="10"/>
                  </a:lnTo>
                  <a:lnTo>
                    <a:pt x="173" y="9"/>
                  </a:lnTo>
                  <a:lnTo>
                    <a:pt x="171" y="8"/>
                  </a:lnTo>
                  <a:lnTo>
                    <a:pt x="170" y="8"/>
                  </a:lnTo>
                  <a:lnTo>
                    <a:pt x="169" y="6"/>
                  </a:lnTo>
                  <a:lnTo>
                    <a:pt x="168" y="6"/>
                  </a:lnTo>
                  <a:lnTo>
                    <a:pt x="166" y="5"/>
                  </a:lnTo>
                  <a:lnTo>
                    <a:pt x="164" y="4"/>
                  </a:lnTo>
                  <a:lnTo>
                    <a:pt x="162" y="3"/>
                  </a:lnTo>
                  <a:lnTo>
                    <a:pt x="161" y="2"/>
                  </a:lnTo>
                  <a:lnTo>
                    <a:pt x="159" y="1"/>
                  </a:lnTo>
                  <a:lnTo>
                    <a:pt x="158" y="1"/>
                  </a:lnTo>
                  <a:lnTo>
                    <a:pt x="157" y="0"/>
                  </a:lnTo>
                  <a:lnTo>
                    <a:pt x="156" y="0"/>
                  </a:lnTo>
                  <a:lnTo>
                    <a:pt x="155" y="0"/>
                  </a:lnTo>
                  <a:lnTo>
                    <a:pt x="154" y="0"/>
                  </a:lnTo>
                  <a:lnTo>
                    <a:pt x="153" y="0"/>
                  </a:lnTo>
                  <a:lnTo>
                    <a:pt x="152" y="0"/>
                  </a:lnTo>
                  <a:lnTo>
                    <a:pt x="151" y="0"/>
                  </a:lnTo>
                  <a:lnTo>
                    <a:pt x="150" y="0"/>
                  </a:lnTo>
                  <a:lnTo>
                    <a:pt x="149" y="0"/>
                  </a:lnTo>
                  <a:lnTo>
                    <a:pt x="133" y="1"/>
                  </a:lnTo>
                  <a:lnTo>
                    <a:pt x="119" y="3"/>
                  </a:lnTo>
                  <a:lnTo>
                    <a:pt x="104" y="6"/>
                  </a:lnTo>
                  <a:lnTo>
                    <a:pt x="91" y="11"/>
                  </a:lnTo>
                  <a:lnTo>
                    <a:pt x="78" y="18"/>
                  </a:lnTo>
                  <a:lnTo>
                    <a:pt x="66" y="25"/>
                  </a:lnTo>
                  <a:lnTo>
                    <a:pt x="54" y="34"/>
                  </a:lnTo>
                  <a:lnTo>
                    <a:pt x="44" y="44"/>
                  </a:lnTo>
                  <a:lnTo>
                    <a:pt x="34" y="54"/>
                  </a:lnTo>
                  <a:lnTo>
                    <a:pt x="25" y="66"/>
                  </a:lnTo>
                  <a:lnTo>
                    <a:pt x="18" y="78"/>
                  </a:lnTo>
                  <a:lnTo>
                    <a:pt x="12" y="90"/>
                  </a:lnTo>
                  <a:lnTo>
                    <a:pt x="7" y="104"/>
                  </a:lnTo>
                  <a:lnTo>
                    <a:pt x="3" y="119"/>
                  </a:lnTo>
                  <a:lnTo>
                    <a:pt x="1" y="133"/>
                  </a:lnTo>
                  <a:lnTo>
                    <a:pt x="0" y="149"/>
                  </a:lnTo>
                </a:path>
              </a:pathLst>
            </a:custGeom>
            <a:solidFill>
              <a:srgbClr val="BBB8D4"/>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38" name="Freeform 67"/>
            <p:cNvSpPr>
              <a:spLocks/>
            </p:cNvSpPr>
            <p:nvPr/>
          </p:nvSpPr>
          <p:spPr bwMode="auto">
            <a:xfrm>
              <a:off x="5884" y="349"/>
              <a:ext cx="263" cy="280"/>
            </a:xfrm>
            <a:custGeom>
              <a:avLst/>
              <a:gdLst>
                <a:gd name="T0" fmla="*/ 3 w 263"/>
                <a:gd name="T1" fmla="*/ 167 h 280"/>
                <a:gd name="T2" fmla="*/ 17 w 263"/>
                <a:gd name="T3" fmla="*/ 206 h 280"/>
                <a:gd name="T4" fmla="*/ 41 w 263"/>
                <a:gd name="T5" fmla="*/ 238 h 280"/>
                <a:gd name="T6" fmla="*/ 73 w 263"/>
                <a:gd name="T7" fmla="*/ 262 h 280"/>
                <a:gd name="T8" fmla="*/ 112 w 263"/>
                <a:gd name="T9" fmla="*/ 276 h 280"/>
                <a:gd name="T10" fmla="*/ 149 w 263"/>
                <a:gd name="T11" fmla="*/ 278 h 280"/>
                <a:gd name="T12" fmla="*/ 176 w 263"/>
                <a:gd name="T13" fmla="*/ 274 h 280"/>
                <a:gd name="T14" fmla="*/ 201 w 263"/>
                <a:gd name="T15" fmla="*/ 264 h 280"/>
                <a:gd name="T16" fmla="*/ 223 w 263"/>
                <a:gd name="T17" fmla="*/ 251 h 280"/>
                <a:gd name="T18" fmla="*/ 243 w 263"/>
                <a:gd name="T19" fmla="*/ 233 h 280"/>
                <a:gd name="T20" fmla="*/ 259 w 263"/>
                <a:gd name="T21" fmla="*/ 212 h 280"/>
                <a:gd name="T22" fmla="*/ 259 w 263"/>
                <a:gd name="T23" fmla="*/ 207 h 280"/>
                <a:gd name="T24" fmla="*/ 261 w 263"/>
                <a:gd name="T25" fmla="*/ 201 h 280"/>
                <a:gd name="T26" fmla="*/ 261 w 263"/>
                <a:gd name="T27" fmla="*/ 196 h 280"/>
                <a:gd name="T28" fmla="*/ 261 w 263"/>
                <a:gd name="T29" fmla="*/ 191 h 280"/>
                <a:gd name="T30" fmla="*/ 261 w 263"/>
                <a:gd name="T31" fmla="*/ 185 h 280"/>
                <a:gd name="T32" fmla="*/ 254 w 263"/>
                <a:gd name="T33" fmla="*/ 202 h 280"/>
                <a:gd name="T34" fmla="*/ 237 w 263"/>
                <a:gd name="T35" fmla="*/ 226 h 280"/>
                <a:gd name="T36" fmla="*/ 215 w 263"/>
                <a:gd name="T37" fmla="*/ 245 h 280"/>
                <a:gd name="T38" fmla="*/ 189 w 263"/>
                <a:gd name="T39" fmla="*/ 259 h 280"/>
                <a:gd name="T40" fmla="*/ 160 w 263"/>
                <a:gd name="T41" fmla="*/ 268 h 280"/>
                <a:gd name="T42" fmla="*/ 126 w 263"/>
                <a:gd name="T43" fmla="*/ 269 h 280"/>
                <a:gd name="T44" fmla="*/ 89 w 263"/>
                <a:gd name="T45" fmla="*/ 259 h 280"/>
                <a:gd name="T46" fmla="*/ 57 w 263"/>
                <a:gd name="T47" fmla="*/ 240 h 280"/>
                <a:gd name="T48" fmla="*/ 32 w 263"/>
                <a:gd name="T49" fmla="*/ 212 h 280"/>
                <a:gd name="T50" fmla="*/ 16 w 263"/>
                <a:gd name="T51" fmla="*/ 178 h 280"/>
                <a:gd name="T52" fmla="*/ 9 w 263"/>
                <a:gd name="T53" fmla="*/ 139 h 280"/>
                <a:gd name="T54" fmla="*/ 16 w 263"/>
                <a:gd name="T55" fmla="*/ 101 h 280"/>
                <a:gd name="T56" fmla="*/ 32 w 263"/>
                <a:gd name="T57" fmla="*/ 66 h 280"/>
                <a:gd name="T58" fmla="*/ 57 w 263"/>
                <a:gd name="T59" fmla="*/ 39 h 280"/>
                <a:gd name="T60" fmla="*/ 89 w 263"/>
                <a:gd name="T61" fmla="*/ 20 h 280"/>
                <a:gd name="T62" fmla="*/ 126 w 263"/>
                <a:gd name="T63" fmla="*/ 10 h 280"/>
                <a:gd name="T64" fmla="*/ 147 w 263"/>
                <a:gd name="T65" fmla="*/ 9 h 280"/>
                <a:gd name="T66" fmla="*/ 157 w 263"/>
                <a:gd name="T67" fmla="*/ 11 h 280"/>
                <a:gd name="T68" fmla="*/ 167 w 263"/>
                <a:gd name="T69" fmla="*/ 12 h 280"/>
                <a:gd name="T70" fmla="*/ 177 w 263"/>
                <a:gd name="T71" fmla="*/ 15 h 280"/>
                <a:gd name="T72" fmla="*/ 185 w 263"/>
                <a:gd name="T73" fmla="*/ 18 h 280"/>
                <a:gd name="T74" fmla="*/ 190 w 263"/>
                <a:gd name="T75" fmla="*/ 19 h 280"/>
                <a:gd name="T76" fmla="*/ 186 w 263"/>
                <a:gd name="T77" fmla="*/ 16 h 280"/>
                <a:gd name="T78" fmla="*/ 182 w 263"/>
                <a:gd name="T79" fmla="*/ 12 h 280"/>
                <a:gd name="T80" fmla="*/ 178 w 263"/>
                <a:gd name="T81" fmla="*/ 9 h 280"/>
                <a:gd name="T82" fmla="*/ 173 w 263"/>
                <a:gd name="T83" fmla="*/ 6 h 280"/>
                <a:gd name="T84" fmla="*/ 169 w 263"/>
                <a:gd name="T85" fmla="*/ 3 h 280"/>
                <a:gd name="T86" fmla="*/ 164 w 263"/>
                <a:gd name="T87" fmla="*/ 2 h 280"/>
                <a:gd name="T88" fmla="*/ 158 w 263"/>
                <a:gd name="T89" fmla="*/ 1 h 280"/>
                <a:gd name="T90" fmla="*/ 153 w 263"/>
                <a:gd name="T91" fmla="*/ 1 h 280"/>
                <a:gd name="T92" fmla="*/ 147 w 263"/>
                <a:gd name="T93" fmla="*/ 0 h 280"/>
                <a:gd name="T94" fmla="*/ 141 w 263"/>
                <a:gd name="T95" fmla="*/ 0 h 280"/>
                <a:gd name="T96" fmla="*/ 112 w 263"/>
                <a:gd name="T97" fmla="*/ 3 h 280"/>
                <a:gd name="T98" fmla="*/ 73 w 263"/>
                <a:gd name="T99" fmla="*/ 16 h 280"/>
                <a:gd name="T100" fmla="*/ 41 w 263"/>
                <a:gd name="T101" fmla="*/ 40 h 280"/>
                <a:gd name="T102" fmla="*/ 17 w 263"/>
                <a:gd name="T103" fmla="*/ 73 h 280"/>
                <a:gd name="T104" fmla="*/ 3 w 263"/>
                <a:gd name="T105" fmla="*/ 111 h 2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3" h="280">
                  <a:moveTo>
                    <a:pt x="0" y="139"/>
                  </a:moveTo>
                  <a:lnTo>
                    <a:pt x="1" y="154"/>
                  </a:lnTo>
                  <a:lnTo>
                    <a:pt x="3" y="167"/>
                  </a:lnTo>
                  <a:lnTo>
                    <a:pt x="6" y="181"/>
                  </a:lnTo>
                  <a:lnTo>
                    <a:pt x="11" y="194"/>
                  </a:lnTo>
                  <a:lnTo>
                    <a:pt x="17" y="206"/>
                  </a:lnTo>
                  <a:lnTo>
                    <a:pt x="24" y="218"/>
                  </a:lnTo>
                  <a:lnTo>
                    <a:pt x="32" y="228"/>
                  </a:lnTo>
                  <a:lnTo>
                    <a:pt x="41" y="238"/>
                  </a:lnTo>
                  <a:lnTo>
                    <a:pt x="51" y="247"/>
                  </a:lnTo>
                  <a:lnTo>
                    <a:pt x="61" y="255"/>
                  </a:lnTo>
                  <a:lnTo>
                    <a:pt x="73" y="262"/>
                  </a:lnTo>
                  <a:lnTo>
                    <a:pt x="85" y="268"/>
                  </a:lnTo>
                  <a:lnTo>
                    <a:pt x="98" y="273"/>
                  </a:lnTo>
                  <a:lnTo>
                    <a:pt x="112" y="276"/>
                  </a:lnTo>
                  <a:lnTo>
                    <a:pt x="125" y="278"/>
                  </a:lnTo>
                  <a:lnTo>
                    <a:pt x="140" y="279"/>
                  </a:lnTo>
                  <a:lnTo>
                    <a:pt x="149" y="278"/>
                  </a:lnTo>
                  <a:lnTo>
                    <a:pt x="158" y="278"/>
                  </a:lnTo>
                  <a:lnTo>
                    <a:pt x="167" y="276"/>
                  </a:lnTo>
                  <a:lnTo>
                    <a:pt x="176" y="274"/>
                  </a:lnTo>
                  <a:lnTo>
                    <a:pt x="185" y="271"/>
                  </a:lnTo>
                  <a:lnTo>
                    <a:pt x="193" y="268"/>
                  </a:lnTo>
                  <a:lnTo>
                    <a:pt x="201" y="264"/>
                  </a:lnTo>
                  <a:lnTo>
                    <a:pt x="209" y="261"/>
                  </a:lnTo>
                  <a:lnTo>
                    <a:pt x="216" y="256"/>
                  </a:lnTo>
                  <a:lnTo>
                    <a:pt x="223" y="251"/>
                  </a:lnTo>
                  <a:lnTo>
                    <a:pt x="230" y="245"/>
                  </a:lnTo>
                  <a:lnTo>
                    <a:pt x="237" y="239"/>
                  </a:lnTo>
                  <a:lnTo>
                    <a:pt x="243" y="233"/>
                  </a:lnTo>
                  <a:lnTo>
                    <a:pt x="249" y="226"/>
                  </a:lnTo>
                  <a:lnTo>
                    <a:pt x="254" y="220"/>
                  </a:lnTo>
                  <a:lnTo>
                    <a:pt x="259" y="212"/>
                  </a:lnTo>
                  <a:lnTo>
                    <a:pt x="259" y="211"/>
                  </a:lnTo>
                  <a:lnTo>
                    <a:pt x="259" y="208"/>
                  </a:lnTo>
                  <a:lnTo>
                    <a:pt x="259" y="207"/>
                  </a:lnTo>
                  <a:lnTo>
                    <a:pt x="260" y="205"/>
                  </a:lnTo>
                  <a:lnTo>
                    <a:pt x="260" y="203"/>
                  </a:lnTo>
                  <a:lnTo>
                    <a:pt x="261" y="201"/>
                  </a:lnTo>
                  <a:lnTo>
                    <a:pt x="261" y="200"/>
                  </a:lnTo>
                  <a:lnTo>
                    <a:pt x="261" y="198"/>
                  </a:lnTo>
                  <a:lnTo>
                    <a:pt x="261" y="196"/>
                  </a:lnTo>
                  <a:lnTo>
                    <a:pt x="261" y="194"/>
                  </a:lnTo>
                  <a:lnTo>
                    <a:pt x="261" y="192"/>
                  </a:lnTo>
                  <a:lnTo>
                    <a:pt x="261" y="191"/>
                  </a:lnTo>
                  <a:lnTo>
                    <a:pt x="261" y="189"/>
                  </a:lnTo>
                  <a:lnTo>
                    <a:pt x="261" y="187"/>
                  </a:lnTo>
                  <a:lnTo>
                    <a:pt x="261" y="185"/>
                  </a:lnTo>
                  <a:lnTo>
                    <a:pt x="262" y="184"/>
                  </a:lnTo>
                  <a:lnTo>
                    <a:pt x="258" y="193"/>
                  </a:lnTo>
                  <a:lnTo>
                    <a:pt x="254" y="202"/>
                  </a:lnTo>
                  <a:lnTo>
                    <a:pt x="249" y="210"/>
                  </a:lnTo>
                  <a:lnTo>
                    <a:pt x="243" y="218"/>
                  </a:lnTo>
                  <a:lnTo>
                    <a:pt x="237" y="226"/>
                  </a:lnTo>
                  <a:lnTo>
                    <a:pt x="230" y="233"/>
                  </a:lnTo>
                  <a:lnTo>
                    <a:pt x="223" y="239"/>
                  </a:lnTo>
                  <a:lnTo>
                    <a:pt x="215" y="245"/>
                  </a:lnTo>
                  <a:lnTo>
                    <a:pt x="207" y="251"/>
                  </a:lnTo>
                  <a:lnTo>
                    <a:pt x="198" y="256"/>
                  </a:lnTo>
                  <a:lnTo>
                    <a:pt x="189" y="259"/>
                  </a:lnTo>
                  <a:lnTo>
                    <a:pt x="180" y="263"/>
                  </a:lnTo>
                  <a:lnTo>
                    <a:pt x="170" y="266"/>
                  </a:lnTo>
                  <a:lnTo>
                    <a:pt x="160" y="268"/>
                  </a:lnTo>
                  <a:lnTo>
                    <a:pt x="150" y="269"/>
                  </a:lnTo>
                  <a:lnTo>
                    <a:pt x="140" y="270"/>
                  </a:lnTo>
                  <a:lnTo>
                    <a:pt x="126" y="269"/>
                  </a:lnTo>
                  <a:lnTo>
                    <a:pt x="113" y="266"/>
                  </a:lnTo>
                  <a:lnTo>
                    <a:pt x="101" y="263"/>
                  </a:lnTo>
                  <a:lnTo>
                    <a:pt x="89" y="259"/>
                  </a:lnTo>
                  <a:lnTo>
                    <a:pt x="78" y="254"/>
                  </a:lnTo>
                  <a:lnTo>
                    <a:pt x="67" y="247"/>
                  </a:lnTo>
                  <a:lnTo>
                    <a:pt x="57" y="240"/>
                  </a:lnTo>
                  <a:lnTo>
                    <a:pt x="47" y="232"/>
                  </a:lnTo>
                  <a:lnTo>
                    <a:pt x="39" y="222"/>
                  </a:lnTo>
                  <a:lnTo>
                    <a:pt x="32" y="212"/>
                  </a:lnTo>
                  <a:lnTo>
                    <a:pt x="25" y="201"/>
                  </a:lnTo>
                  <a:lnTo>
                    <a:pt x="20" y="190"/>
                  </a:lnTo>
                  <a:lnTo>
                    <a:pt x="16" y="178"/>
                  </a:lnTo>
                  <a:lnTo>
                    <a:pt x="12" y="166"/>
                  </a:lnTo>
                  <a:lnTo>
                    <a:pt x="10" y="152"/>
                  </a:lnTo>
                  <a:lnTo>
                    <a:pt x="9" y="139"/>
                  </a:lnTo>
                  <a:lnTo>
                    <a:pt x="10" y="127"/>
                  </a:lnTo>
                  <a:lnTo>
                    <a:pt x="12" y="113"/>
                  </a:lnTo>
                  <a:lnTo>
                    <a:pt x="16" y="101"/>
                  </a:lnTo>
                  <a:lnTo>
                    <a:pt x="20" y="89"/>
                  </a:lnTo>
                  <a:lnTo>
                    <a:pt x="25" y="77"/>
                  </a:lnTo>
                  <a:lnTo>
                    <a:pt x="32" y="66"/>
                  </a:lnTo>
                  <a:lnTo>
                    <a:pt x="39" y="56"/>
                  </a:lnTo>
                  <a:lnTo>
                    <a:pt x="47" y="47"/>
                  </a:lnTo>
                  <a:lnTo>
                    <a:pt x="57" y="39"/>
                  </a:lnTo>
                  <a:lnTo>
                    <a:pt x="67" y="32"/>
                  </a:lnTo>
                  <a:lnTo>
                    <a:pt x="78" y="25"/>
                  </a:lnTo>
                  <a:lnTo>
                    <a:pt x="89" y="20"/>
                  </a:lnTo>
                  <a:lnTo>
                    <a:pt x="101" y="15"/>
                  </a:lnTo>
                  <a:lnTo>
                    <a:pt x="113" y="12"/>
                  </a:lnTo>
                  <a:lnTo>
                    <a:pt x="126" y="10"/>
                  </a:lnTo>
                  <a:lnTo>
                    <a:pt x="140" y="9"/>
                  </a:lnTo>
                  <a:lnTo>
                    <a:pt x="143" y="9"/>
                  </a:lnTo>
                  <a:lnTo>
                    <a:pt x="147" y="9"/>
                  </a:lnTo>
                  <a:lnTo>
                    <a:pt x="150" y="9"/>
                  </a:lnTo>
                  <a:lnTo>
                    <a:pt x="153" y="10"/>
                  </a:lnTo>
                  <a:lnTo>
                    <a:pt x="157" y="11"/>
                  </a:lnTo>
                  <a:lnTo>
                    <a:pt x="160" y="11"/>
                  </a:lnTo>
                  <a:lnTo>
                    <a:pt x="163" y="11"/>
                  </a:lnTo>
                  <a:lnTo>
                    <a:pt x="167" y="12"/>
                  </a:lnTo>
                  <a:lnTo>
                    <a:pt x="170" y="13"/>
                  </a:lnTo>
                  <a:lnTo>
                    <a:pt x="173" y="13"/>
                  </a:lnTo>
                  <a:lnTo>
                    <a:pt x="177" y="15"/>
                  </a:lnTo>
                  <a:lnTo>
                    <a:pt x="179" y="16"/>
                  </a:lnTo>
                  <a:lnTo>
                    <a:pt x="182" y="16"/>
                  </a:lnTo>
                  <a:lnTo>
                    <a:pt x="185" y="18"/>
                  </a:lnTo>
                  <a:lnTo>
                    <a:pt x="189" y="19"/>
                  </a:lnTo>
                  <a:lnTo>
                    <a:pt x="192" y="20"/>
                  </a:lnTo>
                  <a:lnTo>
                    <a:pt x="190" y="19"/>
                  </a:lnTo>
                  <a:lnTo>
                    <a:pt x="189" y="18"/>
                  </a:lnTo>
                  <a:lnTo>
                    <a:pt x="187" y="16"/>
                  </a:lnTo>
                  <a:lnTo>
                    <a:pt x="186" y="16"/>
                  </a:lnTo>
                  <a:lnTo>
                    <a:pt x="185" y="15"/>
                  </a:lnTo>
                  <a:lnTo>
                    <a:pt x="184" y="13"/>
                  </a:lnTo>
                  <a:lnTo>
                    <a:pt x="182" y="12"/>
                  </a:lnTo>
                  <a:lnTo>
                    <a:pt x="181" y="11"/>
                  </a:lnTo>
                  <a:lnTo>
                    <a:pt x="179" y="10"/>
                  </a:lnTo>
                  <a:lnTo>
                    <a:pt x="178" y="9"/>
                  </a:lnTo>
                  <a:lnTo>
                    <a:pt x="177" y="8"/>
                  </a:lnTo>
                  <a:lnTo>
                    <a:pt x="175" y="7"/>
                  </a:lnTo>
                  <a:lnTo>
                    <a:pt x="173" y="6"/>
                  </a:lnTo>
                  <a:lnTo>
                    <a:pt x="172" y="5"/>
                  </a:lnTo>
                  <a:lnTo>
                    <a:pt x="170" y="4"/>
                  </a:lnTo>
                  <a:lnTo>
                    <a:pt x="169" y="3"/>
                  </a:lnTo>
                  <a:lnTo>
                    <a:pt x="167" y="3"/>
                  </a:lnTo>
                  <a:lnTo>
                    <a:pt x="165" y="2"/>
                  </a:lnTo>
                  <a:lnTo>
                    <a:pt x="164" y="2"/>
                  </a:lnTo>
                  <a:lnTo>
                    <a:pt x="162" y="1"/>
                  </a:lnTo>
                  <a:lnTo>
                    <a:pt x="160" y="1"/>
                  </a:lnTo>
                  <a:lnTo>
                    <a:pt x="158" y="1"/>
                  </a:lnTo>
                  <a:lnTo>
                    <a:pt x="156" y="1"/>
                  </a:lnTo>
                  <a:lnTo>
                    <a:pt x="154" y="1"/>
                  </a:lnTo>
                  <a:lnTo>
                    <a:pt x="153" y="1"/>
                  </a:lnTo>
                  <a:lnTo>
                    <a:pt x="151" y="1"/>
                  </a:lnTo>
                  <a:lnTo>
                    <a:pt x="149" y="0"/>
                  </a:lnTo>
                  <a:lnTo>
                    <a:pt x="147" y="0"/>
                  </a:lnTo>
                  <a:lnTo>
                    <a:pt x="146" y="0"/>
                  </a:lnTo>
                  <a:lnTo>
                    <a:pt x="143" y="0"/>
                  </a:lnTo>
                  <a:lnTo>
                    <a:pt x="141" y="0"/>
                  </a:lnTo>
                  <a:lnTo>
                    <a:pt x="140" y="0"/>
                  </a:lnTo>
                  <a:lnTo>
                    <a:pt x="125" y="1"/>
                  </a:lnTo>
                  <a:lnTo>
                    <a:pt x="112" y="3"/>
                  </a:lnTo>
                  <a:lnTo>
                    <a:pt x="98" y="6"/>
                  </a:lnTo>
                  <a:lnTo>
                    <a:pt x="85" y="11"/>
                  </a:lnTo>
                  <a:lnTo>
                    <a:pt x="73" y="16"/>
                  </a:lnTo>
                  <a:lnTo>
                    <a:pt x="61" y="23"/>
                  </a:lnTo>
                  <a:lnTo>
                    <a:pt x="51" y="32"/>
                  </a:lnTo>
                  <a:lnTo>
                    <a:pt x="41" y="40"/>
                  </a:lnTo>
                  <a:lnTo>
                    <a:pt x="32" y="51"/>
                  </a:lnTo>
                  <a:lnTo>
                    <a:pt x="24" y="61"/>
                  </a:lnTo>
                  <a:lnTo>
                    <a:pt x="17" y="73"/>
                  </a:lnTo>
                  <a:lnTo>
                    <a:pt x="11" y="85"/>
                  </a:lnTo>
                  <a:lnTo>
                    <a:pt x="6" y="97"/>
                  </a:lnTo>
                  <a:lnTo>
                    <a:pt x="3" y="111"/>
                  </a:lnTo>
                  <a:lnTo>
                    <a:pt x="1" y="125"/>
                  </a:lnTo>
                  <a:lnTo>
                    <a:pt x="0" y="139"/>
                  </a:lnTo>
                </a:path>
              </a:pathLst>
            </a:custGeom>
            <a:solidFill>
              <a:srgbClr val="BEBED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39" name="Freeform 68"/>
            <p:cNvSpPr>
              <a:spLocks/>
            </p:cNvSpPr>
            <p:nvPr/>
          </p:nvSpPr>
          <p:spPr bwMode="auto">
            <a:xfrm>
              <a:off x="5893" y="359"/>
              <a:ext cx="254" cy="261"/>
            </a:xfrm>
            <a:custGeom>
              <a:avLst/>
              <a:gdLst>
                <a:gd name="T0" fmla="*/ 3 w 254"/>
                <a:gd name="T1" fmla="*/ 156 h 261"/>
                <a:gd name="T2" fmla="*/ 16 w 254"/>
                <a:gd name="T3" fmla="*/ 192 h 261"/>
                <a:gd name="T4" fmla="*/ 38 w 254"/>
                <a:gd name="T5" fmla="*/ 222 h 261"/>
                <a:gd name="T6" fmla="*/ 68 w 254"/>
                <a:gd name="T7" fmla="*/ 244 h 261"/>
                <a:gd name="T8" fmla="*/ 104 w 254"/>
                <a:gd name="T9" fmla="*/ 257 h 261"/>
                <a:gd name="T10" fmla="*/ 141 w 254"/>
                <a:gd name="T11" fmla="*/ 259 h 261"/>
                <a:gd name="T12" fmla="*/ 171 w 254"/>
                <a:gd name="T13" fmla="*/ 254 h 261"/>
                <a:gd name="T14" fmla="*/ 198 w 254"/>
                <a:gd name="T15" fmla="*/ 241 h 261"/>
                <a:gd name="T16" fmla="*/ 221 w 254"/>
                <a:gd name="T17" fmla="*/ 223 h 261"/>
                <a:gd name="T18" fmla="*/ 240 w 254"/>
                <a:gd name="T19" fmla="*/ 201 h 261"/>
                <a:gd name="T20" fmla="*/ 253 w 254"/>
                <a:gd name="T21" fmla="*/ 175 h 261"/>
                <a:gd name="T22" fmla="*/ 253 w 254"/>
                <a:gd name="T23" fmla="*/ 171 h 261"/>
                <a:gd name="T24" fmla="*/ 253 w 254"/>
                <a:gd name="T25" fmla="*/ 168 h 261"/>
                <a:gd name="T26" fmla="*/ 253 w 254"/>
                <a:gd name="T27" fmla="*/ 164 h 261"/>
                <a:gd name="T28" fmla="*/ 253 w 254"/>
                <a:gd name="T29" fmla="*/ 158 h 261"/>
                <a:gd name="T30" fmla="*/ 252 w 254"/>
                <a:gd name="T31" fmla="*/ 153 h 261"/>
                <a:gd name="T32" fmla="*/ 252 w 254"/>
                <a:gd name="T33" fmla="*/ 147 h 261"/>
                <a:gd name="T34" fmla="*/ 252 w 254"/>
                <a:gd name="T35" fmla="*/ 142 h 261"/>
                <a:gd name="T36" fmla="*/ 251 w 254"/>
                <a:gd name="T37" fmla="*/ 136 h 261"/>
                <a:gd name="T38" fmla="*/ 244 w 254"/>
                <a:gd name="T39" fmla="*/ 170 h 261"/>
                <a:gd name="T40" fmla="*/ 228 w 254"/>
                <a:gd name="T41" fmla="*/ 201 h 261"/>
                <a:gd name="T42" fmla="*/ 205 w 254"/>
                <a:gd name="T43" fmla="*/ 225 h 261"/>
                <a:gd name="T44" fmla="*/ 176 w 254"/>
                <a:gd name="T45" fmla="*/ 242 h 261"/>
                <a:gd name="T46" fmla="*/ 143 w 254"/>
                <a:gd name="T47" fmla="*/ 250 h 261"/>
                <a:gd name="T48" fmla="*/ 106 w 254"/>
                <a:gd name="T49" fmla="*/ 248 h 261"/>
                <a:gd name="T50" fmla="*/ 73 w 254"/>
                <a:gd name="T51" fmla="*/ 236 h 261"/>
                <a:gd name="T52" fmla="*/ 45 w 254"/>
                <a:gd name="T53" fmla="*/ 215 h 261"/>
                <a:gd name="T54" fmla="*/ 24 w 254"/>
                <a:gd name="T55" fmla="*/ 187 h 261"/>
                <a:gd name="T56" fmla="*/ 12 w 254"/>
                <a:gd name="T57" fmla="*/ 154 h 261"/>
                <a:gd name="T58" fmla="*/ 11 w 254"/>
                <a:gd name="T59" fmla="*/ 118 h 261"/>
                <a:gd name="T60" fmla="*/ 19 w 254"/>
                <a:gd name="T61" fmla="*/ 83 h 261"/>
                <a:gd name="T62" fmla="*/ 37 w 254"/>
                <a:gd name="T63" fmla="*/ 53 h 261"/>
                <a:gd name="T64" fmla="*/ 63 w 254"/>
                <a:gd name="T65" fmla="*/ 30 h 261"/>
                <a:gd name="T66" fmla="*/ 94 w 254"/>
                <a:gd name="T67" fmla="*/ 15 h 261"/>
                <a:gd name="T68" fmla="*/ 131 w 254"/>
                <a:gd name="T69" fmla="*/ 9 h 261"/>
                <a:gd name="T70" fmla="*/ 147 w 254"/>
                <a:gd name="T71" fmla="*/ 11 h 261"/>
                <a:gd name="T72" fmla="*/ 163 w 254"/>
                <a:gd name="T73" fmla="*/ 14 h 261"/>
                <a:gd name="T74" fmla="*/ 178 w 254"/>
                <a:gd name="T75" fmla="*/ 19 h 261"/>
                <a:gd name="T76" fmla="*/ 191 w 254"/>
                <a:gd name="T77" fmla="*/ 26 h 261"/>
                <a:gd name="T78" fmla="*/ 205 w 254"/>
                <a:gd name="T79" fmla="*/ 35 h 261"/>
                <a:gd name="T80" fmla="*/ 206 w 254"/>
                <a:gd name="T81" fmla="*/ 35 h 261"/>
                <a:gd name="T82" fmla="*/ 201 w 254"/>
                <a:gd name="T83" fmla="*/ 29 h 261"/>
                <a:gd name="T84" fmla="*/ 197 w 254"/>
                <a:gd name="T85" fmla="*/ 24 h 261"/>
                <a:gd name="T86" fmla="*/ 191 w 254"/>
                <a:gd name="T87" fmla="*/ 19 h 261"/>
                <a:gd name="T88" fmla="*/ 186 w 254"/>
                <a:gd name="T89" fmla="*/ 14 h 261"/>
                <a:gd name="T90" fmla="*/ 179 w 254"/>
                <a:gd name="T91" fmla="*/ 9 h 261"/>
                <a:gd name="T92" fmla="*/ 170 w 254"/>
                <a:gd name="T93" fmla="*/ 6 h 261"/>
                <a:gd name="T94" fmla="*/ 160 w 254"/>
                <a:gd name="T95" fmla="*/ 4 h 261"/>
                <a:gd name="T96" fmla="*/ 151 w 254"/>
                <a:gd name="T97" fmla="*/ 1 h 261"/>
                <a:gd name="T98" fmla="*/ 141 w 254"/>
                <a:gd name="T99" fmla="*/ 0 h 261"/>
                <a:gd name="T100" fmla="*/ 131 w 254"/>
                <a:gd name="T101" fmla="*/ 0 h 261"/>
                <a:gd name="T102" fmla="*/ 92 w 254"/>
                <a:gd name="T103" fmla="*/ 6 h 261"/>
                <a:gd name="T104" fmla="*/ 58 w 254"/>
                <a:gd name="T105" fmla="*/ 22 h 261"/>
                <a:gd name="T106" fmla="*/ 30 w 254"/>
                <a:gd name="T107" fmla="*/ 47 h 261"/>
                <a:gd name="T108" fmla="*/ 11 w 254"/>
                <a:gd name="T109" fmla="*/ 79 h 261"/>
                <a:gd name="T110" fmla="*/ 1 w 254"/>
                <a:gd name="T111" fmla="*/ 117 h 2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4" h="261">
                  <a:moveTo>
                    <a:pt x="0" y="130"/>
                  </a:moveTo>
                  <a:lnTo>
                    <a:pt x="1" y="143"/>
                  </a:lnTo>
                  <a:lnTo>
                    <a:pt x="3" y="156"/>
                  </a:lnTo>
                  <a:lnTo>
                    <a:pt x="6" y="168"/>
                  </a:lnTo>
                  <a:lnTo>
                    <a:pt x="11" y="180"/>
                  </a:lnTo>
                  <a:lnTo>
                    <a:pt x="16" y="192"/>
                  </a:lnTo>
                  <a:lnTo>
                    <a:pt x="22" y="202"/>
                  </a:lnTo>
                  <a:lnTo>
                    <a:pt x="30" y="213"/>
                  </a:lnTo>
                  <a:lnTo>
                    <a:pt x="38" y="222"/>
                  </a:lnTo>
                  <a:lnTo>
                    <a:pt x="48" y="230"/>
                  </a:lnTo>
                  <a:lnTo>
                    <a:pt x="58" y="238"/>
                  </a:lnTo>
                  <a:lnTo>
                    <a:pt x="68" y="244"/>
                  </a:lnTo>
                  <a:lnTo>
                    <a:pt x="80" y="249"/>
                  </a:lnTo>
                  <a:lnTo>
                    <a:pt x="92" y="254"/>
                  </a:lnTo>
                  <a:lnTo>
                    <a:pt x="104" y="257"/>
                  </a:lnTo>
                  <a:lnTo>
                    <a:pt x="117" y="259"/>
                  </a:lnTo>
                  <a:lnTo>
                    <a:pt x="131" y="260"/>
                  </a:lnTo>
                  <a:lnTo>
                    <a:pt x="141" y="259"/>
                  </a:lnTo>
                  <a:lnTo>
                    <a:pt x="151" y="259"/>
                  </a:lnTo>
                  <a:lnTo>
                    <a:pt x="161" y="256"/>
                  </a:lnTo>
                  <a:lnTo>
                    <a:pt x="171" y="254"/>
                  </a:lnTo>
                  <a:lnTo>
                    <a:pt x="180" y="250"/>
                  </a:lnTo>
                  <a:lnTo>
                    <a:pt x="189" y="246"/>
                  </a:lnTo>
                  <a:lnTo>
                    <a:pt x="198" y="241"/>
                  </a:lnTo>
                  <a:lnTo>
                    <a:pt x="206" y="236"/>
                  </a:lnTo>
                  <a:lnTo>
                    <a:pt x="214" y="230"/>
                  </a:lnTo>
                  <a:lnTo>
                    <a:pt x="221" y="223"/>
                  </a:lnTo>
                  <a:lnTo>
                    <a:pt x="228" y="216"/>
                  </a:lnTo>
                  <a:lnTo>
                    <a:pt x="234" y="209"/>
                  </a:lnTo>
                  <a:lnTo>
                    <a:pt x="240" y="201"/>
                  </a:lnTo>
                  <a:lnTo>
                    <a:pt x="245" y="192"/>
                  </a:lnTo>
                  <a:lnTo>
                    <a:pt x="249" y="183"/>
                  </a:lnTo>
                  <a:lnTo>
                    <a:pt x="253" y="175"/>
                  </a:lnTo>
                  <a:lnTo>
                    <a:pt x="253" y="173"/>
                  </a:lnTo>
                  <a:lnTo>
                    <a:pt x="253" y="172"/>
                  </a:lnTo>
                  <a:lnTo>
                    <a:pt x="253" y="171"/>
                  </a:lnTo>
                  <a:lnTo>
                    <a:pt x="253" y="170"/>
                  </a:lnTo>
                  <a:lnTo>
                    <a:pt x="253" y="169"/>
                  </a:lnTo>
                  <a:lnTo>
                    <a:pt x="253" y="168"/>
                  </a:lnTo>
                  <a:lnTo>
                    <a:pt x="253" y="167"/>
                  </a:lnTo>
                  <a:lnTo>
                    <a:pt x="253" y="166"/>
                  </a:lnTo>
                  <a:lnTo>
                    <a:pt x="253" y="164"/>
                  </a:lnTo>
                  <a:lnTo>
                    <a:pt x="253" y="163"/>
                  </a:lnTo>
                  <a:lnTo>
                    <a:pt x="253" y="160"/>
                  </a:lnTo>
                  <a:lnTo>
                    <a:pt x="253" y="158"/>
                  </a:lnTo>
                  <a:lnTo>
                    <a:pt x="253" y="156"/>
                  </a:lnTo>
                  <a:lnTo>
                    <a:pt x="253" y="155"/>
                  </a:lnTo>
                  <a:lnTo>
                    <a:pt x="252" y="153"/>
                  </a:lnTo>
                  <a:lnTo>
                    <a:pt x="252" y="151"/>
                  </a:lnTo>
                  <a:lnTo>
                    <a:pt x="252" y="149"/>
                  </a:lnTo>
                  <a:lnTo>
                    <a:pt x="252" y="147"/>
                  </a:lnTo>
                  <a:lnTo>
                    <a:pt x="252" y="145"/>
                  </a:lnTo>
                  <a:lnTo>
                    <a:pt x="252" y="143"/>
                  </a:lnTo>
                  <a:lnTo>
                    <a:pt x="252" y="142"/>
                  </a:lnTo>
                  <a:lnTo>
                    <a:pt x="252" y="140"/>
                  </a:lnTo>
                  <a:lnTo>
                    <a:pt x="251" y="138"/>
                  </a:lnTo>
                  <a:lnTo>
                    <a:pt x="251" y="136"/>
                  </a:lnTo>
                  <a:lnTo>
                    <a:pt x="250" y="148"/>
                  </a:lnTo>
                  <a:lnTo>
                    <a:pt x="247" y="159"/>
                  </a:lnTo>
                  <a:lnTo>
                    <a:pt x="244" y="170"/>
                  </a:lnTo>
                  <a:lnTo>
                    <a:pt x="240" y="181"/>
                  </a:lnTo>
                  <a:lnTo>
                    <a:pt x="235" y="191"/>
                  </a:lnTo>
                  <a:lnTo>
                    <a:pt x="228" y="201"/>
                  </a:lnTo>
                  <a:lnTo>
                    <a:pt x="221" y="209"/>
                  </a:lnTo>
                  <a:lnTo>
                    <a:pt x="214" y="217"/>
                  </a:lnTo>
                  <a:lnTo>
                    <a:pt x="205" y="225"/>
                  </a:lnTo>
                  <a:lnTo>
                    <a:pt x="197" y="231"/>
                  </a:lnTo>
                  <a:lnTo>
                    <a:pt x="186" y="237"/>
                  </a:lnTo>
                  <a:lnTo>
                    <a:pt x="176" y="242"/>
                  </a:lnTo>
                  <a:lnTo>
                    <a:pt x="165" y="245"/>
                  </a:lnTo>
                  <a:lnTo>
                    <a:pt x="154" y="248"/>
                  </a:lnTo>
                  <a:lnTo>
                    <a:pt x="143" y="250"/>
                  </a:lnTo>
                  <a:lnTo>
                    <a:pt x="131" y="251"/>
                  </a:lnTo>
                  <a:lnTo>
                    <a:pt x="118" y="250"/>
                  </a:lnTo>
                  <a:lnTo>
                    <a:pt x="106" y="248"/>
                  </a:lnTo>
                  <a:lnTo>
                    <a:pt x="94" y="245"/>
                  </a:lnTo>
                  <a:lnTo>
                    <a:pt x="83" y="241"/>
                  </a:lnTo>
                  <a:lnTo>
                    <a:pt x="73" y="236"/>
                  </a:lnTo>
                  <a:lnTo>
                    <a:pt x="63" y="230"/>
                  </a:lnTo>
                  <a:lnTo>
                    <a:pt x="54" y="223"/>
                  </a:lnTo>
                  <a:lnTo>
                    <a:pt x="45" y="215"/>
                  </a:lnTo>
                  <a:lnTo>
                    <a:pt x="37" y="206"/>
                  </a:lnTo>
                  <a:lnTo>
                    <a:pt x="30" y="197"/>
                  </a:lnTo>
                  <a:lnTo>
                    <a:pt x="24" y="187"/>
                  </a:lnTo>
                  <a:lnTo>
                    <a:pt x="19" y="177"/>
                  </a:lnTo>
                  <a:lnTo>
                    <a:pt x="15" y="166"/>
                  </a:lnTo>
                  <a:lnTo>
                    <a:pt x="12" y="154"/>
                  </a:lnTo>
                  <a:lnTo>
                    <a:pt x="11" y="142"/>
                  </a:lnTo>
                  <a:lnTo>
                    <a:pt x="10" y="130"/>
                  </a:lnTo>
                  <a:lnTo>
                    <a:pt x="11" y="118"/>
                  </a:lnTo>
                  <a:lnTo>
                    <a:pt x="12" y="106"/>
                  </a:lnTo>
                  <a:lnTo>
                    <a:pt x="15" y="94"/>
                  </a:lnTo>
                  <a:lnTo>
                    <a:pt x="19" y="83"/>
                  </a:lnTo>
                  <a:lnTo>
                    <a:pt x="24" y="73"/>
                  </a:lnTo>
                  <a:lnTo>
                    <a:pt x="30" y="63"/>
                  </a:lnTo>
                  <a:lnTo>
                    <a:pt x="37" y="53"/>
                  </a:lnTo>
                  <a:lnTo>
                    <a:pt x="45" y="44"/>
                  </a:lnTo>
                  <a:lnTo>
                    <a:pt x="54" y="37"/>
                  </a:lnTo>
                  <a:lnTo>
                    <a:pt x="63" y="30"/>
                  </a:lnTo>
                  <a:lnTo>
                    <a:pt x="73" y="24"/>
                  </a:lnTo>
                  <a:lnTo>
                    <a:pt x="83" y="19"/>
                  </a:lnTo>
                  <a:lnTo>
                    <a:pt x="94" y="15"/>
                  </a:lnTo>
                  <a:lnTo>
                    <a:pt x="106" y="12"/>
                  </a:lnTo>
                  <a:lnTo>
                    <a:pt x="118" y="10"/>
                  </a:lnTo>
                  <a:lnTo>
                    <a:pt x="131" y="9"/>
                  </a:lnTo>
                  <a:lnTo>
                    <a:pt x="136" y="9"/>
                  </a:lnTo>
                  <a:lnTo>
                    <a:pt x="141" y="10"/>
                  </a:lnTo>
                  <a:lnTo>
                    <a:pt x="147" y="11"/>
                  </a:lnTo>
                  <a:lnTo>
                    <a:pt x="152" y="11"/>
                  </a:lnTo>
                  <a:lnTo>
                    <a:pt x="158" y="13"/>
                  </a:lnTo>
                  <a:lnTo>
                    <a:pt x="163" y="14"/>
                  </a:lnTo>
                  <a:lnTo>
                    <a:pt x="168" y="16"/>
                  </a:lnTo>
                  <a:lnTo>
                    <a:pt x="173" y="17"/>
                  </a:lnTo>
                  <a:lnTo>
                    <a:pt x="178" y="19"/>
                  </a:lnTo>
                  <a:lnTo>
                    <a:pt x="183" y="21"/>
                  </a:lnTo>
                  <a:lnTo>
                    <a:pt x="187" y="23"/>
                  </a:lnTo>
                  <a:lnTo>
                    <a:pt x="191" y="26"/>
                  </a:lnTo>
                  <a:lnTo>
                    <a:pt x="197" y="29"/>
                  </a:lnTo>
                  <a:lnTo>
                    <a:pt x="201" y="32"/>
                  </a:lnTo>
                  <a:lnTo>
                    <a:pt x="205" y="35"/>
                  </a:lnTo>
                  <a:lnTo>
                    <a:pt x="209" y="39"/>
                  </a:lnTo>
                  <a:lnTo>
                    <a:pt x="207" y="37"/>
                  </a:lnTo>
                  <a:lnTo>
                    <a:pt x="206" y="35"/>
                  </a:lnTo>
                  <a:lnTo>
                    <a:pt x="204" y="32"/>
                  </a:lnTo>
                  <a:lnTo>
                    <a:pt x="203" y="31"/>
                  </a:lnTo>
                  <a:lnTo>
                    <a:pt x="201" y="29"/>
                  </a:lnTo>
                  <a:lnTo>
                    <a:pt x="199" y="28"/>
                  </a:lnTo>
                  <a:lnTo>
                    <a:pt x="198" y="25"/>
                  </a:lnTo>
                  <a:lnTo>
                    <a:pt x="197" y="24"/>
                  </a:lnTo>
                  <a:lnTo>
                    <a:pt x="195" y="22"/>
                  </a:lnTo>
                  <a:lnTo>
                    <a:pt x="193" y="20"/>
                  </a:lnTo>
                  <a:lnTo>
                    <a:pt x="191" y="19"/>
                  </a:lnTo>
                  <a:lnTo>
                    <a:pt x="190" y="17"/>
                  </a:lnTo>
                  <a:lnTo>
                    <a:pt x="188" y="16"/>
                  </a:lnTo>
                  <a:lnTo>
                    <a:pt x="186" y="14"/>
                  </a:lnTo>
                  <a:lnTo>
                    <a:pt x="185" y="13"/>
                  </a:lnTo>
                  <a:lnTo>
                    <a:pt x="183" y="11"/>
                  </a:lnTo>
                  <a:lnTo>
                    <a:pt x="179" y="9"/>
                  </a:lnTo>
                  <a:lnTo>
                    <a:pt x="176" y="8"/>
                  </a:lnTo>
                  <a:lnTo>
                    <a:pt x="173" y="7"/>
                  </a:lnTo>
                  <a:lnTo>
                    <a:pt x="170" y="6"/>
                  </a:lnTo>
                  <a:lnTo>
                    <a:pt x="167" y="5"/>
                  </a:lnTo>
                  <a:lnTo>
                    <a:pt x="164" y="4"/>
                  </a:lnTo>
                  <a:lnTo>
                    <a:pt x="160" y="4"/>
                  </a:lnTo>
                  <a:lnTo>
                    <a:pt x="158" y="3"/>
                  </a:lnTo>
                  <a:lnTo>
                    <a:pt x="154" y="2"/>
                  </a:lnTo>
                  <a:lnTo>
                    <a:pt x="151" y="1"/>
                  </a:lnTo>
                  <a:lnTo>
                    <a:pt x="148" y="1"/>
                  </a:lnTo>
                  <a:lnTo>
                    <a:pt x="144" y="1"/>
                  </a:lnTo>
                  <a:lnTo>
                    <a:pt x="141" y="0"/>
                  </a:lnTo>
                  <a:lnTo>
                    <a:pt x="138" y="0"/>
                  </a:lnTo>
                  <a:lnTo>
                    <a:pt x="134" y="0"/>
                  </a:lnTo>
                  <a:lnTo>
                    <a:pt x="131" y="0"/>
                  </a:lnTo>
                  <a:lnTo>
                    <a:pt x="117" y="1"/>
                  </a:lnTo>
                  <a:lnTo>
                    <a:pt x="104" y="3"/>
                  </a:lnTo>
                  <a:lnTo>
                    <a:pt x="92" y="6"/>
                  </a:lnTo>
                  <a:lnTo>
                    <a:pt x="80" y="10"/>
                  </a:lnTo>
                  <a:lnTo>
                    <a:pt x="68" y="16"/>
                  </a:lnTo>
                  <a:lnTo>
                    <a:pt x="58" y="22"/>
                  </a:lnTo>
                  <a:lnTo>
                    <a:pt x="48" y="30"/>
                  </a:lnTo>
                  <a:lnTo>
                    <a:pt x="38" y="38"/>
                  </a:lnTo>
                  <a:lnTo>
                    <a:pt x="30" y="47"/>
                  </a:lnTo>
                  <a:lnTo>
                    <a:pt x="22" y="57"/>
                  </a:lnTo>
                  <a:lnTo>
                    <a:pt x="16" y="68"/>
                  </a:lnTo>
                  <a:lnTo>
                    <a:pt x="11" y="79"/>
                  </a:lnTo>
                  <a:lnTo>
                    <a:pt x="6" y="91"/>
                  </a:lnTo>
                  <a:lnTo>
                    <a:pt x="3" y="104"/>
                  </a:lnTo>
                  <a:lnTo>
                    <a:pt x="1" y="117"/>
                  </a:lnTo>
                  <a:lnTo>
                    <a:pt x="0" y="130"/>
                  </a:lnTo>
                </a:path>
              </a:pathLst>
            </a:custGeom>
            <a:solidFill>
              <a:srgbClr val="C3C1D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40" name="Freeform 69"/>
            <p:cNvSpPr>
              <a:spLocks/>
            </p:cNvSpPr>
            <p:nvPr/>
          </p:nvSpPr>
          <p:spPr bwMode="auto">
            <a:xfrm>
              <a:off x="6024" y="368"/>
              <a:ext cx="120" cy="241"/>
            </a:xfrm>
            <a:custGeom>
              <a:avLst/>
              <a:gdLst>
                <a:gd name="T0" fmla="*/ 0 w 120"/>
                <a:gd name="T1" fmla="*/ 240 h 241"/>
                <a:gd name="T2" fmla="*/ 24 w 120"/>
                <a:gd name="T3" fmla="*/ 237 h 241"/>
                <a:gd name="T4" fmla="*/ 45 w 120"/>
                <a:gd name="T5" fmla="*/ 231 h 241"/>
                <a:gd name="T6" fmla="*/ 65 w 120"/>
                <a:gd name="T7" fmla="*/ 220 h 241"/>
                <a:gd name="T8" fmla="*/ 82 w 120"/>
                <a:gd name="T9" fmla="*/ 207 h 241"/>
                <a:gd name="T10" fmla="*/ 97 w 120"/>
                <a:gd name="T11" fmla="*/ 190 h 241"/>
                <a:gd name="T12" fmla="*/ 108 w 120"/>
                <a:gd name="T13" fmla="*/ 171 h 241"/>
                <a:gd name="T14" fmla="*/ 116 w 120"/>
                <a:gd name="T15" fmla="*/ 149 h 241"/>
                <a:gd name="T16" fmla="*/ 119 w 120"/>
                <a:gd name="T17" fmla="*/ 126 h 241"/>
                <a:gd name="T18" fmla="*/ 116 w 120"/>
                <a:gd name="T19" fmla="*/ 112 h 241"/>
                <a:gd name="T20" fmla="*/ 113 w 120"/>
                <a:gd name="T21" fmla="*/ 99 h 241"/>
                <a:gd name="T22" fmla="*/ 109 w 120"/>
                <a:gd name="T23" fmla="*/ 87 h 241"/>
                <a:gd name="T24" fmla="*/ 104 w 120"/>
                <a:gd name="T25" fmla="*/ 74 h 241"/>
                <a:gd name="T26" fmla="*/ 99 w 120"/>
                <a:gd name="T27" fmla="*/ 62 h 241"/>
                <a:gd name="T28" fmla="*/ 92 w 120"/>
                <a:gd name="T29" fmla="*/ 51 h 241"/>
                <a:gd name="T30" fmla="*/ 85 w 120"/>
                <a:gd name="T31" fmla="*/ 39 h 241"/>
                <a:gd name="T32" fmla="*/ 78 w 120"/>
                <a:gd name="T33" fmla="*/ 29 h 241"/>
                <a:gd name="T34" fmla="*/ 69 w 120"/>
                <a:gd name="T35" fmla="*/ 23 h 241"/>
                <a:gd name="T36" fmla="*/ 60 w 120"/>
                <a:gd name="T37" fmla="*/ 16 h 241"/>
                <a:gd name="T38" fmla="*/ 52 w 120"/>
                <a:gd name="T39" fmla="*/ 12 h 241"/>
                <a:gd name="T40" fmla="*/ 42 w 120"/>
                <a:gd name="T41" fmla="*/ 8 h 241"/>
                <a:gd name="T42" fmla="*/ 32 w 120"/>
                <a:gd name="T43" fmla="*/ 4 h 241"/>
                <a:gd name="T44" fmla="*/ 22 w 120"/>
                <a:gd name="T45" fmla="*/ 2 h 241"/>
                <a:gd name="T46" fmla="*/ 11 w 120"/>
                <a:gd name="T47" fmla="*/ 1 h 241"/>
                <a:gd name="T48" fmla="*/ 0 w 120"/>
                <a:gd name="T49" fmla="*/ 0 h 241"/>
                <a:gd name="T50" fmla="*/ 11 w 120"/>
                <a:gd name="T51" fmla="*/ 10 h 241"/>
                <a:gd name="T52" fmla="*/ 32 w 120"/>
                <a:gd name="T53" fmla="*/ 15 h 241"/>
                <a:gd name="T54" fmla="*/ 52 w 120"/>
                <a:gd name="T55" fmla="*/ 23 h 241"/>
                <a:gd name="T56" fmla="*/ 70 w 120"/>
                <a:gd name="T57" fmla="*/ 35 h 241"/>
                <a:gd name="T58" fmla="*/ 85 w 120"/>
                <a:gd name="T59" fmla="*/ 50 h 241"/>
                <a:gd name="T60" fmla="*/ 96 w 120"/>
                <a:gd name="T61" fmla="*/ 68 h 241"/>
                <a:gd name="T62" fmla="*/ 104 w 120"/>
                <a:gd name="T63" fmla="*/ 87 h 241"/>
                <a:gd name="T64" fmla="*/ 109 w 120"/>
                <a:gd name="T65" fmla="*/ 109 h 241"/>
                <a:gd name="T66" fmla="*/ 109 w 120"/>
                <a:gd name="T67" fmla="*/ 131 h 241"/>
                <a:gd name="T68" fmla="*/ 104 w 120"/>
                <a:gd name="T69" fmla="*/ 153 h 241"/>
                <a:gd name="T70" fmla="*/ 96 w 120"/>
                <a:gd name="T71" fmla="*/ 172 h 241"/>
                <a:gd name="T72" fmla="*/ 85 w 120"/>
                <a:gd name="T73" fmla="*/ 190 h 241"/>
                <a:gd name="T74" fmla="*/ 70 w 120"/>
                <a:gd name="T75" fmla="*/ 205 h 241"/>
                <a:gd name="T76" fmla="*/ 52 w 120"/>
                <a:gd name="T77" fmla="*/ 217 h 241"/>
                <a:gd name="T78" fmla="*/ 32 w 120"/>
                <a:gd name="T79" fmla="*/ 225 h 241"/>
                <a:gd name="T80" fmla="*/ 11 w 120"/>
                <a:gd name="T81" fmla="*/ 230 h 2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0" h="241">
                  <a:moveTo>
                    <a:pt x="0" y="231"/>
                  </a:moveTo>
                  <a:lnTo>
                    <a:pt x="0" y="240"/>
                  </a:lnTo>
                  <a:lnTo>
                    <a:pt x="12" y="239"/>
                  </a:lnTo>
                  <a:lnTo>
                    <a:pt x="24" y="237"/>
                  </a:lnTo>
                  <a:lnTo>
                    <a:pt x="34" y="235"/>
                  </a:lnTo>
                  <a:lnTo>
                    <a:pt x="45" y="231"/>
                  </a:lnTo>
                  <a:lnTo>
                    <a:pt x="55" y="227"/>
                  </a:lnTo>
                  <a:lnTo>
                    <a:pt x="65" y="220"/>
                  </a:lnTo>
                  <a:lnTo>
                    <a:pt x="74" y="214"/>
                  </a:lnTo>
                  <a:lnTo>
                    <a:pt x="82" y="207"/>
                  </a:lnTo>
                  <a:lnTo>
                    <a:pt x="90" y="198"/>
                  </a:lnTo>
                  <a:lnTo>
                    <a:pt x="97" y="190"/>
                  </a:lnTo>
                  <a:lnTo>
                    <a:pt x="102" y="181"/>
                  </a:lnTo>
                  <a:lnTo>
                    <a:pt x="108" y="171"/>
                  </a:lnTo>
                  <a:lnTo>
                    <a:pt x="112" y="160"/>
                  </a:lnTo>
                  <a:lnTo>
                    <a:pt x="116" y="149"/>
                  </a:lnTo>
                  <a:lnTo>
                    <a:pt x="118" y="138"/>
                  </a:lnTo>
                  <a:lnTo>
                    <a:pt x="119" y="126"/>
                  </a:lnTo>
                  <a:lnTo>
                    <a:pt x="118" y="119"/>
                  </a:lnTo>
                  <a:lnTo>
                    <a:pt x="116" y="112"/>
                  </a:lnTo>
                  <a:lnTo>
                    <a:pt x="115" y="105"/>
                  </a:lnTo>
                  <a:lnTo>
                    <a:pt x="113" y="99"/>
                  </a:lnTo>
                  <a:lnTo>
                    <a:pt x="111" y="93"/>
                  </a:lnTo>
                  <a:lnTo>
                    <a:pt x="109" y="87"/>
                  </a:lnTo>
                  <a:lnTo>
                    <a:pt x="107" y="80"/>
                  </a:lnTo>
                  <a:lnTo>
                    <a:pt x="104" y="74"/>
                  </a:lnTo>
                  <a:lnTo>
                    <a:pt x="102" y="68"/>
                  </a:lnTo>
                  <a:lnTo>
                    <a:pt x="99" y="62"/>
                  </a:lnTo>
                  <a:lnTo>
                    <a:pt x="95" y="56"/>
                  </a:lnTo>
                  <a:lnTo>
                    <a:pt x="92" y="51"/>
                  </a:lnTo>
                  <a:lnTo>
                    <a:pt x="88" y="45"/>
                  </a:lnTo>
                  <a:lnTo>
                    <a:pt x="85" y="39"/>
                  </a:lnTo>
                  <a:lnTo>
                    <a:pt x="81" y="34"/>
                  </a:lnTo>
                  <a:lnTo>
                    <a:pt x="78" y="29"/>
                  </a:lnTo>
                  <a:lnTo>
                    <a:pt x="73" y="25"/>
                  </a:lnTo>
                  <a:lnTo>
                    <a:pt x="69" y="23"/>
                  </a:lnTo>
                  <a:lnTo>
                    <a:pt x="65" y="20"/>
                  </a:lnTo>
                  <a:lnTo>
                    <a:pt x="60" y="16"/>
                  </a:lnTo>
                  <a:lnTo>
                    <a:pt x="56" y="14"/>
                  </a:lnTo>
                  <a:lnTo>
                    <a:pt x="52" y="12"/>
                  </a:lnTo>
                  <a:lnTo>
                    <a:pt x="46" y="9"/>
                  </a:lnTo>
                  <a:lnTo>
                    <a:pt x="42" y="8"/>
                  </a:lnTo>
                  <a:lnTo>
                    <a:pt x="37" y="6"/>
                  </a:lnTo>
                  <a:lnTo>
                    <a:pt x="32" y="4"/>
                  </a:lnTo>
                  <a:lnTo>
                    <a:pt x="27" y="3"/>
                  </a:lnTo>
                  <a:lnTo>
                    <a:pt x="22" y="2"/>
                  </a:lnTo>
                  <a:lnTo>
                    <a:pt x="17" y="1"/>
                  </a:lnTo>
                  <a:lnTo>
                    <a:pt x="11" y="1"/>
                  </a:lnTo>
                  <a:lnTo>
                    <a:pt x="6" y="0"/>
                  </a:lnTo>
                  <a:lnTo>
                    <a:pt x="0" y="0"/>
                  </a:lnTo>
                  <a:lnTo>
                    <a:pt x="0" y="9"/>
                  </a:lnTo>
                  <a:lnTo>
                    <a:pt x="11" y="10"/>
                  </a:lnTo>
                  <a:lnTo>
                    <a:pt x="22" y="12"/>
                  </a:lnTo>
                  <a:lnTo>
                    <a:pt x="32" y="15"/>
                  </a:lnTo>
                  <a:lnTo>
                    <a:pt x="43" y="18"/>
                  </a:lnTo>
                  <a:lnTo>
                    <a:pt x="52" y="23"/>
                  </a:lnTo>
                  <a:lnTo>
                    <a:pt x="62" y="28"/>
                  </a:lnTo>
                  <a:lnTo>
                    <a:pt x="70" y="35"/>
                  </a:lnTo>
                  <a:lnTo>
                    <a:pt x="78" y="42"/>
                  </a:lnTo>
                  <a:lnTo>
                    <a:pt x="85" y="50"/>
                  </a:lnTo>
                  <a:lnTo>
                    <a:pt x="91" y="58"/>
                  </a:lnTo>
                  <a:lnTo>
                    <a:pt x="96" y="68"/>
                  </a:lnTo>
                  <a:lnTo>
                    <a:pt x="101" y="77"/>
                  </a:lnTo>
                  <a:lnTo>
                    <a:pt x="104" y="87"/>
                  </a:lnTo>
                  <a:lnTo>
                    <a:pt x="108" y="98"/>
                  </a:lnTo>
                  <a:lnTo>
                    <a:pt x="109" y="109"/>
                  </a:lnTo>
                  <a:lnTo>
                    <a:pt x="109" y="120"/>
                  </a:lnTo>
                  <a:lnTo>
                    <a:pt x="109" y="131"/>
                  </a:lnTo>
                  <a:lnTo>
                    <a:pt x="108" y="142"/>
                  </a:lnTo>
                  <a:lnTo>
                    <a:pt x="104" y="153"/>
                  </a:lnTo>
                  <a:lnTo>
                    <a:pt x="101" y="163"/>
                  </a:lnTo>
                  <a:lnTo>
                    <a:pt x="96" y="172"/>
                  </a:lnTo>
                  <a:lnTo>
                    <a:pt x="91" y="182"/>
                  </a:lnTo>
                  <a:lnTo>
                    <a:pt x="85" y="190"/>
                  </a:lnTo>
                  <a:lnTo>
                    <a:pt x="78" y="198"/>
                  </a:lnTo>
                  <a:lnTo>
                    <a:pt x="70" y="205"/>
                  </a:lnTo>
                  <a:lnTo>
                    <a:pt x="62" y="212"/>
                  </a:lnTo>
                  <a:lnTo>
                    <a:pt x="52" y="217"/>
                  </a:lnTo>
                  <a:lnTo>
                    <a:pt x="43" y="222"/>
                  </a:lnTo>
                  <a:lnTo>
                    <a:pt x="32" y="225"/>
                  </a:lnTo>
                  <a:lnTo>
                    <a:pt x="22" y="228"/>
                  </a:lnTo>
                  <a:lnTo>
                    <a:pt x="11" y="230"/>
                  </a:lnTo>
                  <a:lnTo>
                    <a:pt x="0" y="231"/>
                  </a:lnTo>
                </a:path>
              </a:pathLst>
            </a:custGeom>
            <a:solidFill>
              <a:srgbClr val="CAC6D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41" name="Freeform 70"/>
            <p:cNvSpPr>
              <a:spLocks/>
            </p:cNvSpPr>
            <p:nvPr/>
          </p:nvSpPr>
          <p:spPr bwMode="auto">
            <a:xfrm>
              <a:off x="5903" y="368"/>
              <a:ext cx="119" cy="241"/>
            </a:xfrm>
            <a:custGeom>
              <a:avLst/>
              <a:gdLst>
                <a:gd name="T0" fmla="*/ 118 w 119"/>
                <a:gd name="T1" fmla="*/ 0 h 241"/>
                <a:gd name="T2" fmla="*/ 94 w 119"/>
                <a:gd name="T3" fmla="*/ 3 h 241"/>
                <a:gd name="T4" fmla="*/ 72 w 119"/>
                <a:gd name="T5" fmla="*/ 9 h 241"/>
                <a:gd name="T6" fmla="*/ 52 w 119"/>
                <a:gd name="T7" fmla="*/ 20 h 241"/>
                <a:gd name="T8" fmla="*/ 35 w 119"/>
                <a:gd name="T9" fmla="*/ 35 h 241"/>
                <a:gd name="T10" fmla="*/ 20 w 119"/>
                <a:gd name="T11" fmla="*/ 53 h 241"/>
                <a:gd name="T12" fmla="*/ 9 w 119"/>
                <a:gd name="T13" fmla="*/ 73 h 241"/>
                <a:gd name="T14" fmla="*/ 3 w 119"/>
                <a:gd name="T15" fmla="*/ 96 h 241"/>
                <a:gd name="T16" fmla="*/ 0 w 119"/>
                <a:gd name="T17" fmla="*/ 120 h 241"/>
                <a:gd name="T18" fmla="*/ 3 w 119"/>
                <a:gd name="T19" fmla="*/ 144 h 241"/>
                <a:gd name="T20" fmla="*/ 9 w 119"/>
                <a:gd name="T21" fmla="*/ 167 h 241"/>
                <a:gd name="T22" fmla="*/ 20 w 119"/>
                <a:gd name="T23" fmla="*/ 187 h 241"/>
                <a:gd name="T24" fmla="*/ 35 w 119"/>
                <a:gd name="T25" fmla="*/ 205 h 241"/>
                <a:gd name="T26" fmla="*/ 52 w 119"/>
                <a:gd name="T27" fmla="*/ 220 h 241"/>
                <a:gd name="T28" fmla="*/ 72 w 119"/>
                <a:gd name="T29" fmla="*/ 231 h 241"/>
                <a:gd name="T30" fmla="*/ 94 w 119"/>
                <a:gd name="T31" fmla="*/ 237 h 241"/>
                <a:gd name="T32" fmla="*/ 118 w 119"/>
                <a:gd name="T33" fmla="*/ 240 h 241"/>
                <a:gd name="T34" fmla="*/ 107 w 119"/>
                <a:gd name="T35" fmla="*/ 230 h 241"/>
                <a:gd name="T36" fmla="*/ 86 w 119"/>
                <a:gd name="T37" fmla="*/ 225 h 241"/>
                <a:gd name="T38" fmla="*/ 66 w 119"/>
                <a:gd name="T39" fmla="*/ 217 h 241"/>
                <a:gd name="T40" fmla="*/ 49 w 119"/>
                <a:gd name="T41" fmla="*/ 205 h 241"/>
                <a:gd name="T42" fmla="*/ 34 w 119"/>
                <a:gd name="T43" fmla="*/ 190 h 241"/>
                <a:gd name="T44" fmla="*/ 23 w 119"/>
                <a:gd name="T45" fmla="*/ 172 h 241"/>
                <a:gd name="T46" fmla="*/ 15 w 119"/>
                <a:gd name="T47" fmla="*/ 153 h 241"/>
                <a:gd name="T48" fmla="*/ 10 w 119"/>
                <a:gd name="T49" fmla="*/ 131 h 241"/>
                <a:gd name="T50" fmla="*/ 10 w 119"/>
                <a:gd name="T51" fmla="*/ 109 h 241"/>
                <a:gd name="T52" fmla="*/ 15 w 119"/>
                <a:gd name="T53" fmla="*/ 87 h 241"/>
                <a:gd name="T54" fmla="*/ 23 w 119"/>
                <a:gd name="T55" fmla="*/ 68 h 241"/>
                <a:gd name="T56" fmla="*/ 34 w 119"/>
                <a:gd name="T57" fmla="*/ 49 h 241"/>
                <a:gd name="T58" fmla="*/ 49 w 119"/>
                <a:gd name="T59" fmla="*/ 35 h 241"/>
                <a:gd name="T60" fmla="*/ 66 w 119"/>
                <a:gd name="T61" fmla="*/ 23 h 241"/>
                <a:gd name="T62" fmla="*/ 86 w 119"/>
                <a:gd name="T63" fmla="*/ 15 h 241"/>
                <a:gd name="T64" fmla="*/ 107 w 119"/>
                <a:gd name="T65" fmla="*/ 1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241">
                  <a:moveTo>
                    <a:pt x="118" y="9"/>
                  </a:moveTo>
                  <a:lnTo>
                    <a:pt x="118" y="0"/>
                  </a:lnTo>
                  <a:lnTo>
                    <a:pt x="106" y="1"/>
                  </a:lnTo>
                  <a:lnTo>
                    <a:pt x="94" y="3"/>
                  </a:lnTo>
                  <a:lnTo>
                    <a:pt x="83" y="6"/>
                  </a:lnTo>
                  <a:lnTo>
                    <a:pt x="72" y="9"/>
                  </a:lnTo>
                  <a:lnTo>
                    <a:pt x="62" y="15"/>
                  </a:lnTo>
                  <a:lnTo>
                    <a:pt x="52" y="20"/>
                  </a:lnTo>
                  <a:lnTo>
                    <a:pt x="43" y="27"/>
                  </a:lnTo>
                  <a:lnTo>
                    <a:pt x="35" y="35"/>
                  </a:lnTo>
                  <a:lnTo>
                    <a:pt x="27" y="44"/>
                  </a:lnTo>
                  <a:lnTo>
                    <a:pt x="20" y="53"/>
                  </a:lnTo>
                  <a:lnTo>
                    <a:pt x="15" y="63"/>
                  </a:lnTo>
                  <a:lnTo>
                    <a:pt x="9" y="73"/>
                  </a:lnTo>
                  <a:lnTo>
                    <a:pt x="6" y="85"/>
                  </a:lnTo>
                  <a:lnTo>
                    <a:pt x="3" y="96"/>
                  </a:lnTo>
                  <a:lnTo>
                    <a:pt x="1" y="108"/>
                  </a:lnTo>
                  <a:lnTo>
                    <a:pt x="0" y="120"/>
                  </a:lnTo>
                  <a:lnTo>
                    <a:pt x="1" y="132"/>
                  </a:lnTo>
                  <a:lnTo>
                    <a:pt x="3" y="144"/>
                  </a:lnTo>
                  <a:lnTo>
                    <a:pt x="6" y="155"/>
                  </a:lnTo>
                  <a:lnTo>
                    <a:pt x="9" y="167"/>
                  </a:lnTo>
                  <a:lnTo>
                    <a:pt x="15" y="177"/>
                  </a:lnTo>
                  <a:lnTo>
                    <a:pt x="20" y="187"/>
                  </a:lnTo>
                  <a:lnTo>
                    <a:pt x="27" y="196"/>
                  </a:lnTo>
                  <a:lnTo>
                    <a:pt x="35" y="205"/>
                  </a:lnTo>
                  <a:lnTo>
                    <a:pt x="43" y="213"/>
                  </a:lnTo>
                  <a:lnTo>
                    <a:pt x="52" y="220"/>
                  </a:lnTo>
                  <a:lnTo>
                    <a:pt x="62" y="225"/>
                  </a:lnTo>
                  <a:lnTo>
                    <a:pt x="72" y="231"/>
                  </a:lnTo>
                  <a:lnTo>
                    <a:pt x="83" y="234"/>
                  </a:lnTo>
                  <a:lnTo>
                    <a:pt x="94" y="237"/>
                  </a:lnTo>
                  <a:lnTo>
                    <a:pt x="106" y="239"/>
                  </a:lnTo>
                  <a:lnTo>
                    <a:pt x="118" y="240"/>
                  </a:lnTo>
                  <a:lnTo>
                    <a:pt x="118" y="231"/>
                  </a:lnTo>
                  <a:lnTo>
                    <a:pt x="107" y="230"/>
                  </a:lnTo>
                  <a:lnTo>
                    <a:pt x="96" y="228"/>
                  </a:lnTo>
                  <a:lnTo>
                    <a:pt x="86" y="225"/>
                  </a:lnTo>
                  <a:lnTo>
                    <a:pt x="76" y="222"/>
                  </a:lnTo>
                  <a:lnTo>
                    <a:pt x="66" y="217"/>
                  </a:lnTo>
                  <a:lnTo>
                    <a:pt x="57" y="212"/>
                  </a:lnTo>
                  <a:lnTo>
                    <a:pt x="49" y="205"/>
                  </a:lnTo>
                  <a:lnTo>
                    <a:pt x="41" y="198"/>
                  </a:lnTo>
                  <a:lnTo>
                    <a:pt x="34" y="190"/>
                  </a:lnTo>
                  <a:lnTo>
                    <a:pt x="28" y="182"/>
                  </a:lnTo>
                  <a:lnTo>
                    <a:pt x="23" y="172"/>
                  </a:lnTo>
                  <a:lnTo>
                    <a:pt x="18" y="163"/>
                  </a:lnTo>
                  <a:lnTo>
                    <a:pt x="15" y="153"/>
                  </a:lnTo>
                  <a:lnTo>
                    <a:pt x="12" y="142"/>
                  </a:lnTo>
                  <a:lnTo>
                    <a:pt x="10" y="131"/>
                  </a:lnTo>
                  <a:lnTo>
                    <a:pt x="9" y="120"/>
                  </a:lnTo>
                  <a:lnTo>
                    <a:pt x="10" y="109"/>
                  </a:lnTo>
                  <a:lnTo>
                    <a:pt x="12" y="98"/>
                  </a:lnTo>
                  <a:lnTo>
                    <a:pt x="15" y="87"/>
                  </a:lnTo>
                  <a:lnTo>
                    <a:pt x="18" y="77"/>
                  </a:lnTo>
                  <a:lnTo>
                    <a:pt x="23" y="68"/>
                  </a:lnTo>
                  <a:lnTo>
                    <a:pt x="28" y="58"/>
                  </a:lnTo>
                  <a:lnTo>
                    <a:pt x="34" y="49"/>
                  </a:lnTo>
                  <a:lnTo>
                    <a:pt x="41" y="42"/>
                  </a:lnTo>
                  <a:lnTo>
                    <a:pt x="49" y="35"/>
                  </a:lnTo>
                  <a:lnTo>
                    <a:pt x="57" y="28"/>
                  </a:lnTo>
                  <a:lnTo>
                    <a:pt x="66" y="23"/>
                  </a:lnTo>
                  <a:lnTo>
                    <a:pt x="76" y="18"/>
                  </a:lnTo>
                  <a:lnTo>
                    <a:pt x="86" y="15"/>
                  </a:lnTo>
                  <a:lnTo>
                    <a:pt x="96" y="11"/>
                  </a:lnTo>
                  <a:lnTo>
                    <a:pt x="107" y="10"/>
                  </a:lnTo>
                  <a:lnTo>
                    <a:pt x="118" y="9"/>
                  </a:lnTo>
                </a:path>
              </a:pathLst>
            </a:custGeom>
            <a:solidFill>
              <a:srgbClr val="CAC6D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42" name="Freeform 71"/>
            <p:cNvSpPr>
              <a:spLocks/>
            </p:cNvSpPr>
            <p:nvPr/>
          </p:nvSpPr>
          <p:spPr bwMode="auto">
            <a:xfrm>
              <a:off x="6024" y="378"/>
              <a:ext cx="110" cy="222"/>
            </a:xfrm>
            <a:custGeom>
              <a:avLst/>
              <a:gdLst>
                <a:gd name="T0" fmla="*/ 0 w 110"/>
                <a:gd name="T1" fmla="*/ 221 h 222"/>
                <a:gd name="T2" fmla="*/ 22 w 110"/>
                <a:gd name="T3" fmla="*/ 218 h 222"/>
                <a:gd name="T4" fmla="*/ 42 w 110"/>
                <a:gd name="T5" fmla="*/ 212 h 222"/>
                <a:gd name="T6" fmla="*/ 61 w 110"/>
                <a:gd name="T7" fmla="*/ 202 h 222"/>
                <a:gd name="T8" fmla="*/ 77 w 110"/>
                <a:gd name="T9" fmla="*/ 189 h 222"/>
                <a:gd name="T10" fmla="*/ 90 w 110"/>
                <a:gd name="T11" fmla="*/ 172 h 222"/>
                <a:gd name="T12" fmla="*/ 101 w 110"/>
                <a:gd name="T13" fmla="*/ 153 h 222"/>
                <a:gd name="T14" fmla="*/ 107 w 110"/>
                <a:gd name="T15" fmla="*/ 133 h 222"/>
                <a:gd name="T16" fmla="*/ 109 w 110"/>
                <a:gd name="T17" fmla="*/ 110 h 222"/>
                <a:gd name="T18" fmla="*/ 107 w 110"/>
                <a:gd name="T19" fmla="*/ 88 h 222"/>
                <a:gd name="T20" fmla="*/ 101 w 110"/>
                <a:gd name="T21" fmla="*/ 67 h 222"/>
                <a:gd name="T22" fmla="*/ 90 w 110"/>
                <a:gd name="T23" fmla="*/ 49 h 222"/>
                <a:gd name="T24" fmla="*/ 77 w 110"/>
                <a:gd name="T25" fmla="*/ 32 h 222"/>
                <a:gd name="T26" fmla="*/ 61 w 110"/>
                <a:gd name="T27" fmla="*/ 19 h 222"/>
                <a:gd name="T28" fmla="*/ 42 w 110"/>
                <a:gd name="T29" fmla="*/ 8 h 222"/>
                <a:gd name="T30" fmla="*/ 22 w 110"/>
                <a:gd name="T31" fmla="*/ 3 h 222"/>
                <a:gd name="T32" fmla="*/ 0 w 110"/>
                <a:gd name="T33" fmla="*/ 0 h 222"/>
                <a:gd name="T34" fmla="*/ 10 w 110"/>
                <a:gd name="T35" fmla="*/ 10 h 222"/>
                <a:gd name="T36" fmla="*/ 30 w 110"/>
                <a:gd name="T37" fmla="*/ 14 h 222"/>
                <a:gd name="T38" fmla="*/ 48 w 110"/>
                <a:gd name="T39" fmla="*/ 22 h 222"/>
                <a:gd name="T40" fmla="*/ 63 w 110"/>
                <a:gd name="T41" fmla="*/ 32 h 222"/>
                <a:gd name="T42" fmla="*/ 77 w 110"/>
                <a:gd name="T43" fmla="*/ 46 h 222"/>
                <a:gd name="T44" fmla="*/ 88 w 110"/>
                <a:gd name="T45" fmla="*/ 62 h 222"/>
                <a:gd name="T46" fmla="*/ 95 w 110"/>
                <a:gd name="T47" fmla="*/ 80 h 222"/>
                <a:gd name="T48" fmla="*/ 99 w 110"/>
                <a:gd name="T49" fmla="*/ 100 h 222"/>
                <a:gd name="T50" fmla="*/ 99 w 110"/>
                <a:gd name="T51" fmla="*/ 121 h 222"/>
                <a:gd name="T52" fmla="*/ 95 w 110"/>
                <a:gd name="T53" fmla="*/ 140 h 222"/>
                <a:gd name="T54" fmla="*/ 88 w 110"/>
                <a:gd name="T55" fmla="*/ 159 h 222"/>
                <a:gd name="T56" fmla="*/ 77 w 110"/>
                <a:gd name="T57" fmla="*/ 175 h 222"/>
                <a:gd name="T58" fmla="*/ 63 w 110"/>
                <a:gd name="T59" fmla="*/ 188 h 222"/>
                <a:gd name="T60" fmla="*/ 48 w 110"/>
                <a:gd name="T61" fmla="*/ 199 h 222"/>
                <a:gd name="T62" fmla="*/ 30 w 110"/>
                <a:gd name="T63" fmla="*/ 207 h 222"/>
                <a:gd name="T64" fmla="*/ 10 w 110"/>
                <a:gd name="T65" fmla="*/ 211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22">
                  <a:moveTo>
                    <a:pt x="0" y="212"/>
                  </a:moveTo>
                  <a:lnTo>
                    <a:pt x="0" y="221"/>
                  </a:lnTo>
                  <a:lnTo>
                    <a:pt x="11" y="220"/>
                  </a:lnTo>
                  <a:lnTo>
                    <a:pt x="22" y="218"/>
                  </a:lnTo>
                  <a:lnTo>
                    <a:pt x="32" y="216"/>
                  </a:lnTo>
                  <a:lnTo>
                    <a:pt x="42" y="212"/>
                  </a:lnTo>
                  <a:lnTo>
                    <a:pt x="52" y="208"/>
                  </a:lnTo>
                  <a:lnTo>
                    <a:pt x="61" y="202"/>
                  </a:lnTo>
                  <a:lnTo>
                    <a:pt x="70" y="196"/>
                  </a:lnTo>
                  <a:lnTo>
                    <a:pt x="77" y="189"/>
                  </a:lnTo>
                  <a:lnTo>
                    <a:pt x="84" y="180"/>
                  </a:lnTo>
                  <a:lnTo>
                    <a:pt x="90" y="172"/>
                  </a:lnTo>
                  <a:lnTo>
                    <a:pt x="96" y="163"/>
                  </a:lnTo>
                  <a:lnTo>
                    <a:pt x="101" y="153"/>
                  </a:lnTo>
                  <a:lnTo>
                    <a:pt x="104" y="143"/>
                  </a:lnTo>
                  <a:lnTo>
                    <a:pt x="107" y="133"/>
                  </a:lnTo>
                  <a:lnTo>
                    <a:pt x="108" y="122"/>
                  </a:lnTo>
                  <a:lnTo>
                    <a:pt x="109" y="110"/>
                  </a:lnTo>
                  <a:lnTo>
                    <a:pt x="108" y="99"/>
                  </a:lnTo>
                  <a:lnTo>
                    <a:pt x="107" y="88"/>
                  </a:lnTo>
                  <a:lnTo>
                    <a:pt x="104" y="77"/>
                  </a:lnTo>
                  <a:lnTo>
                    <a:pt x="101" y="67"/>
                  </a:lnTo>
                  <a:lnTo>
                    <a:pt x="96" y="58"/>
                  </a:lnTo>
                  <a:lnTo>
                    <a:pt x="90" y="49"/>
                  </a:lnTo>
                  <a:lnTo>
                    <a:pt x="84" y="41"/>
                  </a:lnTo>
                  <a:lnTo>
                    <a:pt x="77" y="32"/>
                  </a:lnTo>
                  <a:lnTo>
                    <a:pt x="70" y="25"/>
                  </a:lnTo>
                  <a:lnTo>
                    <a:pt x="61" y="19"/>
                  </a:lnTo>
                  <a:lnTo>
                    <a:pt x="52" y="13"/>
                  </a:lnTo>
                  <a:lnTo>
                    <a:pt x="42" y="8"/>
                  </a:lnTo>
                  <a:lnTo>
                    <a:pt x="32" y="5"/>
                  </a:lnTo>
                  <a:lnTo>
                    <a:pt x="22" y="3"/>
                  </a:lnTo>
                  <a:lnTo>
                    <a:pt x="11" y="1"/>
                  </a:lnTo>
                  <a:lnTo>
                    <a:pt x="0" y="0"/>
                  </a:lnTo>
                  <a:lnTo>
                    <a:pt x="0" y="9"/>
                  </a:lnTo>
                  <a:lnTo>
                    <a:pt x="10" y="10"/>
                  </a:lnTo>
                  <a:lnTo>
                    <a:pt x="20" y="11"/>
                  </a:lnTo>
                  <a:lnTo>
                    <a:pt x="30" y="14"/>
                  </a:lnTo>
                  <a:lnTo>
                    <a:pt x="39" y="18"/>
                  </a:lnTo>
                  <a:lnTo>
                    <a:pt x="48" y="22"/>
                  </a:lnTo>
                  <a:lnTo>
                    <a:pt x="56" y="27"/>
                  </a:lnTo>
                  <a:lnTo>
                    <a:pt x="63" y="32"/>
                  </a:lnTo>
                  <a:lnTo>
                    <a:pt x="70" y="39"/>
                  </a:lnTo>
                  <a:lnTo>
                    <a:pt x="77" y="46"/>
                  </a:lnTo>
                  <a:lnTo>
                    <a:pt x="82" y="54"/>
                  </a:lnTo>
                  <a:lnTo>
                    <a:pt x="88" y="62"/>
                  </a:lnTo>
                  <a:lnTo>
                    <a:pt x="92" y="72"/>
                  </a:lnTo>
                  <a:lnTo>
                    <a:pt x="95" y="80"/>
                  </a:lnTo>
                  <a:lnTo>
                    <a:pt x="98" y="90"/>
                  </a:lnTo>
                  <a:lnTo>
                    <a:pt x="99" y="100"/>
                  </a:lnTo>
                  <a:lnTo>
                    <a:pt x="99" y="110"/>
                  </a:lnTo>
                  <a:lnTo>
                    <a:pt x="99" y="121"/>
                  </a:lnTo>
                  <a:lnTo>
                    <a:pt x="98" y="130"/>
                  </a:lnTo>
                  <a:lnTo>
                    <a:pt x="95" y="140"/>
                  </a:lnTo>
                  <a:lnTo>
                    <a:pt x="92" y="149"/>
                  </a:lnTo>
                  <a:lnTo>
                    <a:pt x="88" y="159"/>
                  </a:lnTo>
                  <a:lnTo>
                    <a:pt x="82" y="167"/>
                  </a:lnTo>
                  <a:lnTo>
                    <a:pt x="77" y="175"/>
                  </a:lnTo>
                  <a:lnTo>
                    <a:pt x="70" y="182"/>
                  </a:lnTo>
                  <a:lnTo>
                    <a:pt x="63" y="188"/>
                  </a:lnTo>
                  <a:lnTo>
                    <a:pt x="56" y="194"/>
                  </a:lnTo>
                  <a:lnTo>
                    <a:pt x="48" y="199"/>
                  </a:lnTo>
                  <a:lnTo>
                    <a:pt x="39" y="203"/>
                  </a:lnTo>
                  <a:lnTo>
                    <a:pt x="30" y="207"/>
                  </a:lnTo>
                  <a:lnTo>
                    <a:pt x="20" y="210"/>
                  </a:lnTo>
                  <a:lnTo>
                    <a:pt x="10" y="211"/>
                  </a:lnTo>
                  <a:lnTo>
                    <a:pt x="0" y="212"/>
                  </a:lnTo>
                </a:path>
              </a:pathLst>
            </a:custGeom>
            <a:solidFill>
              <a:srgbClr val="CDCAD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43" name="Freeform 72"/>
            <p:cNvSpPr>
              <a:spLocks/>
            </p:cNvSpPr>
            <p:nvPr/>
          </p:nvSpPr>
          <p:spPr bwMode="auto">
            <a:xfrm>
              <a:off x="5913" y="378"/>
              <a:ext cx="109" cy="222"/>
            </a:xfrm>
            <a:custGeom>
              <a:avLst/>
              <a:gdLst>
                <a:gd name="T0" fmla="*/ 108 w 109"/>
                <a:gd name="T1" fmla="*/ 0 h 222"/>
                <a:gd name="T2" fmla="*/ 86 w 109"/>
                <a:gd name="T3" fmla="*/ 2 h 222"/>
                <a:gd name="T4" fmla="*/ 66 w 109"/>
                <a:gd name="T5" fmla="*/ 8 h 222"/>
                <a:gd name="T6" fmla="*/ 48 w 109"/>
                <a:gd name="T7" fmla="*/ 19 h 222"/>
                <a:gd name="T8" fmla="*/ 31 w 109"/>
                <a:gd name="T9" fmla="*/ 32 h 222"/>
                <a:gd name="T10" fmla="*/ 18 w 109"/>
                <a:gd name="T11" fmla="*/ 48 h 222"/>
                <a:gd name="T12" fmla="*/ 9 w 109"/>
                <a:gd name="T13" fmla="*/ 67 h 222"/>
                <a:gd name="T14" fmla="*/ 3 w 109"/>
                <a:gd name="T15" fmla="*/ 88 h 222"/>
                <a:gd name="T16" fmla="*/ 0 w 109"/>
                <a:gd name="T17" fmla="*/ 110 h 222"/>
                <a:gd name="T18" fmla="*/ 3 w 109"/>
                <a:gd name="T19" fmla="*/ 133 h 222"/>
                <a:gd name="T20" fmla="*/ 9 w 109"/>
                <a:gd name="T21" fmla="*/ 153 h 222"/>
                <a:gd name="T22" fmla="*/ 18 w 109"/>
                <a:gd name="T23" fmla="*/ 172 h 222"/>
                <a:gd name="T24" fmla="*/ 31 w 109"/>
                <a:gd name="T25" fmla="*/ 189 h 222"/>
                <a:gd name="T26" fmla="*/ 48 w 109"/>
                <a:gd name="T27" fmla="*/ 202 h 222"/>
                <a:gd name="T28" fmla="*/ 66 w 109"/>
                <a:gd name="T29" fmla="*/ 212 h 222"/>
                <a:gd name="T30" fmla="*/ 86 w 109"/>
                <a:gd name="T31" fmla="*/ 218 h 222"/>
                <a:gd name="T32" fmla="*/ 108 w 109"/>
                <a:gd name="T33" fmla="*/ 221 h 222"/>
                <a:gd name="T34" fmla="*/ 98 w 109"/>
                <a:gd name="T35" fmla="*/ 211 h 222"/>
                <a:gd name="T36" fmla="*/ 79 w 109"/>
                <a:gd name="T37" fmla="*/ 207 h 222"/>
                <a:gd name="T38" fmla="*/ 61 w 109"/>
                <a:gd name="T39" fmla="*/ 199 h 222"/>
                <a:gd name="T40" fmla="*/ 45 w 109"/>
                <a:gd name="T41" fmla="*/ 188 h 222"/>
                <a:gd name="T42" fmla="*/ 32 w 109"/>
                <a:gd name="T43" fmla="*/ 175 h 222"/>
                <a:gd name="T44" fmla="*/ 21 w 109"/>
                <a:gd name="T45" fmla="*/ 159 h 222"/>
                <a:gd name="T46" fmla="*/ 14 w 109"/>
                <a:gd name="T47" fmla="*/ 140 h 222"/>
                <a:gd name="T48" fmla="*/ 9 w 109"/>
                <a:gd name="T49" fmla="*/ 121 h 222"/>
                <a:gd name="T50" fmla="*/ 9 w 109"/>
                <a:gd name="T51" fmla="*/ 100 h 222"/>
                <a:gd name="T52" fmla="*/ 14 w 109"/>
                <a:gd name="T53" fmla="*/ 80 h 222"/>
                <a:gd name="T54" fmla="*/ 21 w 109"/>
                <a:gd name="T55" fmla="*/ 62 h 222"/>
                <a:gd name="T56" fmla="*/ 32 w 109"/>
                <a:gd name="T57" fmla="*/ 46 h 222"/>
                <a:gd name="T58" fmla="*/ 45 w 109"/>
                <a:gd name="T59" fmla="*/ 32 h 222"/>
                <a:gd name="T60" fmla="*/ 61 w 109"/>
                <a:gd name="T61" fmla="*/ 22 h 222"/>
                <a:gd name="T62" fmla="*/ 79 w 109"/>
                <a:gd name="T63" fmla="*/ 14 h 222"/>
                <a:gd name="T64" fmla="*/ 98 w 109"/>
                <a:gd name="T65" fmla="*/ 1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9" h="222">
                  <a:moveTo>
                    <a:pt x="108" y="9"/>
                  </a:moveTo>
                  <a:lnTo>
                    <a:pt x="108" y="0"/>
                  </a:lnTo>
                  <a:lnTo>
                    <a:pt x="97" y="1"/>
                  </a:lnTo>
                  <a:lnTo>
                    <a:pt x="86" y="2"/>
                  </a:lnTo>
                  <a:lnTo>
                    <a:pt x="76" y="5"/>
                  </a:lnTo>
                  <a:lnTo>
                    <a:pt x="66" y="8"/>
                  </a:lnTo>
                  <a:lnTo>
                    <a:pt x="57" y="13"/>
                  </a:lnTo>
                  <a:lnTo>
                    <a:pt x="48" y="19"/>
                  </a:lnTo>
                  <a:lnTo>
                    <a:pt x="40" y="25"/>
                  </a:lnTo>
                  <a:lnTo>
                    <a:pt x="31" y="32"/>
                  </a:lnTo>
                  <a:lnTo>
                    <a:pt x="25" y="40"/>
                  </a:lnTo>
                  <a:lnTo>
                    <a:pt x="18" y="48"/>
                  </a:lnTo>
                  <a:lnTo>
                    <a:pt x="13" y="58"/>
                  </a:lnTo>
                  <a:lnTo>
                    <a:pt x="9" y="67"/>
                  </a:lnTo>
                  <a:lnTo>
                    <a:pt x="5" y="77"/>
                  </a:lnTo>
                  <a:lnTo>
                    <a:pt x="3" y="88"/>
                  </a:lnTo>
                  <a:lnTo>
                    <a:pt x="1" y="99"/>
                  </a:lnTo>
                  <a:lnTo>
                    <a:pt x="0" y="110"/>
                  </a:lnTo>
                  <a:lnTo>
                    <a:pt x="1" y="122"/>
                  </a:lnTo>
                  <a:lnTo>
                    <a:pt x="3" y="133"/>
                  </a:lnTo>
                  <a:lnTo>
                    <a:pt x="5" y="143"/>
                  </a:lnTo>
                  <a:lnTo>
                    <a:pt x="9" y="153"/>
                  </a:lnTo>
                  <a:lnTo>
                    <a:pt x="13" y="163"/>
                  </a:lnTo>
                  <a:lnTo>
                    <a:pt x="18" y="172"/>
                  </a:lnTo>
                  <a:lnTo>
                    <a:pt x="25" y="180"/>
                  </a:lnTo>
                  <a:lnTo>
                    <a:pt x="31" y="189"/>
                  </a:lnTo>
                  <a:lnTo>
                    <a:pt x="40" y="196"/>
                  </a:lnTo>
                  <a:lnTo>
                    <a:pt x="48" y="202"/>
                  </a:lnTo>
                  <a:lnTo>
                    <a:pt x="57" y="208"/>
                  </a:lnTo>
                  <a:lnTo>
                    <a:pt x="66" y="212"/>
                  </a:lnTo>
                  <a:lnTo>
                    <a:pt x="76" y="216"/>
                  </a:lnTo>
                  <a:lnTo>
                    <a:pt x="86" y="218"/>
                  </a:lnTo>
                  <a:lnTo>
                    <a:pt x="97" y="220"/>
                  </a:lnTo>
                  <a:lnTo>
                    <a:pt x="108" y="221"/>
                  </a:lnTo>
                  <a:lnTo>
                    <a:pt x="108" y="212"/>
                  </a:lnTo>
                  <a:lnTo>
                    <a:pt x="98" y="211"/>
                  </a:lnTo>
                  <a:lnTo>
                    <a:pt x="88" y="210"/>
                  </a:lnTo>
                  <a:lnTo>
                    <a:pt x="79" y="207"/>
                  </a:lnTo>
                  <a:lnTo>
                    <a:pt x="70" y="203"/>
                  </a:lnTo>
                  <a:lnTo>
                    <a:pt x="61" y="199"/>
                  </a:lnTo>
                  <a:lnTo>
                    <a:pt x="53" y="194"/>
                  </a:lnTo>
                  <a:lnTo>
                    <a:pt x="45" y="188"/>
                  </a:lnTo>
                  <a:lnTo>
                    <a:pt x="38" y="182"/>
                  </a:lnTo>
                  <a:lnTo>
                    <a:pt x="32" y="175"/>
                  </a:lnTo>
                  <a:lnTo>
                    <a:pt x="26" y="167"/>
                  </a:lnTo>
                  <a:lnTo>
                    <a:pt x="21" y="159"/>
                  </a:lnTo>
                  <a:lnTo>
                    <a:pt x="17" y="149"/>
                  </a:lnTo>
                  <a:lnTo>
                    <a:pt x="14" y="140"/>
                  </a:lnTo>
                  <a:lnTo>
                    <a:pt x="11" y="130"/>
                  </a:lnTo>
                  <a:lnTo>
                    <a:pt x="9" y="121"/>
                  </a:lnTo>
                  <a:lnTo>
                    <a:pt x="9" y="110"/>
                  </a:lnTo>
                  <a:lnTo>
                    <a:pt x="9" y="100"/>
                  </a:lnTo>
                  <a:lnTo>
                    <a:pt x="11" y="90"/>
                  </a:lnTo>
                  <a:lnTo>
                    <a:pt x="14" y="80"/>
                  </a:lnTo>
                  <a:lnTo>
                    <a:pt x="17" y="71"/>
                  </a:lnTo>
                  <a:lnTo>
                    <a:pt x="21" y="62"/>
                  </a:lnTo>
                  <a:lnTo>
                    <a:pt x="26" y="54"/>
                  </a:lnTo>
                  <a:lnTo>
                    <a:pt x="32" y="46"/>
                  </a:lnTo>
                  <a:lnTo>
                    <a:pt x="38" y="39"/>
                  </a:lnTo>
                  <a:lnTo>
                    <a:pt x="45" y="32"/>
                  </a:lnTo>
                  <a:lnTo>
                    <a:pt x="53" y="27"/>
                  </a:lnTo>
                  <a:lnTo>
                    <a:pt x="61" y="22"/>
                  </a:lnTo>
                  <a:lnTo>
                    <a:pt x="70" y="18"/>
                  </a:lnTo>
                  <a:lnTo>
                    <a:pt x="79" y="14"/>
                  </a:lnTo>
                  <a:lnTo>
                    <a:pt x="88" y="11"/>
                  </a:lnTo>
                  <a:lnTo>
                    <a:pt x="98" y="10"/>
                  </a:lnTo>
                  <a:lnTo>
                    <a:pt x="108" y="9"/>
                  </a:lnTo>
                </a:path>
              </a:pathLst>
            </a:custGeom>
            <a:solidFill>
              <a:srgbClr val="CDCAD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44" name="Freeform 73"/>
            <p:cNvSpPr>
              <a:spLocks/>
            </p:cNvSpPr>
            <p:nvPr/>
          </p:nvSpPr>
          <p:spPr bwMode="auto">
            <a:xfrm>
              <a:off x="6024" y="388"/>
              <a:ext cx="101" cy="202"/>
            </a:xfrm>
            <a:custGeom>
              <a:avLst/>
              <a:gdLst>
                <a:gd name="T0" fmla="*/ 0 w 101"/>
                <a:gd name="T1" fmla="*/ 201 h 202"/>
                <a:gd name="T2" fmla="*/ 20 w 101"/>
                <a:gd name="T3" fmla="*/ 199 h 202"/>
                <a:gd name="T4" fmla="*/ 39 w 101"/>
                <a:gd name="T5" fmla="*/ 193 h 202"/>
                <a:gd name="T6" fmla="*/ 56 w 101"/>
                <a:gd name="T7" fmla="*/ 183 h 202"/>
                <a:gd name="T8" fmla="*/ 71 w 101"/>
                <a:gd name="T9" fmla="*/ 171 h 202"/>
                <a:gd name="T10" fmla="*/ 83 w 101"/>
                <a:gd name="T11" fmla="*/ 156 h 202"/>
                <a:gd name="T12" fmla="*/ 92 w 101"/>
                <a:gd name="T13" fmla="*/ 139 h 202"/>
                <a:gd name="T14" fmla="*/ 98 w 101"/>
                <a:gd name="T15" fmla="*/ 120 h 202"/>
                <a:gd name="T16" fmla="*/ 100 w 101"/>
                <a:gd name="T17" fmla="*/ 100 h 202"/>
                <a:gd name="T18" fmla="*/ 98 w 101"/>
                <a:gd name="T19" fmla="*/ 80 h 202"/>
                <a:gd name="T20" fmla="*/ 92 w 101"/>
                <a:gd name="T21" fmla="*/ 62 h 202"/>
                <a:gd name="T22" fmla="*/ 83 w 101"/>
                <a:gd name="T23" fmla="*/ 44 h 202"/>
                <a:gd name="T24" fmla="*/ 71 w 101"/>
                <a:gd name="T25" fmla="*/ 29 h 202"/>
                <a:gd name="T26" fmla="*/ 56 w 101"/>
                <a:gd name="T27" fmla="*/ 18 h 202"/>
                <a:gd name="T28" fmla="*/ 39 w 101"/>
                <a:gd name="T29" fmla="*/ 8 h 202"/>
                <a:gd name="T30" fmla="*/ 20 w 101"/>
                <a:gd name="T31" fmla="*/ 2 h 202"/>
                <a:gd name="T32" fmla="*/ 0 w 101"/>
                <a:gd name="T33" fmla="*/ 0 h 202"/>
                <a:gd name="T34" fmla="*/ 9 w 101"/>
                <a:gd name="T35" fmla="*/ 10 h 202"/>
                <a:gd name="T36" fmla="*/ 27 w 101"/>
                <a:gd name="T37" fmla="*/ 13 h 202"/>
                <a:gd name="T38" fmla="*/ 43 w 101"/>
                <a:gd name="T39" fmla="*/ 20 h 202"/>
                <a:gd name="T40" fmla="*/ 57 w 101"/>
                <a:gd name="T41" fmla="*/ 30 h 202"/>
                <a:gd name="T42" fmla="*/ 70 w 101"/>
                <a:gd name="T43" fmla="*/ 43 h 202"/>
                <a:gd name="T44" fmla="*/ 80 w 101"/>
                <a:gd name="T45" fmla="*/ 57 h 202"/>
                <a:gd name="T46" fmla="*/ 87 w 101"/>
                <a:gd name="T47" fmla="*/ 74 h 202"/>
                <a:gd name="T48" fmla="*/ 90 w 101"/>
                <a:gd name="T49" fmla="*/ 91 h 202"/>
                <a:gd name="T50" fmla="*/ 90 w 101"/>
                <a:gd name="T51" fmla="*/ 110 h 202"/>
                <a:gd name="T52" fmla="*/ 87 w 101"/>
                <a:gd name="T53" fmla="*/ 127 h 202"/>
                <a:gd name="T54" fmla="*/ 80 w 101"/>
                <a:gd name="T55" fmla="*/ 144 h 202"/>
                <a:gd name="T56" fmla="*/ 70 w 101"/>
                <a:gd name="T57" fmla="*/ 158 h 202"/>
                <a:gd name="T58" fmla="*/ 57 w 101"/>
                <a:gd name="T59" fmla="*/ 171 h 202"/>
                <a:gd name="T60" fmla="*/ 43 w 101"/>
                <a:gd name="T61" fmla="*/ 180 h 202"/>
                <a:gd name="T62" fmla="*/ 27 w 101"/>
                <a:gd name="T63" fmla="*/ 187 h 202"/>
                <a:gd name="T64" fmla="*/ 9 w 101"/>
                <a:gd name="T65" fmla="*/ 191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202">
                  <a:moveTo>
                    <a:pt x="0" y="192"/>
                  </a:moveTo>
                  <a:lnTo>
                    <a:pt x="0" y="201"/>
                  </a:lnTo>
                  <a:lnTo>
                    <a:pt x="10" y="200"/>
                  </a:lnTo>
                  <a:lnTo>
                    <a:pt x="20" y="199"/>
                  </a:lnTo>
                  <a:lnTo>
                    <a:pt x="30" y="197"/>
                  </a:lnTo>
                  <a:lnTo>
                    <a:pt x="39" y="193"/>
                  </a:lnTo>
                  <a:lnTo>
                    <a:pt x="48" y="188"/>
                  </a:lnTo>
                  <a:lnTo>
                    <a:pt x="56" y="183"/>
                  </a:lnTo>
                  <a:lnTo>
                    <a:pt x="63" y="178"/>
                  </a:lnTo>
                  <a:lnTo>
                    <a:pt x="71" y="171"/>
                  </a:lnTo>
                  <a:lnTo>
                    <a:pt x="77" y="164"/>
                  </a:lnTo>
                  <a:lnTo>
                    <a:pt x="83" y="156"/>
                  </a:lnTo>
                  <a:lnTo>
                    <a:pt x="88" y="149"/>
                  </a:lnTo>
                  <a:lnTo>
                    <a:pt x="92" y="139"/>
                  </a:lnTo>
                  <a:lnTo>
                    <a:pt x="96" y="130"/>
                  </a:lnTo>
                  <a:lnTo>
                    <a:pt x="98" y="120"/>
                  </a:lnTo>
                  <a:lnTo>
                    <a:pt x="99" y="111"/>
                  </a:lnTo>
                  <a:lnTo>
                    <a:pt x="100" y="100"/>
                  </a:lnTo>
                  <a:lnTo>
                    <a:pt x="99" y="90"/>
                  </a:lnTo>
                  <a:lnTo>
                    <a:pt x="98" y="80"/>
                  </a:lnTo>
                  <a:lnTo>
                    <a:pt x="96" y="71"/>
                  </a:lnTo>
                  <a:lnTo>
                    <a:pt x="92" y="62"/>
                  </a:lnTo>
                  <a:lnTo>
                    <a:pt x="88" y="52"/>
                  </a:lnTo>
                  <a:lnTo>
                    <a:pt x="83" y="44"/>
                  </a:lnTo>
                  <a:lnTo>
                    <a:pt x="77" y="37"/>
                  </a:lnTo>
                  <a:lnTo>
                    <a:pt x="71" y="29"/>
                  </a:lnTo>
                  <a:lnTo>
                    <a:pt x="63" y="23"/>
                  </a:lnTo>
                  <a:lnTo>
                    <a:pt x="56" y="18"/>
                  </a:lnTo>
                  <a:lnTo>
                    <a:pt x="48" y="12"/>
                  </a:lnTo>
                  <a:lnTo>
                    <a:pt x="39" y="8"/>
                  </a:lnTo>
                  <a:lnTo>
                    <a:pt x="30" y="4"/>
                  </a:lnTo>
                  <a:lnTo>
                    <a:pt x="20" y="2"/>
                  </a:lnTo>
                  <a:lnTo>
                    <a:pt x="10" y="1"/>
                  </a:lnTo>
                  <a:lnTo>
                    <a:pt x="0" y="0"/>
                  </a:lnTo>
                  <a:lnTo>
                    <a:pt x="0" y="9"/>
                  </a:lnTo>
                  <a:lnTo>
                    <a:pt x="9" y="10"/>
                  </a:lnTo>
                  <a:lnTo>
                    <a:pt x="18" y="11"/>
                  </a:lnTo>
                  <a:lnTo>
                    <a:pt x="27" y="13"/>
                  </a:lnTo>
                  <a:lnTo>
                    <a:pt x="35" y="16"/>
                  </a:lnTo>
                  <a:lnTo>
                    <a:pt x="43" y="20"/>
                  </a:lnTo>
                  <a:lnTo>
                    <a:pt x="50" y="25"/>
                  </a:lnTo>
                  <a:lnTo>
                    <a:pt x="57" y="30"/>
                  </a:lnTo>
                  <a:lnTo>
                    <a:pt x="64" y="36"/>
                  </a:lnTo>
                  <a:lnTo>
                    <a:pt x="70" y="43"/>
                  </a:lnTo>
                  <a:lnTo>
                    <a:pt x="75" y="50"/>
                  </a:lnTo>
                  <a:lnTo>
                    <a:pt x="80" y="57"/>
                  </a:lnTo>
                  <a:lnTo>
                    <a:pt x="83" y="65"/>
                  </a:lnTo>
                  <a:lnTo>
                    <a:pt x="87" y="74"/>
                  </a:lnTo>
                  <a:lnTo>
                    <a:pt x="89" y="82"/>
                  </a:lnTo>
                  <a:lnTo>
                    <a:pt x="90" y="91"/>
                  </a:lnTo>
                  <a:lnTo>
                    <a:pt x="90" y="100"/>
                  </a:lnTo>
                  <a:lnTo>
                    <a:pt x="90" y="110"/>
                  </a:lnTo>
                  <a:lnTo>
                    <a:pt x="89" y="118"/>
                  </a:lnTo>
                  <a:lnTo>
                    <a:pt x="87" y="127"/>
                  </a:lnTo>
                  <a:lnTo>
                    <a:pt x="83" y="136"/>
                  </a:lnTo>
                  <a:lnTo>
                    <a:pt x="80" y="144"/>
                  </a:lnTo>
                  <a:lnTo>
                    <a:pt x="75" y="151"/>
                  </a:lnTo>
                  <a:lnTo>
                    <a:pt x="70" y="158"/>
                  </a:lnTo>
                  <a:lnTo>
                    <a:pt x="64" y="165"/>
                  </a:lnTo>
                  <a:lnTo>
                    <a:pt x="57" y="171"/>
                  </a:lnTo>
                  <a:lnTo>
                    <a:pt x="50" y="176"/>
                  </a:lnTo>
                  <a:lnTo>
                    <a:pt x="43" y="180"/>
                  </a:lnTo>
                  <a:lnTo>
                    <a:pt x="35" y="184"/>
                  </a:lnTo>
                  <a:lnTo>
                    <a:pt x="27" y="187"/>
                  </a:lnTo>
                  <a:lnTo>
                    <a:pt x="18" y="190"/>
                  </a:lnTo>
                  <a:lnTo>
                    <a:pt x="9" y="191"/>
                  </a:lnTo>
                  <a:lnTo>
                    <a:pt x="0" y="192"/>
                  </a:lnTo>
                </a:path>
              </a:pathLst>
            </a:custGeom>
            <a:solidFill>
              <a:srgbClr val="D1CEE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45" name="Freeform 74"/>
            <p:cNvSpPr>
              <a:spLocks/>
            </p:cNvSpPr>
            <p:nvPr/>
          </p:nvSpPr>
          <p:spPr bwMode="auto">
            <a:xfrm>
              <a:off x="5922" y="388"/>
              <a:ext cx="100" cy="202"/>
            </a:xfrm>
            <a:custGeom>
              <a:avLst/>
              <a:gdLst>
                <a:gd name="T0" fmla="*/ 99 w 100"/>
                <a:gd name="T1" fmla="*/ 0 h 202"/>
                <a:gd name="T2" fmla="*/ 79 w 100"/>
                <a:gd name="T3" fmla="*/ 2 h 202"/>
                <a:gd name="T4" fmla="*/ 61 w 100"/>
                <a:gd name="T5" fmla="*/ 8 h 202"/>
                <a:gd name="T6" fmla="*/ 44 w 100"/>
                <a:gd name="T7" fmla="*/ 17 h 202"/>
                <a:gd name="T8" fmla="*/ 29 w 100"/>
                <a:gd name="T9" fmla="*/ 29 h 202"/>
                <a:gd name="T10" fmla="*/ 17 w 100"/>
                <a:gd name="T11" fmla="*/ 44 h 202"/>
                <a:gd name="T12" fmla="*/ 8 w 100"/>
                <a:gd name="T13" fmla="*/ 61 h 202"/>
                <a:gd name="T14" fmla="*/ 2 w 100"/>
                <a:gd name="T15" fmla="*/ 80 h 202"/>
                <a:gd name="T16" fmla="*/ 0 w 100"/>
                <a:gd name="T17" fmla="*/ 100 h 202"/>
                <a:gd name="T18" fmla="*/ 2 w 100"/>
                <a:gd name="T19" fmla="*/ 120 h 202"/>
                <a:gd name="T20" fmla="*/ 8 w 100"/>
                <a:gd name="T21" fmla="*/ 139 h 202"/>
                <a:gd name="T22" fmla="*/ 17 w 100"/>
                <a:gd name="T23" fmla="*/ 156 h 202"/>
                <a:gd name="T24" fmla="*/ 29 w 100"/>
                <a:gd name="T25" fmla="*/ 171 h 202"/>
                <a:gd name="T26" fmla="*/ 44 w 100"/>
                <a:gd name="T27" fmla="*/ 183 h 202"/>
                <a:gd name="T28" fmla="*/ 61 w 100"/>
                <a:gd name="T29" fmla="*/ 193 h 202"/>
                <a:gd name="T30" fmla="*/ 79 w 100"/>
                <a:gd name="T31" fmla="*/ 199 h 202"/>
                <a:gd name="T32" fmla="*/ 99 w 100"/>
                <a:gd name="T33" fmla="*/ 201 h 202"/>
                <a:gd name="T34" fmla="*/ 90 w 100"/>
                <a:gd name="T35" fmla="*/ 191 h 202"/>
                <a:gd name="T36" fmla="*/ 72 w 100"/>
                <a:gd name="T37" fmla="*/ 187 h 202"/>
                <a:gd name="T38" fmla="*/ 56 w 100"/>
                <a:gd name="T39" fmla="*/ 180 h 202"/>
                <a:gd name="T40" fmla="*/ 42 w 100"/>
                <a:gd name="T41" fmla="*/ 171 h 202"/>
                <a:gd name="T42" fmla="*/ 30 w 100"/>
                <a:gd name="T43" fmla="*/ 158 h 202"/>
                <a:gd name="T44" fmla="*/ 20 w 100"/>
                <a:gd name="T45" fmla="*/ 144 h 202"/>
                <a:gd name="T46" fmla="*/ 14 w 100"/>
                <a:gd name="T47" fmla="*/ 127 h 202"/>
                <a:gd name="T48" fmla="*/ 9 w 100"/>
                <a:gd name="T49" fmla="*/ 110 h 202"/>
                <a:gd name="T50" fmla="*/ 9 w 100"/>
                <a:gd name="T51" fmla="*/ 91 h 202"/>
                <a:gd name="T52" fmla="*/ 14 w 100"/>
                <a:gd name="T53" fmla="*/ 74 h 202"/>
                <a:gd name="T54" fmla="*/ 20 w 100"/>
                <a:gd name="T55" fmla="*/ 57 h 202"/>
                <a:gd name="T56" fmla="*/ 30 w 100"/>
                <a:gd name="T57" fmla="*/ 42 h 202"/>
                <a:gd name="T58" fmla="*/ 42 w 100"/>
                <a:gd name="T59" fmla="*/ 30 h 202"/>
                <a:gd name="T60" fmla="*/ 56 w 100"/>
                <a:gd name="T61" fmla="*/ 20 h 202"/>
                <a:gd name="T62" fmla="*/ 72 w 100"/>
                <a:gd name="T63" fmla="*/ 13 h 202"/>
                <a:gd name="T64" fmla="*/ 90 w 100"/>
                <a:gd name="T65" fmla="*/ 10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202">
                  <a:moveTo>
                    <a:pt x="99" y="9"/>
                  </a:moveTo>
                  <a:lnTo>
                    <a:pt x="99" y="0"/>
                  </a:lnTo>
                  <a:lnTo>
                    <a:pt x="89" y="1"/>
                  </a:lnTo>
                  <a:lnTo>
                    <a:pt x="79" y="2"/>
                  </a:lnTo>
                  <a:lnTo>
                    <a:pt x="70" y="4"/>
                  </a:lnTo>
                  <a:lnTo>
                    <a:pt x="61" y="8"/>
                  </a:lnTo>
                  <a:lnTo>
                    <a:pt x="52" y="12"/>
                  </a:lnTo>
                  <a:lnTo>
                    <a:pt x="44" y="17"/>
                  </a:lnTo>
                  <a:lnTo>
                    <a:pt x="36" y="23"/>
                  </a:lnTo>
                  <a:lnTo>
                    <a:pt x="29" y="29"/>
                  </a:lnTo>
                  <a:lnTo>
                    <a:pt x="23" y="36"/>
                  </a:lnTo>
                  <a:lnTo>
                    <a:pt x="17" y="44"/>
                  </a:lnTo>
                  <a:lnTo>
                    <a:pt x="12" y="52"/>
                  </a:lnTo>
                  <a:lnTo>
                    <a:pt x="8" y="61"/>
                  </a:lnTo>
                  <a:lnTo>
                    <a:pt x="4" y="71"/>
                  </a:lnTo>
                  <a:lnTo>
                    <a:pt x="2" y="80"/>
                  </a:lnTo>
                  <a:lnTo>
                    <a:pt x="1" y="90"/>
                  </a:lnTo>
                  <a:lnTo>
                    <a:pt x="0" y="100"/>
                  </a:lnTo>
                  <a:lnTo>
                    <a:pt x="1" y="111"/>
                  </a:lnTo>
                  <a:lnTo>
                    <a:pt x="2" y="120"/>
                  </a:lnTo>
                  <a:lnTo>
                    <a:pt x="4" y="130"/>
                  </a:lnTo>
                  <a:lnTo>
                    <a:pt x="8" y="139"/>
                  </a:lnTo>
                  <a:lnTo>
                    <a:pt x="12" y="149"/>
                  </a:lnTo>
                  <a:lnTo>
                    <a:pt x="17" y="156"/>
                  </a:lnTo>
                  <a:lnTo>
                    <a:pt x="23" y="164"/>
                  </a:lnTo>
                  <a:lnTo>
                    <a:pt x="29" y="171"/>
                  </a:lnTo>
                  <a:lnTo>
                    <a:pt x="36" y="178"/>
                  </a:lnTo>
                  <a:lnTo>
                    <a:pt x="44" y="183"/>
                  </a:lnTo>
                  <a:lnTo>
                    <a:pt x="52" y="188"/>
                  </a:lnTo>
                  <a:lnTo>
                    <a:pt x="61" y="193"/>
                  </a:lnTo>
                  <a:lnTo>
                    <a:pt x="70" y="197"/>
                  </a:lnTo>
                  <a:lnTo>
                    <a:pt x="79" y="199"/>
                  </a:lnTo>
                  <a:lnTo>
                    <a:pt x="89" y="200"/>
                  </a:lnTo>
                  <a:lnTo>
                    <a:pt x="99" y="201"/>
                  </a:lnTo>
                  <a:lnTo>
                    <a:pt x="99" y="192"/>
                  </a:lnTo>
                  <a:lnTo>
                    <a:pt x="90" y="191"/>
                  </a:lnTo>
                  <a:lnTo>
                    <a:pt x="81" y="190"/>
                  </a:lnTo>
                  <a:lnTo>
                    <a:pt x="72" y="187"/>
                  </a:lnTo>
                  <a:lnTo>
                    <a:pt x="64" y="184"/>
                  </a:lnTo>
                  <a:lnTo>
                    <a:pt x="56" y="180"/>
                  </a:lnTo>
                  <a:lnTo>
                    <a:pt x="49" y="176"/>
                  </a:lnTo>
                  <a:lnTo>
                    <a:pt x="42" y="171"/>
                  </a:lnTo>
                  <a:lnTo>
                    <a:pt x="35" y="165"/>
                  </a:lnTo>
                  <a:lnTo>
                    <a:pt x="30" y="158"/>
                  </a:lnTo>
                  <a:lnTo>
                    <a:pt x="25" y="151"/>
                  </a:lnTo>
                  <a:lnTo>
                    <a:pt x="20" y="144"/>
                  </a:lnTo>
                  <a:lnTo>
                    <a:pt x="16" y="136"/>
                  </a:lnTo>
                  <a:lnTo>
                    <a:pt x="14" y="127"/>
                  </a:lnTo>
                  <a:lnTo>
                    <a:pt x="11" y="118"/>
                  </a:lnTo>
                  <a:lnTo>
                    <a:pt x="9" y="110"/>
                  </a:lnTo>
                  <a:lnTo>
                    <a:pt x="9" y="100"/>
                  </a:lnTo>
                  <a:lnTo>
                    <a:pt x="9" y="91"/>
                  </a:lnTo>
                  <a:lnTo>
                    <a:pt x="11" y="82"/>
                  </a:lnTo>
                  <a:lnTo>
                    <a:pt x="14" y="74"/>
                  </a:lnTo>
                  <a:lnTo>
                    <a:pt x="16" y="65"/>
                  </a:lnTo>
                  <a:lnTo>
                    <a:pt x="20" y="57"/>
                  </a:lnTo>
                  <a:lnTo>
                    <a:pt x="25" y="50"/>
                  </a:lnTo>
                  <a:lnTo>
                    <a:pt x="30" y="42"/>
                  </a:lnTo>
                  <a:lnTo>
                    <a:pt x="35" y="36"/>
                  </a:lnTo>
                  <a:lnTo>
                    <a:pt x="42" y="30"/>
                  </a:lnTo>
                  <a:lnTo>
                    <a:pt x="49" y="25"/>
                  </a:lnTo>
                  <a:lnTo>
                    <a:pt x="56" y="20"/>
                  </a:lnTo>
                  <a:lnTo>
                    <a:pt x="64" y="16"/>
                  </a:lnTo>
                  <a:lnTo>
                    <a:pt x="72" y="13"/>
                  </a:lnTo>
                  <a:lnTo>
                    <a:pt x="81" y="11"/>
                  </a:lnTo>
                  <a:lnTo>
                    <a:pt x="90" y="10"/>
                  </a:lnTo>
                  <a:lnTo>
                    <a:pt x="99" y="9"/>
                  </a:lnTo>
                </a:path>
              </a:pathLst>
            </a:custGeom>
            <a:solidFill>
              <a:srgbClr val="D1CEE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46" name="Freeform 75"/>
            <p:cNvSpPr>
              <a:spLocks/>
            </p:cNvSpPr>
            <p:nvPr/>
          </p:nvSpPr>
          <p:spPr bwMode="auto">
            <a:xfrm>
              <a:off x="6024" y="397"/>
              <a:ext cx="92" cy="184"/>
            </a:xfrm>
            <a:custGeom>
              <a:avLst/>
              <a:gdLst>
                <a:gd name="T0" fmla="*/ 0 w 92"/>
                <a:gd name="T1" fmla="*/ 183 h 184"/>
                <a:gd name="T2" fmla="*/ 19 w 92"/>
                <a:gd name="T3" fmla="*/ 181 h 184"/>
                <a:gd name="T4" fmla="*/ 35 w 92"/>
                <a:gd name="T5" fmla="*/ 175 h 184"/>
                <a:gd name="T6" fmla="*/ 51 w 92"/>
                <a:gd name="T7" fmla="*/ 167 h 184"/>
                <a:gd name="T8" fmla="*/ 64 w 92"/>
                <a:gd name="T9" fmla="*/ 156 h 184"/>
                <a:gd name="T10" fmla="*/ 76 w 92"/>
                <a:gd name="T11" fmla="*/ 142 h 184"/>
                <a:gd name="T12" fmla="*/ 84 w 92"/>
                <a:gd name="T13" fmla="*/ 127 h 184"/>
                <a:gd name="T14" fmla="*/ 89 w 92"/>
                <a:gd name="T15" fmla="*/ 110 h 184"/>
                <a:gd name="T16" fmla="*/ 91 w 92"/>
                <a:gd name="T17" fmla="*/ 91 h 184"/>
                <a:gd name="T18" fmla="*/ 89 w 92"/>
                <a:gd name="T19" fmla="*/ 73 h 184"/>
                <a:gd name="T20" fmla="*/ 84 w 92"/>
                <a:gd name="T21" fmla="*/ 56 h 184"/>
                <a:gd name="T22" fmla="*/ 76 w 92"/>
                <a:gd name="T23" fmla="*/ 41 h 184"/>
                <a:gd name="T24" fmla="*/ 64 w 92"/>
                <a:gd name="T25" fmla="*/ 27 h 184"/>
                <a:gd name="T26" fmla="*/ 51 w 92"/>
                <a:gd name="T27" fmla="*/ 15 h 184"/>
                <a:gd name="T28" fmla="*/ 35 w 92"/>
                <a:gd name="T29" fmla="*/ 7 h 184"/>
                <a:gd name="T30" fmla="*/ 19 w 92"/>
                <a:gd name="T31" fmla="*/ 2 h 184"/>
                <a:gd name="T32" fmla="*/ 0 w 92"/>
                <a:gd name="T33" fmla="*/ 0 h 184"/>
                <a:gd name="T34" fmla="*/ 8 w 92"/>
                <a:gd name="T35" fmla="*/ 10 h 184"/>
                <a:gd name="T36" fmla="*/ 24 w 92"/>
                <a:gd name="T37" fmla="*/ 13 h 184"/>
                <a:gd name="T38" fmla="*/ 39 w 92"/>
                <a:gd name="T39" fmla="*/ 20 h 184"/>
                <a:gd name="T40" fmla="*/ 52 w 92"/>
                <a:gd name="T41" fmla="*/ 28 h 184"/>
                <a:gd name="T42" fmla="*/ 63 w 92"/>
                <a:gd name="T43" fmla="*/ 39 h 184"/>
                <a:gd name="T44" fmla="*/ 72 w 92"/>
                <a:gd name="T45" fmla="*/ 53 h 184"/>
                <a:gd name="T46" fmla="*/ 78 w 92"/>
                <a:gd name="T47" fmla="*/ 67 h 184"/>
                <a:gd name="T48" fmla="*/ 81 w 92"/>
                <a:gd name="T49" fmla="*/ 83 h 184"/>
                <a:gd name="T50" fmla="*/ 81 w 92"/>
                <a:gd name="T51" fmla="*/ 99 h 184"/>
                <a:gd name="T52" fmla="*/ 78 w 92"/>
                <a:gd name="T53" fmla="*/ 116 h 184"/>
                <a:gd name="T54" fmla="*/ 72 w 92"/>
                <a:gd name="T55" fmla="*/ 130 h 184"/>
                <a:gd name="T56" fmla="*/ 63 w 92"/>
                <a:gd name="T57" fmla="*/ 144 h 184"/>
                <a:gd name="T58" fmla="*/ 52 w 92"/>
                <a:gd name="T59" fmla="*/ 155 h 184"/>
                <a:gd name="T60" fmla="*/ 39 w 92"/>
                <a:gd name="T61" fmla="*/ 163 h 184"/>
                <a:gd name="T62" fmla="*/ 24 w 92"/>
                <a:gd name="T63" fmla="*/ 170 h 184"/>
                <a:gd name="T64" fmla="*/ 8 w 92"/>
                <a:gd name="T65" fmla="*/ 173 h 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 h="184">
                  <a:moveTo>
                    <a:pt x="0" y="174"/>
                  </a:moveTo>
                  <a:lnTo>
                    <a:pt x="0" y="183"/>
                  </a:lnTo>
                  <a:lnTo>
                    <a:pt x="10" y="182"/>
                  </a:lnTo>
                  <a:lnTo>
                    <a:pt x="19" y="181"/>
                  </a:lnTo>
                  <a:lnTo>
                    <a:pt x="27" y="179"/>
                  </a:lnTo>
                  <a:lnTo>
                    <a:pt x="35" y="175"/>
                  </a:lnTo>
                  <a:lnTo>
                    <a:pt x="44" y="172"/>
                  </a:lnTo>
                  <a:lnTo>
                    <a:pt x="51" y="167"/>
                  </a:lnTo>
                  <a:lnTo>
                    <a:pt x="58" y="162"/>
                  </a:lnTo>
                  <a:lnTo>
                    <a:pt x="64" y="156"/>
                  </a:lnTo>
                  <a:lnTo>
                    <a:pt x="70" y="149"/>
                  </a:lnTo>
                  <a:lnTo>
                    <a:pt x="76" y="142"/>
                  </a:lnTo>
                  <a:lnTo>
                    <a:pt x="80" y="135"/>
                  </a:lnTo>
                  <a:lnTo>
                    <a:pt x="84" y="127"/>
                  </a:lnTo>
                  <a:lnTo>
                    <a:pt x="87" y="118"/>
                  </a:lnTo>
                  <a:lnTo>
                    <a:pt x="89" y="110"/>
                  </a:lnTo>
                  <a:lnTo>
                    <a:pt x="90" y="101"/>
                  </a:lnTo>
                  <a:lnTo>
                    <a:pt x="91" y="91"/>
                  </a:lnTo>
                  <a:lnTo>
                    <a:pt x="90" y="82"/>
                  </a:lnTo>
                  <a:lnTo>
                    <a:pt x="89" y="73"/>
                  </a:lnTo>
                  <a:lnTo>
                    <a:pt x="87" y="65"/>
                  </a:lnTo>
                  <a:lnTo>
                    <a:pt x="84" y="56"/>
                  </a:lnTo>
                  <a:lnTo>
                    <a:pt x="80" y="48"/>
                  </a:lnTo>
                  <a:lnTo>
                    <a:pt x="76" y="41"/>
                  </a:lnTo>
                  <a:lnTo>
                    <a:pt x="70" y="34"/>
                  </a:lnTo>
                  <a:lnTo>
                    <a:pt x="64" y="27"/>
                  </a:lnTo>
                  <a:lnTo>
                    <a:pt x="58" y="21"/>
                  </a:lnTo>
                  <a:lnTo>
                    <a:pt x="51" y="15"/>
                  </a:lnTo>
                  <a:lnTo>
                    <a:pt x="44" y="11"/>
                  </a:lnTo>
                  <a:lnTo>
                    <a:pt x="35" y="7"/>
                  </a:lnTo>
                  <a:lnTo>
                    <a:pt x="27" y="4"/>
                  </a:lnTo>
                  <a:lnTo>
                    <a:pt x="19" y="2"/>
                  </a:lnTo>
                  <a:lnTo>
                    <a:pt x="10" y="1"/>
                  </a:lnTo>
                  <a:lnTo>
                    <a:pt x="0" y="0"/>
                  </a:lnTo>
                  <a:lnTo>
                    <a:pt x="0" y="9"/>
                  </a:lnTo>
                  <a:lnTo>
                    <a:pt x="8" y="10"/>
                  </a:lnTo>
                  <a:lnTo>
                    <a:pt x="17" y="11"/>
                  </a:lnTo>
                  <a:lnTo>
                    <a:pt x="24" y="13"/>
                  </a:lnTo>
                  <a:lnTo>
                    <a:pt x="32" y="16"/>
                  </a:lnTo>
                  <a:lnTo>
                    <a:pt x="39" y="20"/>
                  </a:lnTo>
                  <a:lnTo>
                    <a:pt x="46" y="23"/>
                  </a:lnTo>
                  <a:lnTo>
                    <a:pt x="52" y="28"/>
                  </a:lnTo>
                  <a:lnTo>
                    <a:pt x="58" y="34"/>
                  </a:lnTo>
                  <a:lnTo>
                    <a:pt x="63" y="39"/>
                  </a:lnTo>
                  <a:lnTo>
                    <a:pt x="68" y="46"/>
                  </a:lnTo>
                  <a:lnTo>
                    <a:pt x="72" y="53"/>
                  </a:lnTo>
                  <a:lnTo>
                    <a:pt x="75" y="60"/>
                  </a:lnTo>
                  <a:lnTo>
                    <a:pt x="78" y="67"/>
                  </a:lnTo>
                  <a:lnTo>
                    <a:pt x="80" y="75"/>
                  </a:lnTo>
                  <a:lnTo>
                    <a:pt x="81" y="83"/>
                  </a:lnTo>
                  <a:lnTo>
                    <a:pt x="81" y="91"/>
                  </a:lnTo>
                  <a:lnTo>
                    <a:pt x="81" y="99"/>
                  </a:lnTo>
                  <a:lnTo>
                    <a:pt x="80" y="108"/>
                  </a:lnTo>
                  <a:lnTo>
                    <a:pt x="78" y="116"/>
                  </a:lnTo>
                  <a:lnTo>
                    <a:pt x="75" y="123"/>
                  </a:lnTo>
                  <a:lnTo>
                    <a:pt x="72" y="130"/>
                  </a:lnTo>
                  <a:lnTo>
                    <a:pt x="68" y="137"/>
                  </a:lnTo>
                  <a:lnTo>
                    <a:pt x="63" y="144"/>
                  </a:lnTo>
                  <a:lnTo>
                    <a:pt x="58" y="149"/>
                  </a:lnTo>
                  <a:lnTo>
                    <a:pt x="52" y="155"/>
                  </a:lnTo>
                  <a:lnTo>
                    <a:pt x="46" y="160"/>
                  </a:lnTo>
                  <a:lnTo>
                    <a:pt x="39" y="163"/>
                  </a:lnTo>
                  <a:lnTo>
                    <a:pt x="32" y="167"/>
                  </a:lnTo>
                  <a:lnTo>
                    <a:pt x="24" y="170"/>
                  </a:lnTo>
                  <a:lnTo>
                    <a:pt x="17" y="172"/>
                  </a:lnTo>
                  <a:lnTo>
                    <a:pt x="8" y="173"/>
                  </a:lnTo>
                  <a:lnTo>
                    <a:pt x="0" y="174"/>
                  </a:lnTo>
                </a:path>
              </a:pathLst>
            </a:custGeom>
            <a:solidFill>
              <a:srgbClr val="D6D4E5"/>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47" name="Freeform 76"/>
            <p:cNvSpPr>
              <a:spLocks/>
            </p:cNvSpPr>
            <p:nvPr/>
          </p:nvSpPr>
          <p:spPr bwMode="auto">
            <a:xfrm>
              <a:off x="5932" y="397"/>
              <a:ext cx="90" cy="184"/>
            </a:xfrm>
            <a:custGeom>
              <a:avLst/>
              <a:gdLst>
                <a:gd name="T0" fmla="*/ 89 w 90"/>
                <a:gd name="T1" fmla="*/ 0 h 184"/>
                <a:gd name="T2" fmla="*/ 71 w 90"/>
                <a:gd name="T3" fmla="*/ 1 h 184"/>
                <a:gd name="T4" fmla="*/ 54 w 90"/>
                <a:gd name="T5" fmla="*/ 7 h 184"/>
                <a:gd name="T6" fmla="*/ 39 w 90"/>
                <a:gd name="T7" fmla="*/ 15 h 184"/>
                <a:gd name="T8" fmla="*/ 26 w 90"/>
                <a:gd name="T9" fmla="*/ 27 h 184"/>
                <a:gd name="T10" fmla="*/ 16 w 90"/>
                <a:gd name="T11" fmla="*/ 41 h 184"/>
                <a:gd name="T12" fmla="*/ 8 w 90"/>
                <a:gd name="T13" fmla="*/ 56 h 184"/>
                <a:gd name="T14" fmla="*/ 2 w 90"/>
                <a:gd name="T15" fmla="*/ 73 h 184"/>
                <a:gd name="T16" fmla="*/ 0 w 90"/>
                <a:gd name="T17" fmla="*/ 91 h 184"/>
                <a:gd name="T18" fmla="*/ 2 w 90"/>
                <a:gd name="T19" fmla="*/ 110 h 184"/>
                <a:gd name="T20" fmla="*/ 8 w 90"/>
                <a:gd name="T21" fmla="*/ 127 h 184"/>
                <a:gd name="T22" fmla="*/ 16 w 90"/>
                <a:gd name="T23" fmla="*/ 142 h 184"/>
                <a:gd name="T24" fmla="*/ 26 w 90"/>
                <a:gd name="T25" fmla="*/ 156 h 184"/>
                <a:gd name="T26" fmla="*/ 39 w 90"/>
                <a:gd name="T27" fmla="*/ 167 h 184"/>
                <a:gd name="T28" fmla="*/ 54 w 90"/>
                <a:gd name="T29" fmla="*/ 175 h 184"/>
                <a:gd name="T30" fmla="*/ 71 w 90"/>
                <a:gd name="T31" fmla="*/ 181 h 184"/>
                <a:gd name="T32" fmla="*/ 89 w 90"/>
                <a:gd name="T33" fmla="*/ 183 h 184"/>
                <a:gd name="T34" fmla="*/ 81 w 90"/>
                <a:gd name="T35" fmla="*/ 173 h 184"/>
                <a:gd name="T36" fmla="*/ 65 w 90"/>
                <a:gd name="T37" fmla="*/ 170 h 184"/>
                <a:gd name="T38" fmla="*/ 51 w 90"/>
                <a:gd name="T39" fmla="*/ 163 h 184"/>
                <a:gd name="T40" fmla="*/ 38 w 90"/>
                <a:gd name="T41" fmla="*/ 155 h 184"/>
                <a:gd name="T42" fmla="*/ 28 w 90"/>
                <a:gd name="T43" fmla="*/ 144 h 184"/>
                <a:gd name="T44" fmla="*/ 19 w 90"/>
                <a:gd name="T45" fmla="*/ 130 h 184"/>
                <a:gd name="T46" fmla="*/ 13 w 90"/>
                <a:gd name="T47" fmla="*/ 116 h 184"/>
                <a:gd name="T48" fmla="*/ 9 w 90"/>
                <a:gd name="T49" fmla="*/ 99 h 184"/>
                <a:gd name="T50" fmla="*/ 9 w 90"/>
                <a:gd name="T51" fmla="*/ 83 h 184"/>
                <a:gd name="T52" fmla="*/ 13 w 90"/>
                <a:gd name="T53" fmla="*/ 67 h 184"/>
                <a:gd name="T54" fmla="*/ 19 w 90"/>
                <a:gd name="T55" fmla="*/ 53 h 184"/>
                <a:gd name="T56" fmla="*/ 28 w 90"/>
                <a:gd name="T57" fmla="*/ 39 h 184"/>
                <a:gd name="T58" fmla="*/ 38 w 90"/>
                <a:gd name="T59" fmla="*/ 28 h 184"/>
                <a:gd name="T60" fmla="*/ 51 w 90"/>
                <a:gd name="T61" fmla="*/ 20 h 184"/>
                <a:gd name="T62" fmla="*/ 65 w 90"/>
                <a:gd name="T63" fmla="*/ 13 h 184"/>
                <a:gd name="T64" fmla="*/ 81 w 90"/>
                <a:gd name="T65" fmla="*/ 10 h 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84">
                  <a:moveTo>
                    <a:pt x="89" y="9"/>
                  </a:moveTo>
                  <a:lnTo>
                    <a:pt x="89" y="0"/>
                  </a:lnTo>
                  <a:lnTo>
                    <a:pt x="80" y="1"/>
                  </a:lnTo>
                  <a:lnTo>
                    <a:pt x="71" y="1"/>
                  </a:lnTo>
                  <a:lnTo>
                    <a:pt x="63" y="4"/>
                  </a:lnTo>
                  <a:lnTo>
                    <a:pt x="54" y="7"/>
                  </a:lnTo>
                  <a:lnTo>
                    <a:pt x="46" y="11"/>
                  </a:lnTo>
                  <a:lnTo>
                    <a:pt x="39" y="15"/>
                  </a:lnTo>
                  <a:lnTo>
                    <a:pt x="33" y="21"/>
                  </a:lnTo>
                  <a:lnTo>
                    <a:pt x="26" y="27"/>
                  </a:lnTo>
                  <a:lnTo>
                    <a:pt x="20" y="33"/>
                  </a:lnTo>
                  <a:lnTo>
                    <a:pt x="16" y="41"/>
                  </a:lnTo>
                  <a:lnTo>
                    <a:pt x="11" y="48"/>
                  </a:lnTo>
                  <a:lnTo>
                    <a:pt x="8" y="56"/>
                  </a:lnTo>
                  <a:lnTo>
                    <a:pt x="4" y="65"/>
                  </a:lnTo>
                  <a:lnTo>
                    <a:pt x="2" y="73"/>
                  </a:lnTo>
                  <a:lnTo>
                    <a:pt x="1" y="82"/>
                  </a:lnTo>
                  <a:lnTo>
                    <a:pt x="0" y="91"/>
                  </a:lnTo>
                  <a:lnTo>
                    <a:pt x="1" y="101"/>
                  </a:lnTo>
                  <a:lnTo>
                    <a:pt x="2" y="110"/>
                  </a:lnTo>
                  <a:lnTo>
                    <a:pt x="4" y="118"/>
                  </a:lnTo>
                  <a:lnTo>
                    <a:pt x="8" y="127"/>
                  </a:lnTo>
                  <a:lnTo>
                    <a:pt x="11" y="135"/>
                  </a:lnTo>
                  <a:lnTo>
                    <a:pt x="16" y="142"/>
                  </a:lnTo>
                  <a:lnTo>
                    <a:pt x="20" y="149"/>
                  </a:lnTo>
                  <a:lnTo>
                    <a:pt x="26" y="156"/>
                  </a:lnTo>
                  <a:lnTo>
                    <a:pt x="33" y="162"/>
                  </a:lnTo>
                  <a:lnTo>
                    <a:pt x="39" y="167"/>
                  </a:lnTo>
                  <a:lnTo>
                    <a:pt x="46" y="172"/>
                  </a:lnTo>
                  <a:lnTo>
                    <a:pt x="54" y="175"/>
                  </a:lnTo>
                  <a:lnTo>
                    <a:pt x="63" y="179"/>
                  </a:lnTo>
                  <a:lnTo>
                    <a:pt x="71" y="181"/>
                  </a:lnTo>
                  <a:lnTo>
                    <a:pt x="80" y="182"/>
                  </a:lnTo>
                  <a:lnTo>
                    <a:pt x="89" y="183"/>
                  </a:lnTo>
                  <a:lnTo>
                    <a:pt x="89" y="174"/>
                  </a:lnTo>
                  <a:lnTo>
                    <a:pt x="81" y="173"/>
                  </a:lnTo>
                  <a:lnTo>
                    <a:pt x="73" y="172"/>
                  </a:lnTo>
                  <a:lnTo>
                    <a:pt x="65" y="170"/>
                  </a:lnTo>
                  <a:lnTo>
                    <a:pt x="58" y="167"/>
                  </a:lnTo>
                  <a:lnTo>
                    <a:pt x="51" y="163"/>
                  </a:lnTo>
                  <a:lnTo>
                    <a:pt x="45" y="160"/>
                  </a:lnTo>
                  <a:lnTo>
                    <a:pt x="38" y="155"/>
                  </a:lnTo>
                  <a:lnTo>
                    <a:pt x="33" y="149"/>
                  </a:lnTo>
                  <a:lnTo>
                    <a:pt x="28" y="144"/>
                  </a:lnTo>
                  <a:lnTo>
                    <a:pt x="23" y="137"/>
                  </a:lnTo>
                  <a:lnTo>
                    <a:pt x="19" y="130"/>
                  </a:lnTo>
                  <a:lnTo>
                    <a:pt x="16" y="123"/>
                  </a:lnTo>
                  <a:lnTo>
                    <a:pt x="13" y="116"/>
                  </a:lnTo>
                  <a:lnTo>
                    <a:pt x="11" y="108"/>
                  </a:lnTo>
                  <a:lnTo>
                    <a:pt x="9" y="99"/>
                  </a:lnTo>
                  <a:lnTo>
                    <a:pt x="9" y="91"/>
                  </a:lnTo>
                  <a:lnTo>
                    <a:pt x="9" y="83"/>
                  </a:lnTo>
                  <a:lnTo>
                    <a:pt x="11" y="75"/>
                  </a:lnTo>
                  <a:lnTo>
                    <a:pt x="13" y="67"/>
                  </a:lnTo>
                  <a:lnTo>
                    <a:pt x="16" y="60"/>
                  </a:lnTo>
                  <a:lnTo>
                    <a:pt x="19" y="53"/>
                  </a:lnTo>
                  <a:lnTo>
                    <a:pt x="23" y="46"/>
                  </a:lnTo>
                  <a:lnTo>
                    <a:pt x="28" y="39"/>
                  </a:lnTo>
                  <a:lnTo>
                    <a:pt x="33" y="34"/>
                  </a:lnTo>
                  <a:lnTo>
                    <a:pt x="38" y="28"/>
                  </a:lnTo>
                  <a:lnTo>
                    <a:pt x="45" y="23"/>
                  </a:lnTo>
                  <a:lnTo>
                    <a:pt x="51" y="20"/>
                  </a:lnTo>
                  <a:lnTo>
                    <a:pt x="58" y="16"/>
                  </a:lnTo>
                  <a:lnTo>
                    <a:pt x="65" y="13"/>
                  </a:lnTo>
                  <a:lnTo>
                    <a:pt x="73" y="11"/>
                  </a:lnTo>
                  <a:lnTo>
                    <a:pt x="81" y="10"/>
                  </a:lnTo>
                  <a:lnTo>
                    <a:pt x="89" y="9"/>
                  </a:lnTo>
                </a:path>
              </a:pathLst>
            </a:custGeom>
            <a:solidFill>
              <a:srgbClr val="D6D4E5"/>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48" name="Freeform 77"/>
            <p:cNvSpPr>
              <a:spLocks/>
            </p:cNvSpPr>
            <p:nvPr/>
          </p:nvSpPr>
          <p:spPr bwMode="auto">
            <a:xfrm>
              <a:off x="6024" y="407"/>
              <a:ext cx="82" cy="164"/>
            </a:xfrm>
            <a:custGeom>
              <a:avLst/>
              <a:gdLst>
                <a:gd name="T0" fmla="*/ 0 w 82"/>
                <a:gd name="T1" fmla="*/ 163 h 164"/>
                <a:gd name="T2" fmla="*/ 17 w 82"/>
                <a:gd name="T3" fmla="*/ 161 h 164"/>
                <a:gd name="T4" fmla="*/ 32 w 82"/>
                <a:gd name="T5" fmla="*/ 157 h 164"/>
                <a:gd name="T6" fmla="*/ 45 w 82"/>
                <a:gd name="T7" fmla="*/ 149 h 164"/>
                <a:gd name="T8" fmla="*/ 57 w 82"/>
                <a:gd name="T9" fmla="*/ 138 h 164"/>
                <a:gd name="T10" fmla="*/ 67 w 82"/>
                <a:gd name="T11" fmla="*/ 127 h 164"/>
                <a:gd name="T12" fmla="*/ 75 w 82"/>
                <a:gd name="T13" fmla="*/ 113 h 164"/>
                <a:gd name="T14" fmla="*/ 80 w 82"/>
                <a:gd name="T15" fmla="*/ 98 h 164"/>
                <a:gd name="T16" fmla="*/ 81 w 82"/>
                <a:gd name="T17" fmla="*/ 81 h 164"/>
                <a:gd name="T18" fmla="*/ 80 w 82"/>
                <a:gd name="T19" fmla="*/ 65 h 164"/>
                <a:gd name="T20" fmla="*/ 75 w 82"/>
                <a:gd name="T21" fmla="*/ 50 h 164"/>
                <a:gd name="T22" fmla="*/ 67 w 82"/>
                <a:gd name="T23" fmla="*/ 36 h 164"/>
                <a:gd name="T24" fmla="*/ 57 w 82"/>
                <a:gd name="T25" fmla="*/ 24 h 164"/>
                <a:gd name="T26" fmla="*/ 45 w 82"/>
                <a:gd name="T27" fmla="*/ 14 h 164"/>
                <a:gd name="T28" fmla="*/ 32 w 82"/>
                <a:gd name="T29" fmla="*/ 6 h 164"/>
                <a:gd name="T30" fmla="*/ 17 w 82"/>
                <a:gd name="T31" fmla="*/ 2 h 164"/>
                <a:gd name="T32" fmla="*/ 0 w 82"/>
                <a:gd name="T33" fmla="*/ 0 h 164"/>
                <a:gd name="T34" fmla="*/ 8 w 82"/>
                <a:gd name="T35" fmla="*/ 10 h 164"/>
                <a:gd name="T36" fmla="*/ 21 w 82"/>
                <a:gd name="T37" fmla="*/ 13 h 164"/>
                <a:gd name="T38" fmla="*/ 34 w 82"/>
                <a:gd name="T39" fmla="*/ 18 h 164"/>
                <a:gd name="T40" fmla="*/ 45 w 82"/>
                <a:gd name="T41" fmla="*/ 26 h 164"/>
                <a:gd name="T42" fmla="*/ 55 w 82"/>
                <a:gd name="T43" fmla="*/ 36 h 164"/>
                <a:gd name="T44" fmla="*/ 63 w 82"/>
                <a:gd name="T45" fmla="*/ 47 h 164"/>
                <a:gd name="T46" fmla="*/ 68 w 82"/>
                <a:gd name="T47" fmla="*/ 60 h 164"/>
                <a:gd name="T48" fmla="*/ 71 w 82"/>
                <a:gd name="T49" fmla="*/ 74 h 164"/>
                <a:gd name="T50" fmla="*/ 71 w 82"/>
                <a:gd name="T51" fmla="*/ 89 h 164"/>
                <a:gd name="T52" fmla="*/ 68 w 82"/>
                <a:gd name="T53" fmla="*/ 103 h 164"/>
                <a:gd name="T54" fmla="*/ 63 w 82"/>
                <a:gd name="T55" fmla="*/ 115 h 164"/>
                <a:gd name="T56" fmla="*/ 55 w 82"/>
                <a:gd name="T57" fmla="*/ 127 h 164"/>
                <a:gd name="T58" fmla="*/ 45 w 82"/>
                <a:gd name="T59" fmla="*/ 137 h 164"/>
                <a:gd name="T60" fmla="*/ 34 w 82"/>
                <a:gd name="T61" fmla="*/ 145 h 164"/>
                <a:gd name="T62" fmla="*/ 21 w 82"/>
                <a:gd name="T63" fmla="*/ 150 h 164"/>
                <a:gd name="T64" fmla="*/ 8 w 82"/>
                <a:gd name="T65" fmla="*/ 153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164">
                  <a:moveTo>
                    <a:pt x="0" y="153"/>
                  </a:moveTo>
                  <a:lnTo>
                    <a:pt x="0" y="163"/>
                  </a:lnTo>
                  <a:lnTo>
                    <a:pt x="8" y="162"/>
                  </a:lnTo>
                  <a:lnTo>
                    <a:pt x="17" y="161"/>
                  </a:lnTo>
                  <a:lnTo>
                    <a:pt x="24" y="159"/>
                  </a:lnTo>
                  <a:lnTo>
                    <a:pt x="32" y="157"/>
                  </a:lnTo>
                  <a:lnTo>
                    <a:pt x="38" y="153"/>
                  </a:lnTo>
                  <a:lnTo>
                    <a:pt x="45" y="149"/>
                  </a:lnTo>
                  <a:lnTo>
                    <a:pt x="52" y="144"/>
                  </a:lnTo>
                  <a:lnTo>
                    <a:pt x="57" y="138"/>
                  </a:lnTo>
                  <a:lnTo>
                    <a:pt x="63" y="133"/>
                  </a:lnTo>
                  <a:lnTo>
                    <a:pt x="67" y="127"/>
                  </a:lnTo>
                  <a:lnTo>
                    <a:pt x="71" y="120"/>
                  </a:lnTo>
                  <a:lnTo>
                    <a:pt x="75" y="113"/>
                  </a:lnTo>
                  <a:lnTo>
                    <a:pt x="78" y="106"/>
                  </a:lnTo>
                  <a:lnTo>
                    <a:pt x="80" y="98"/>
                  </a:lnTo>
                  <a:lnTo>
                    <a:pt x="80" y="89"/>
                  </a:lnTo>
                  <a:lnTo>
                    <a:pt x="81" y="81"/>
                  </a:lnTo>
                  <a:lnTo>
                    <a:pt x="80" y="73"/>
                  </a:lnTo>
                  <a:lnTo>
                    <a:pt x="80" y="65"/>
                  </a:lnTo>
                  <a:lnTo>
                    <a:pt x="78" y="57"/>
                  </a:lnTo>
                  <a:lnTo>
                    <a:pt x="75" y="50"/>
                  </a:lnTo>
                  <a:lnTo>
                    <a:pt x="71" y="43"/>
                  </a:lnTo>
                  <a:lnTo>
                    <a:pt x="67" y="36"/>
                  </a:lnTo>
                  <a:lnTo>
                    <a:pt x="63" y="30"/>
                  </a:lnTo>
                  <a:lnTo>
                    <a:pt x="57" y="24"/>
                  </a:lnTo>
                  <a:lnTo>
                    <a:pt x="52" y="19"/>
                  </a:lnTo>
                  <a:lnTo>
                    <a:pt x="45" y="14"/>
                  </a:lnTo>
                  <a:lnTo>
                    <a:pt x="38" y="10"/>
                  </a:lnTo>
                  <a:lnTo>
                    <a:pt x="32" y="6"/>
                  </a:lnTo>
                  <a:lnTo>
                    <a:pt x="24" y="4"/>
                  </a:lnTo>
                  <a:lnTo>
                    <a:pt x="17" y="2"/>
                  </a:lnTo>
                  <a:lnTo>
                    <a:pt x="8" y="1"/>
                  </a:lnTo>
                  <a:lnTo>
                    <a:pt x="0" y="0"/>
                  </a:lnTo>
                  <a:lnTo>
                    <a:pt x="0" y="9"/>
                  </a:lnTo>
                  <a:lnTo>
                    <a:pt x="8" y="10"/>
                  </a:lnTo>
                  <a:lnTo>
                    <a:pt x="14" y="11"/>
                  </a:lnTo>
                  <a:lnTo>
                    <a:pt x="21" y="13"/>
                  </a:lnTo>
                  <a:lnTo>
                    <a:pt x="27" y="15"/>
                  </a:lnTo>
                  <a:lnTo>
                    <a:pt x="34" y="18"/>
                  </a:lnTo>
                  <a:lnTo>
                    <a:pt x="40" y="22"/>
                  </a:lnTo>
                  <a:lnTo>
                    <a:pt x="45" y="26"/>
                  </a:lnTo>
                  <a:lnTo>
                    <a:pt x="50" y="31"/>
                  </a:lnTo>
                  <a:lnTo>
                    <a:pt x="55" y="36"/>
                  </a:lnTo>
                  <a:lnTo>
                    <a:pt x="59" y="41"/>
                  </a:lnTo>
                  <a:lnTo>
                    <a:pt x="63" y="47"/>
                  </a:lnTo>
                  <a:lnTo>
                    <a:pt x="66" y="53"/>
                  </a:lnTo>
                  <a:lnTo>
                    <a:pt x="68" y="60"/>
                  </a:lnTo>
                  <a:lnTo>
                    <a:pt x="70" y="67"/>
                  </a:lnTo>
                  <a:lnTo>
                    <a:pt x="71" y="74"/>
                  </a:lnTo>
                  <a:lnTo>
                    <a:pt x="71" y="81"/>
                  </a:lnTo>
                  <a:lnTo>
                    <a:pt x="71" y="89"/>
                  </a:lnTo>
                  <a:lnTo>
                    <a:pt x="70" y="96"/>
                  </a:lnTo>
                  <a:lnTo>
                    <a:pt x="68" y="103"/>
                  </a:lnTo>
                  <a:lnTo>
                    <a:pt x="66" y="110"/>
                  </a:lnTo>
                  <a:lnTo>
                    <a:pt x="63" y="115"/>
                  </a:lnTo>
                  <a:lnTo>
                    <a:pt x="59" y="121"/>
                  </a:lnTo>
                  <a:lnTo>
                    <a:pt x="55" y="127"/>
                  </a:lnTo>
                  <a:lnTo>
                    <a:pt x="50" y="132"/>
                  </a:lnTo>
                  <a:lnTo>
                    <a:pt x="45" y="137"/>
                  </a:lnTo>
                  <a:lnTo>
                    <a:pt x="40" y="141"/>
                  </a:lnTo>
                  <a:lnTo>
                    <a:pt x="34" y="145"/>
                  </a:lnTo>
                  <a:lnTo>
                    <a:pt x="27" y="148"/>
                  </a:lnTo>
                  <a:lnTo>
                    <a:pt x="21" y="150"/>
                  </a:lnTo>
                  <a:lnTo>
                    <a:pt x="14" y="152"/>
                  </a:lnTo>
                  <a:lnTo>
                    <a:pt x="8" y="153"/>
                  </a:lnTo>
                  <a:lnTo>
                    <a:pt x="0" y="153"/>
                  </a:lnTo>
                </a:path>
              </a:pathLst>
            </a:custGeom>
            <a:solidFill>
              <a:srgbClr val="DBDAE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49" name="Freeform 78"/>
            <p:cNvSpPr>
              <a:spLocks/>
            </p:cNvSpPr>
            <p:nvPr/>
          </p:nvSpPr>
          <p:spPr bwMode="auto">
            <a:xfrm>
              <a:off x="5942" y="407"/>
              <a:ext cx="80" cy="164"/>
            </a:xfrm>
            <a:custGeom>
              <a:avLst/>
              <a:gdLst>
                <a:gd name="T0" fmla="*/ 79 w 80"/>
                <a:gd name="T1" fmla="*/ 0 h 164"/>
                <a:gd name="T2" fmla="*/ 63 w 80"/>
                <a:gd name="T3" fmla="*/ 1 h 164"/>
                <a:gd name="T4" fmla="*/ 48 w 80"/>
                <a:gd name="T5" fmla="*/ 6 h 164"/>
                <a:gd name="T6" fmla="*/ 34 w 80"/>
                <a:gd name="T7" fmla="*/ 14 h 164"/>
                <a:gd name="T8" fmla="*/ 23 w 80"/>
                <a:gd name="T9" fmla="*/ 24 h 164"/>
                <a:gd name="T10" fmla="*/ 14 w 80"/>
                <a:gd name="T11" fmla="*/ 36 h 164"/>
                <a:gd name="T12" fmla="*/ 6 w 80"/>
                <a:gd name="T13" fmla="*/ 50 h 164"/>
                <a:gd name="T14" fmla="*/ 1 w 80"/>
                <a:gd name="T15" fmla="*/ 65 h 164"/>
                <a:gd name="T16" fmla="*/ 0 w 80"/>
                <a:gd name="T17" fmla="*/ 81 h 164"/>
                <a:gd name="T18" fmla="*/ 1 w 80"/>
                <a:gd name="T19" fmla="*/ 98 h 164"/>
                <a:gd name="T20" fmla="*/ 6 w 80"/>
                <a:gd name="T21" fmla="*/ 113 h 164"/>
                <a:gd name="T22" fmla="*/ 14 w 80"/>
                <a:gd name="T23" fmla="*/ 127 h 164"/>
                <a:gd name="T24" fmla="*/ 23 w 80"/>
                <a:gd name="T25" fmla="*/ 138 h 164"/>
                <a:gd name="T26" fmla="*/ 34 w 80"/>
                <a:gd name="T27" fmla="*/ 149 h 164"/>
                <a:gd name="T28" fmla="*/ 48 w 80"/>
                <a:gd name="T29" fmla="*/ 157 h 164"/>
                <a:gd name="T30" fmla="*/ 63 w 80"/>
                <a:gd name="T31" fmla="*/ 161 h 164"/>
                <a:gd name="T32" fmla="*/ 79 w 80"/>
                <a:gd name="T33" fmla="*/ 163 h 164"/>
                <a:gd name="T34" fmla="*/ 71 w 80"/>
                <a:gd name="T35" fmla="*/ 153 h 164"/>
                <a:gd name="T36" fmla="*/ 58 w 80"/>
                <a:gd name="T37" fmla="*/ 150 h 164"/>
                <a:gd name="T38" fmla="*/ 45 w 80"/>
                <a:gd name="T39" fmla="*/ 145 h 164"/>
                <a:gd name="T40" fmla="*/ 34 w 80"/>
                <a:gd name="T41" fmla="*/ 137 h 164"/>
                <a:gd name="T42" fmla="*/ 25 w 80"/>
                <a:gd name="T43" fmla="*/ 127 h 164"/>
                <a:gd name="T44" fmla="*/ 18 w 80"/>
                <a:gd name="T45" fmla="*/ 115 h 164"/>
                <a:gd name="T46" fmla="*/ 12 w 80"/>
                <a:gd name="T47" fmla="*/ 103 h 164"/>
                <a:gd name="T48" fmla="*/ 9 w 80"/>
                <a:gd name="T49" fmla="*/ 89 h 164"/>
                <a:gd name="T50" fmla="*/ 9 w 80"/>
                <a:gd name="T51" fmla="*/ 74 h 164"/>
                <a:gd name="T52" fmla="*/ 12 w 80"/>
                <a:gd name="T53" fmla="*/ 60 h 164"/>
                <a:gd name="T54" fmla="*/ 18 w 80"/>
                <a:gd name="T55" fmla="*/ 47 h 164"/>
                <a:gd name="T56" fmla="*/ 25 w 80"/>
                <a:gd name="T57" fmla="*/ 36 h 164"/>
                <a:gd name="T58" fmla="*/ 34 w 80"/>
                <a:gd name="T59" fmla="*/ 26 h 164"/>
                <a:gd name="T60" fmla="*/ 45 w 80"/>
                <a:gd name="T61" fmla="*/ 18 h 164"/>
                <a:gd name="T62" fmla="*/ 58 w 80"/>
                <a:gd name="T63" fmla="*/ 13 h 164"/>
                <a:gd name="T64" fmla="*/ 71 w 80"/>
                <a:gd name="T65" fmla="*/ 10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164">
                  <a:moveTo>
                    <a:pt x="79" y="9"/>
                  </a:moveTo>
                  <a:lnTo>
                    <a:pt x="79" y="0"/>
                  </a:lnTo>
                  <a:lnTo>
                    <a:pt x="71" y="1"/>
                  </a:lnTo>
                  <a:lnTo>
                    <a:pt x="63" y="1"/>
                  </a:lnTo>
                  <a:lnTo>
                    <a:pt x="55" y="4"/>
                  </a:lnTo>
                  <a:lnTo>
                    <a:pt x="48" y="6"/>
                  </a:lnTo>
                  <a:lnTo>
                    <a:pt x="41" y="10"/>
                  </a:lnTo>
                  <a:lnTo>
                    <a:pt x="34" y="14"/>
                  </a:lnTo>
                  <a:lnTo>
                    <a:pt x="28" y="18"/>
                  </a:lnTo>
                  <a:lnTo>
                    <a:pt x="23" y="24"/>
                  </a:lnTo>
                  <a:lnTo>
                    <a:pt x="18" y="30"/>
                  </a:lnTo>
                  <a:lnTo>
                    <a:pt x="14" y="36"/>
                  </a:lnTo>
                  <a:lnTo>
                    <a:pt x="9" y="43"/>
                  </a:lnTo>
                  <a:lnTo>
                    <a:pt x="6" y="50"/>
                  </a:lnTo>
                  <a:lnTo>
                    <a:pt x="3" y="57"/>
                  </a:lnTo>
                  <a:lnTo>
                    <a:pt x="1" y="65"/>
                  </a:lnTo>
                  <a:lnTo>
                    <a:pt x="0" y="73"/>
                  </a:lnTo>
                  <a:lnTo>
                    <a:pt x="0" y="81"/>
                  </a:lnTo>
                  <a:lnTo>
                    <a:pt x="0" y="89"/>
                  </a:lnTo>
                  <a:lnTo>
                    <a:pt x="1" y="98"/>
                  </a:lnTo>
                  <a:lnTo>
                    <a:pt x="3" y="106"/>
                  </a:lnTo>
                  <a:lnTo>
                    <a:pt x="6" y="113"/>
                  </a:lnTo>
                  <a:lnTo>
                    <a:pt x="9" y="120"/>
                  </a:lnTo>
                  <a:lnTo>
                    <a:pt x="14" y="127"/>
                  </a:lnTo>
                  <a:lnTo>
                    <a:pt x="18" y="133"/>
                  </a:lnTo>
                  <a:lnTo>
                    <a:pt x="23" y="138"/>
                  </a:lnTo>
                  <a:lnTo>
                    <a:pt x="28" y="144"/>
                  </a:lnTo>
                  <a:lnTo>
                    <a:pt x="34" y="149"/>
                  </a:lnTo>
                  <a:lnTo>
                    <a:pt x="41" y="153"/>
                  </a:lnTo>
                  <a:lnTo>
                    <a:pt x="48" y="157"/>
                  </a:lnTo>
                  <a:lnTo>
                    <a:pt x="55" y="159"/>
                  </a:lnTo>
                  <a:lnTo>
                    <a:pt x="63" y="161"/>
                  </a:lnTo>
                  <a:lnTo>
                    <a:pt x="71" y="162"/>
                  </a:lnTo>
                  <a:lnTo>
                    <a:pt x="79" y="163"/>
                  </a:lnTo>
                  <a:lnTo>
                    <a:pt x="79" y="153"/>
                  </a:lnTo>
                  <a:lnTo>
                    <a:pt x="71" y="153"/>
                  </a:lnTo>
                  <a:lnTo>
                    <a:pt x="65" y="152"/>
                  </a:lnTo>
                  <a:lnTo>
                    <a:pt x="58" y="150"/>
                  </a:lnTo>
                  <a:lnTo>
                    <a:pt x="51" y="148"/>
                  </a:lnTo>
                  <a:lnTo>
                    <a:pt x="45" y="145"/>
                  </a:lnTo>
                  <a:lnTo>
                    <a:pt x="40" y="141"/>
                  </a:lnTo>
                  <a:lnTo>
                    <a:pt x="34" y="137"/>
                  </a:lnTo>
                  <a:lnTo>
                    <a:pt x="29" y="132"/>
                  </a:lnTo>
                  <a:lnTo>
                    <a:pt x="25" y="127"/>
                  </a:lnTo>
                  <a:lnTo>
                    <a:pt x="21" y="121"/>
                  </a:lnTo>
                  <a:lnTo>
                    <a:pt x="18" y="115"/>
                  </a:lnTo>
                  <a:lnTo>
                    <a:pt x="14" y="110"/>
                  </a:lnTo>
                  <a:lnTo>
                    <a:pt x="12" y="103"/>
                  </a:lnTo>
                  <a:lnTo>
                    <a:pt x="10" y="96"/>
                  </a:lnTo>
                  <a:lnTo>
                    <a:pt x="9" y="89"/>
                  </a:lnTo>
                  <a:lnTo>
                    <a:pt x="9" y="81"/>
                  </a:lnTo>
                  <a:lnTo>
                    <a:pt x="9" y="74"/>
                  </a:lnTo>
                  <a:lnTo>
                    <a:pt x="10" y="67"/>
                  </a:lnTo>
                  <a:lnTo>
                    <a:pt x="12" y="60"/>
                  </a:lnTo>
                  <a:lnTo>
                    <a:pt x="14" y="53"/>
                  </a:lnTo>
                  <a:lnTo>
                    <a:pt x="18" y="47"/>
                  </a:lnTo>
                  <a:lnTo>
                    <a:pt x="21" y="41"/>
                  </a:lnTo>
                  <a:lnTo>
                    <a:pt x="25" y="36"/>
                  </a:lnTo>
                  <a:lnTo>
                    <a:pt x="29" y="31"/>
                  </a:lnTo>
                  <a:lnTo>
                    <a:pt x="34" y="26"/>
                  </a:lnTo>
                  <a:lnTo>
                    <a:pt x="40" y="22"/>
                  </a:lnTo>
                  <a:lnTo>
                    <a:pt x="45" y="18"/>
                  </a:lnTo>
                  <a:lnTo>
                    <a:pt x="51" y="15"/>
                  </a:lnTo>
                  <a:lnTo>
                    <a:pt x="58" y="13"/>
                  </a:lnTo>
                  <a:lnTo>
                    <a:pt x="65" y="11"/>
                  </a:lnTo>
                  <a:lnTo>
                    <a:pt x="71" y="10"/>
                  </a:lnTo>
                  <a:lnTo>
                    <a:pt x="79" y="9"/>
                  </a:lnTo>
                </a:path>
              </a:pathLst>
            </a:custGeom>
            <a:solidFill>
              <a:srgbClr val="DBDAE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50" name="Freeform 79"/>
            <p:cNvSpPr>
              <a:spLocks/>
            </p:cNvSpPr>
            <p:nvPr/>
          </p:nvSpPr>
          <p:spPr bwMode="auto">
            <a:xfrm>
              <a:off x="6024" y="416"/>
              <a:ext cx="72" cy="146"/>
            </a:xfrm>
            <a:custGeom>
              <a:avLst/>
              <a:gdLst>
                <a:gd name="T0" fmla="*/ 0 w 72"/>
                <a:gd name="T1" fmla="*/ 145 h 146"/>
                <a:gd name="T2" fmla="*/ 14 w 72"/>
                <a:gd name="T3" fmla="*/ 144 h 146"/>
                <a:gd name="T4" fmla="*/ 28 w 72"/>
                <a:gd name="T5" fmla="*/ 139 h 146"/>
                <a:gd name="T6" fmla="*/ 40 w 72"/>
                <a:gd name="T7" fmla="*/ 133 h 146"/>
                <a:gd name="T8" fmla="*/ 50 w 72"/>
                <a:gd name="T9" fmla="*/ 124 h 146"/>
                <a:gd name="T10" fmla="*/ 59 w 72"/>
                <a:gd name="T11" fmla="*/ 113 h 146"/>
                <a:gd name="T12" fmla="*/ 66 w 72"/>
                <a:gd name="T13" fmla="*/ 101 h 146"/>
                <a:gd name="T14" fmla="*/ 70 w 72"/>
                <a:gd name="T15" fmla="*/ 87 h 146"/>
                <a:gd name="T16" fmla="*/ 71 w 72"/>
                <a:gd name="T17" fmla="*/ 73 h 146"/>
                <a:gd name="T18" fmla="*/ 70 w 72"/>
                <a:gd name="T19" fmla="*/ 58 h 146"/>
                <a:gd name="T20" fmla="*/ 66 w 72"/>
                <a:gd name="T21" fmla="*/ 45 h 146"/>
                <a:gd name="T22" fmla="*/ 59 w 72"/>
                <a:gd name="T23" fmla="*/ 32 h 146"/>
                <a:gd name="T24" fmla="*/ 50 w 72"/>
                <a:gd name="T25" fmla="*/ 22 h 146"/>
                <a:gd name="T26" fmla="*/ 40 w 72"/>
                <a:gd name="T27" fmla="*/ 13 h 146"/>
                <a:gd name="T28" fmla="*/ 28 w 72"/>
                <a:gd name="T29" fmla="*/ 6 h 146"/>
                <a:gd name="T30" fmla="*/ 14 w 72"/>
                <a:gd name="T31" fmla="*/ 1 h 146"/>
                <a:gd name="T32" fmla="*/ 0 w 72"/>
                <a:gd name="T33" fmla="*/ 0 h 146"/>
                <a:gd name="T34" fmla="*/ 6 w 72"/>
                <a:gd name="T35" fmla="*/ 10 h 146"/>
                <a:gd name="T36" fmla="*/ 18 w 72"/>
                <a:gd name="T37" fmla="*/ 13 h 146"/>
                <a:gd name="T38" fmla="*/ 29 w 72"/>
                <a:gd name="T39" fmla="*/ 18 h 146"/>
                <a:gd name="T40" fmla="*/ 39 w 72"/>
                <a:gd name="T41" fmla="*/ 24 h 146"/>
                <a:gd name="T42" fmla="*/ 47 w 72"/>
                <a:gd name="T43" fmla="*/ 32 h 146"/>
                <a:gd name="T44" fmla="*/ 54 w 72"/>
                <a:gd name="T45" fmla="*/ 43 h 146"/>
                <a:gd name="T46" fmla="*/ 59 w 72"/>
                <a:gd name="T47" fmla="*/ 54 h 146"/>
                <a:gd name="T48" fmla="*/ 61 w 72"/>
                <a:gd name="T49" fmla="*/ 66 h 146"/>
                <a:gd name="T50" fmla="*/ 61 w 72"/>
                <a:gd name="T51" fmla="*/ 79 h 146"/>
                <a:gd name="T52" fmla="*/ 59 w 72"/>
                <a:gd name="T53" fmla="*/ 92 h 146"/>
                <a:gd name="T54" fmla="*/ 54 w 72"/>
                <a:gd name="T55" fmla="*/ 102 h 146"/>
                <a:gd name="T56" fmla="*/ 47 w 72"/>
                <a:gd name="T57" fmla="*/ 113 h 146"/>
                <a:gd name="T58" fmla="*/ 39 w 72"/>
                <a:gd name="T59" fmla="*/ 121 h 146"/>
                <a:gd name="T60" fmla="*/ 29 w 72"/>
                <a:gd name="T61" fmla="*/ 128 h 146"/>
                <a:gd name="T62" fmla="*/ 18 w 72"/>
                <a:gd name="T63" fmla="*/ 133 h 146"/>
                <a:gd name="T64" fmla="*/ 6 w 72"/>
                <a:gd name="T65" fmla="*/ 135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46">
                  <a:moveTo>
                    <a:pt x="0" y="135"/>
                  </a:moveTo>
                  <a:lnTo>
                    <a:pt x="0" y="145"/>
                  </a:lnTo>
                  <a:lnTo>
                    <a:pt x="7" y="145"/>
                  </a:lnTo>
                  <a:lnTo>
                    <a:pt x="14" y="144"/>
                  </a:lnTo>
                  <a:lnTo>
                    <a:pt x="21" y="142"/>
                  </a:lnTo>
                  <a:lnTo>
                    <a:pt x="28" y="139"/>
                  </a:lnTo>
                  <a:lnTo>
                    <a:pt x="34" y="137"/>
                  </a:lnTo>
                  <a:lnTo>
                    <a:pt x="40" y="133"/>
                  </a:lnTo>
                  <a:lnTo>
                    <a:pt x="45" y="128"/>
                  </a:lnTo>
                  <a:lnTo>
                    <a:pt x="50" y="124"/>
                  </a:lnTo>
                  <a:lnTo>
                    <a:pt x="55" y="119"/>
                  </a:lnTo>
                  <a:lnTo>
                    <a:pt x="59" y="113"/>
                  </a:lnTo>
                  <a:lnTo>
                    <a:pt x="62" y="107"/>
                  </a:lnTo>
                  <a:lnTo>
                    <a:pt x="66" y="101"/>
                  </a:lnTo>
                  <a:lnTo>
                    <a:pt x="68" y="94"/>
                  </a:lnTo>
                  <a:lnTo>
                    <a:pt x="70" y="87"/>
                  </a:lnTo>
                  <a:lnTo>
                    <a:pt x="70" y="80"/>
                  </a:lnTo>
                  <a:lnTo>
                    <a:pt x="71" y="73"/>
                  </a:lnTo>
                  <a:lnTo>
                    <a:pt x="70" y="65"/>
                  </a:lnTo>
                  <a:lnTo>
                    <a:pt x="70" y="58"/>
                  </a:lnTo>
                  <a:lnTo>
                    <a:pt x="68" y="51"/>
                  </a:lnTo>
                  <a:lnTo>
                    <a:pt x="66" y="45"/>
                  </a:lnTo>
                  <a:lnTo>
                    <a:pt x="62" y="38"/>
                  </a:lnTo>
                  <a:lnTo>
                    <a:pt x="59" y="32"/>
                  </a:lnTo>
                  <a:lnTo>
                    <a:pt x="55" y="27"/>
                  </a:lnTo>
                  <a:lnTo>
                    <a:pt x="50" y="22"/>
                  </a:lnTo>
                  <a:lnTo>
                    <a:pt x="45" y="17"/>
                  </a:lnTo>
                  <a:lnTo>
                    <a:pt x="40" y="13"/>
                  </a:lnTo>
                  <a:lnTo>
                    <a:pt x="34" y="9"/>
                  </a:lnTo>
                  <a:lnTo>
                    <a:pt x="28" y="6"/>
                  </a:lnTo>
                  <a:lnTo>
                    <a:pt x="21" y="4"/>
                  </a:lnTo>
                  <a:lnTo>
                    <a:pt x="14" y="1"/>
                  </a:lnTo>
                  <a:lnTo>
                    <a:pt x="7" y="1"/>
                  </a:lnTo>
                  <a:lnTo>
                    <a:pt x="0" y="0"/>
                  </a:lnTo>
                  <a:lnTo>
                    <a:pt x="0" y="10"/>
                  </a:lnTo>
                  <a:lnTo>
                    <a:pt x="6" y="10"/>
                  </a:lnTo>
                  <a:lnTo>
                    <a:pt x="12" y="11"/>
                  </a:lnTo>
                  <a:lnTo>
                    <a:pt x="18" y="13"/>
                  </a:lnTo>
                  <a:lnTo>
                    <a:pt x="24" y="15"/>
                  </a:lnTo>
                  <a:lnTo>
                    <a:pt x="29" y="18"/>
                  </a:lnTo>
                  <a:lnTo>
                    <a:pt x="35" y="20"/>
                  </a:lnTo>
                  <a:lnTo>
                    <a:pt x="39" y="24"/>
                  </a:lnTo>
                  <a:lnTo>
                    <a:pt x="43" y="28"/>
                  </a:lnTo>
                  <a:lnTo>
                    <a:pt x="47" y="32"/>
                  </a:lnTo>
                  <a:lnTo>
                    <a:pt x="51" y="38"/>
                  </a:lnTo>
                  <a:lnTo>
                    <a:pt x="54" y="43"/>
                  </a:lnTo>
                  <a:lnTo>
                    <a:pt x="57" y="48"/>
                  </a:lnTo>
                  <a:lnTo>
                    <a:pt x="59" y="54"/>
                  </a:lnTo>
                  <a:lnTo>
                    <a:pt x="60" y="60"/>
                  </a:lnTo>
                  <a:lnTo>
                    <a:pt x="61" y="66"/>
                  </a:lnTo>
                  <a:lnTo>
                    <a:pt x="61" y="73"/>
                  </a:lnTo>
                  <a:lnTo>
                    <a:pt x="61" y="79"/>
                  </a:lnTo>
                  <a:lnTo>
                    <a:pt x="60" y="85"/>
                  </a:lnTo>
                  <a:lnTo>
                    <a:pt x="59" y="92"/>
                  </a:lnTo>
                  <a:lnTo>
                    <a:pt x="57" y="97"/>
                  </a:lnTo>
                  <a:lnTo>
                    <a:pt x="54" y="102"/>
                  </a:lnTo>
                  <a:lnTo>
                    <a:pt x="51" y="108"/>
                  </a:lnTo>
                  <a:lnTo>
                    <a:pt x="47" y="113"/>
                  </a:lnTo>
                  <a:lnTo>
                    <a:pt x="43" y="117"/>
                  </a:lnTo>
                  <a:lnTo>
                    <a:pt x="39" y="121"/>
                  </a:lnTo>
                  <a:lnTo>
                    <a:pt x="35" y="125"/>
                  </a:lnTo>
                  <a:lnTo>
                    <a:pt x="29" y="128"/>
                  </a:lnTo>
                  <a:lnTo>
                    <a:pt x="24" y="130"/>
                  </a:lnTo>
                  <a:lnTo>
                    <a:pt x="18" y="133"/>
                  </a:lnTo>
                  <a:lnTo>
                    <a:pt x="12" y="134"/>
                  </a:lnTo>
                  <a:lnTo>
                    <a:pt x="6" y="135"/>
                  </a:lnTo>
                  <a:lnTo>
                    <a:pt x="0" y="135"/>
                  </a:lnTo>
                </a:path>
              </a:pathLst>
            </a:custGeom>
            <a:solidFill>
              <a:srgbClr val="DEDEE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51" name="Freeform 80"/>
            <p:cNvSpPr>
              <a:spLocks/>
            </p:cNvSpPr>
            <p:nvPr/>
          </p:nvSpPr>
          <p:spPr bwMode="auto">
            <a:xfrm>
              <a:off x="5951" y="416"/>
              <a:ext cx="71" cy="146"/>
            </a:xfrm>
            <a:custGeom>
              <a:avLst/>
              <a:gdLst>
                <a:gd name="T0" fmla="*/ 70 w 71"/>
                <a:gd name="T1" fmla="*/ 0 h 146"/>
                <a:gd name="T2" fmla="*/ 55 w 71"/>
                <a:gd name="T3" fmla="*/ 1 h 146"/>
                <a:gd name="T4" fmla="*/ 42 w 71"/>
                <a:gd name="T5" fmla="*/ 6 h 146"/>
                <a:gd name="T6" fmla="*/ 30 w 71"/>
                <a:gd name="T7" fmla="*/ 13 h 146"/>
                <a:gd name="T8" fmla="*/ 20 w 71"/>
                <a:gd name="T9" fmla="*/ 22 h 146"/>
                <a:gd name="T10" fmla="*/ 11 w 71"/>
                <a:gd name="T11" fmla="*/ 32 h 146"/>
                <a:gd name="T12" fmla="*/ 5 w 71"/>
                <a:gd name="T13" fmla="*/ 45 h 146"/>
                <a:gd name="T14" fmla="*/ 1 w 71"/>
                <a:gd name="T15" fmla="*/ 58 h 146"/>
                <a:gd name="T16" fmla="*/ 0 w 71"/>
                <a:gd name="T17" fmla="*/ 73 h 146"/>
                <a:gd name="T18" fmla="*/ 1 w 71"/>
                <a:gd name="T19" fmla="*/ 87 h 146"/>
                <a:gd name="T20" fmla="*/ 5 w 71"/>
                <a:gd name="T21" fmla="*/ 101 h 146"/>
                <a:gd name="T22" fmla="*/ 11 w 71"/>
                <a:gd name="T23" fmla="*/ 113 h 146"/>
                <a:gd name="T24" fmla="*/ 20 w 71"/>
                <a:gd name="T25" fmla="*/ 124 h 146"/>
                <a:gd name="T26" fmla="*/ 30 w 71"/>
                <a:gd name="T27" fmla="*/ 133 h 146"/>
                <a:gd name="T28" fmla="*/ 42 w 71"/>
                <a:gd name="T29" fmla="*/ 139 h 146"/>
                <a:gd name="T30" fmla="*/ 55 w 71"/>
                <a:gd name="T31" fmla="*/ 144 h 146"/>
                <a:gd name="T32" fmla="*/ 70 w 71"/>
                <a:gd name="T33" fmla="*/ 145 h 146"/>
                <a:gd name="T34" fmla="*/ 64 w 71"/>
                <a:gd name="T35" fmla="*/ 135 h 146"/>
                <a:gd name="T36" fmla="*/ 52 w 71"/>
                <a:gd name="T37" fmla="*/ 133 h 146"/>
                <a:gd name="T38" fmla="*/ 41 w 71"/>
                <a:gd name="T39" fmla="*/ 128 h 146"/>
                <a:gd name="T40" fmla="*/ 31 w 71"/>
                <a:gd name="T41" fmla="*/ 121 h 146"/>
                <a:gd name="T42" fmla="*/ 23 w 71"/>
                <a:gd name="T43" fmla="*/ 113 h 146"/>
                <a:gd name="T44" fmla="*/ 16 w 71"/>
                <a:gd name="T45" fmla="*/ 102 h 146"/>
                <a:gd name="T46" fmla="*/ 11 w 71"/>
                <a:gd name="T47" fmla="*/ 92 h 146"/>
                <a:gd name="T48" fmla="*/ 9 w 71"/>
                <a:gd name="T49" fmla="*/ 79 h 146"/>
                <a:gd name="T50" fmla="*/ 9 w 71"/>
                <a:gd name="T51" fmla="*/ 66 h 146"/>
                <a:gd name="T52" fmla="*/ 11 w 71"/>
                <a:gd name="T53" fmla="*/ 54 h 146"/>
                <a:gd name="T54" fmla="*/ 16 w 71"/>
                <a:gd name="T55" fmla="*/ 43 h 146"/>
                <a:gd name="T56" fmla="*/ 23 w 71"/>
                <a:gd name="T57" fmla="*/ 32 h 146"/>
                <a:gd name="T58" fmla="*/ 31 w 71"/>
                <a:gd name="T59" fmla="*/ 24 h 146"/>
                <a:gd name="T60" fmla="*/ 41 w 71"/>
                <a:gd name="T61" fmla="*/ 17 h 146"/>
                <a:gd name="T62" fmla="*/ 52 w 71"/>
                <a:gd name="T63" fmla="*/ 13 h 146"/>
                <a:gd name="T64" fmla="*/ 64 w 71"/>
                <a:gd name="T65" fmla="*/ 1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146">
                  <a:moveTo>
                    <a:pt x="70" y="10"/>
                  </a:moveTo>
                  <a:lnTo>
                    <a:pt x="70" y="0"/>
                  </a:lnTo>
                  <a:lnTo>
                    <a:pt x="63" y="1"/>
                  </a:lnTo>
                  <a:lnTo>
                    <a:pt x="55" y="1"/>
                  </a:lnTo>
                  <a:lnTo>
                    <a:pt x="49" y="3"/>
                  </a:lnTo>
                  <a:lnTo>
                    <a:pt x="42" y="6"/>
                  </a:lnTo>
                  <a:lnTo>
                    <a:pt x="36" y="8"/>
                  </a:lnTo>
                  <a:lnTo>
                    <a:pt x="30" y="13"/>
                  </a:lnTo>
                  <a:lnTo>
                    <a:pt x="25" y="17"/>
                  </a:lnTo>
                  <a:lnTo>
                    <a:pt x="20" y="22"/>
                  </a:lnTo>
                  <a:lnTo>
                    <a:pt x="16" y="27"/>
                  </a:lnTo>
                  <a:lnTo>
                    <a:pt x="11" y="32"/>
                  </a:lnTo>
                  <a:lnTo>
                    <a:pt x="8" y="38"/>
                  </a:lnTo>
                  <a:lnTo>
                    <a:pt x="5" y="45"/>
                  </a:lnTo>
                  <a:lnTo>
                    <a:pt x="3" y="51"/>
                  </a:lnTo>
                  <a:lnTo>
                    <a:pt x="1" y="58"/>
                  </a:lnTo>
                  <a:lnTo>
                    <a:pt x="0" y="65"/>
                  </a:lnTo>
                  <a:lnTo>
                    <a:pt x="0" y="73"/>
                  </a:lnTo>
                  <a:lnTo>
                    <a:pt x="0" y="80"/>
                  </a:lnTo>
                  <a:lnTo>
                    <a:pt x="1" y="87"/>
                  </a:lnTo>
                  <a:lnTo>
                    <a:pt x="3" y="94"/>
                  </a:lnTo>
                  <a:lnTo>
                    <a:pt x="5" y="101"/>
                  </a:lnTo>
                  <a:lnTo>
                    <a:pt x="8" y="107"/>
                  </a:lnTo>
                  <a:lnTo>
                    <a:pt x="11" y="113"/>
                  </a:lnTo>
                  <a:lnTo>
                    <a:pt x="16" y="119"/>
                  </a:lnTo>
                  <a:lnTo>
                    <a:pt x="20" y="124"/>
                  </a:lnTo>
                  <a:lnTo>
                    <a:pt x="25" y="128"/>
                  </a:lnTo>
                  <a:lnTo>
                    <a:pt x="30" y="133"/>
                  </a:lnTo>
                  <a:lnTo>
                    <a:pt x="36" y="137"/>
                  </a:lnTo>
                  <a:lnTo>
                    <a:pt x="42" y="139"/>
                  </a:lnTo>
                  <a:lnTo>
                    <a:pt x="49" y="142"/>
                  </a:lnTo>
                  <a:lnTo>
                    <a:pt x="55" y="144"/>
                  </a:lnTo>
                  <a:lnTo>
                    <a:pt x="63" y="145"/>
                  </a:lnTo>
                  <a:lnTo>
                    <a:pt x="70" y="145"/>
                  </a:lnTo>
                  <a:lnTo>
                    <a:pt x="70" y="135"/>
                  </a:lnTo>
                  <a:lnTo>
                    <a:pt x="64" y="135"/>
                  </a:lnTo>
                  <a:lnTo>
                    <a:pt x="57" y="134"/>
                  </a:lnTo>
                  <a:lnTo>
                    <a:pt x="52" y="133"/>
                  </a:lnTo>
                  <a:lnTo>
                    <a:pt x="46" y="130"/>
                  </a:lnTo>
                  <a:lnTo>
                    <a:pt x="41" y="128"/>
                  </a:lnTo>
                  <a:lnTo>
                    <a:pt x="36" y="125"/>
                  </a:lnTo>
                  <a:lnTo>
                    <a:pt x="31" y="121"/>
                  </a:lnTo>
                  <a:lnTo>
                    <a:pt x="26" y="117"/>
                  </a:lnTo>
                  <a:lnTo>
                    <a:pt x="23" y="113"/>
                  </a:lnTo>
                  <a:lnTo>
                    <a:pt x="20" y="108"/>
                  </a:lnTo>
                  <a:lnTo>
                    <a:pt x="16" y="102"/>
                  </a:lnTo>
                  <a:lnTo>
                    <a:pt x="13" y="97"/>
                  </a:lnTo>
                  <a:lnTo>
                    <a:pt x="11" y="92"/>
                  </a:lnTo>
                  <a:lnTo>
                    <a:pt x="10" y="85"/>
                  </a:lnTo>
                  <a:lnTo>
                    <a:pt x="9" y="79"/>
                  </a:lnTo>
                  <a:lnTo>
                    <a:pt x="9" y="73"/>
                  </a:lnTo>
                  <a:lnTo>
                    <a:pt x="9" y="66"/>
                  </a:lnTo>
                  <a:lnTo>
                    <a:pt x="10" y="60"/>
                  </a:lnTo>
                  <a:lnTo>
                    <a:pt x="11" y="54"/>
                  </a:lnTo>
                  <a:lnTo>
                    <a:pt x="13" y="48"/>
                  </a:lnTo>
                  <a:lnTo>
                    <a:pt x="16" y="43"/>
                  </a:lnTo>
                  <a:lnTo>
                    <a:pt x="20" y="38"/>
                  </a:lnTo>
                  <a:lnTo>
                    <a:pt x="23" y="32"/>
                  </a:lnTo>
                  <a:lnTo>
                    <a:pt x="26" y="28"/>
                  </a:lnTo>
                  <a:lnTo>
                    <a:pt x="31" y="24"/>
                  </a:lnTo>
                  <a:lnTo>
                    <a:pt x="36" y="20"/>
                  </a:lnTo>
                  <a:lnTo>
                    <a:pt x="41" y="17"/>
                  </a:lnTo>
                  <a:lnTo>
                    <a:pt x="46" y="15"/>
                  </a:lnTo>
                  <a:lnTo>
                    <a:pt x="52" y="13"/>
                  </a:lnTo>
                  <a:lnTo>
                    <a:pt x="57" y="11"/>
                  </a:lnTo>
                  <a:lnTo>
                    <a:pt x="64" y="10"/>
                  </a:lnTo>
                  <a:lnTo>
                    <a:pt x="70" y="10"/>
                  </a:lnTo>
                </a:path>
              </a:pathLst>
            </a:custGeom>
            <a:solidFill>
              <a:srgbClr val="DEDEE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52" name="Freeform 81"/>
            <p:cNvSpPr>
              <a:spLocks/>
            </p:cNvSpPr>
            <p:nvPr/>
          </p:nvSpPr>
          <p:spPr bwMode="auto">
            <a:xfrm>
              <a:off x="6024" y="426"/>
              <a:ext cx="62" cy="125"/>
            </a:xfrm>
            <a:custGeom>
              <a:avLst/>
              <a:gdLst>
                <a:gd name="T0" fmla="*/ 0 w 62"/>
                <a:gd name="T1" fmla="*/ 124 h 125"/>
                <a:gd name="T2" fmla="*/ 12 w 62"/>
                <a:gd name="T3" fmla="*/ 123 h 125"/>
                <a:gd name="T4" fmla="*/ 24 w 62"/>
                <a:gd name="T5" fmla="*/ 119 h 125"/>
                <a:gd name="T6" fmla="*/ 34 w 62"/>
                <a:gd name="T7" fmla="*/ 114 h 125"/>
                <a:gd name="T8" fmla="*/ 43 w 62"/>
                <a:gd name="T9" fmla="*/ 106 h 125"/>
                <a:gd name="T10" fmla="*/ 50 w 62"/>
                <a:gd name="T11" fmla="*/ 97 h 125"/>
                <a:gd name="T12" fmla="*/ 56 w 62"/>
                <a:gd name="T13" fmla="*/ 86 h 125"/>
                <a:gd name="T14" fmla="*/ 60 w 62"/>
                <a:gd name="T15" fmla="*/ 75 h 125"/>
                <a:gd name="T16" fmla="*/ 61 w 62"/>
                <a:gd name="T17" fmla="*/ 62 h 125"/>
                <a:gd name="T18" fmla="*/ 60 w 62"/>
                <a:gd name="T19" fmla="*/ 50 h 125"/>
                <a:gd name="T20" fmla="*/ 56 w 62"/>
                <a:gd name="T21" fmla="*/ 38 h 125"/>
                <a:gd name="T22" fmla="*/ 50 w 62"/>
                <a:gd name="T23" fmla="*/ 28 h 125"/>
                <a:gd name="T24" fmla="*/ 43 w 62"/>
                <a:gd name="T25" fmla="*/ 18 h 125"/>
                <a:gd name="T26" fmla="*/ 34 w 62"/>
                <a:gd name="T27" fmla="*/ 11 h 125"/>
                <a:gd name="T28" fmla="*/ 24 w 62"/>
                <a:gd name="T29" fmla="*/ 5 h 125"/>
                <a:gd name="T30" fmla="*/ 12 w 62"/>
                <a:gd name="T31" fmla="*/ 1 h 125"/>
                <a:gd name="T32" fmla="*/ 0 w 62"/>
                <a:gd name="T33" fmla="*/ 0 h 125"/>
                <a:gd name="T34" fmla="*/ 5 w 62"/>
                <a:gd name="T35" fmla="*/ 10 h 125"/>
                <a:gd name="T36" fmla="*/ 15 w 62"/>
                <a:gd name="T37" fmla="*/ 12 h 125"/>
                <a:gd name="T38" fmla="*/ 25 w 62"/>
                <a:gd name="T39" fmla="*/ 16 h 125"/>
                <a:gd name="T40" fmla="*/ 33 w 62"/>
                <a:gd name="T41" fmla="*/ 22 h 125"/>
                <a:gd name="T42" fmla="*/ 39 w 62"/>
                <a:gd name="T43" fmla="*/ 28 h 125"/>
                <a:gd name="T44" fmla="*/ 46 w 62"/>
                <a:gd name="T45" fmla="*/ 37 h 125"/>
                <a:gd name="T46" fmla="*/ 50 w 62"/>
                <a:gd name="T47" fmla="*/ 46 h 125"/>
                <a:gd name="T48" fmla="*/ 51 w 62"/>
                <a:gd name="T49" fmla="*/ 56 h 125"/>
                <a:gd name="T50" fmla="*/ 51 w 62"/>
                <a:gd name="T51" fmla="*/ 68 h 125"/>
                <a:gd name="T52" fmla="*/ 50 w 62"/>
                <a:gd name="T53" fmla="*/ 78 h 125"/>
                <a:gd name="T54" fmla="*/ 46 w 62"/>
                <a:gd name="T55" fmla="*/ 87 h 125"/>
                <a:gd name="T56" fmla="*/ 39 w 62"/>
                <a:gd name="T57" fmla="*/ 96 h 125"/>
                <a:gd name="T58" fmla="*/ 33 w 62"/>
                <a:gd name="T59" fmla="*/ 103 h 125"/>
                <a:gd name="T60" fmla="*/ 25 w 62"/>
                <a:gd name="T61" fmla="*/ 109 h 125"/>
                <a:gd name="T62" fmla="*/ 15 w 62"/>
                <a:gd name="T63" fmla="*/ 113 h 125"/>
                <a:gd name="T64" fmla="*/ 5 w 62"/>
                <a:gd name="T65" fmla="*/ 115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 h="125">
                  <a:moveTo>
                    <a:pt x="0" y="115"/>
                  </a:moveTo>
                  <a:lnTo>
                    <a:pt x="0" y="124"/>
                  </a:lnTo>
                  <a:lnTo>
                    <a:pt x="6" y="124"/>
                  </a:lnTo>
                  <a:lnTo>
                    <a:pt x="12" y="123"/>
                  </a:lnTo>
                  <a:lnTo>
                    <a:pt x="18" y="121"/>
                  </a:lnTo>
                  <a:lnTo>
                    <a:pt x="24" y="119"/>
                  </a:lnTo>
                  <a:lnTo>
                    <a:pt x="29" y="116"/>
                  </a:lnTo>
                  <a:lnTo>
                    <a:pt x="34" y="114"/>
                  </a:lnTo>
                  <a:lnTo>
                    <a:pt x="39" y="110"/>
                  </a:lnTo>
                  <a:lnTo>
                    <a:pt x="43" y="106"/>
                  </a:lnTo>
                  <a:lnTo>
                    <a:pt x="47" y="102"/>
                  </a:lnTo>
                  <a:lnTo>
                    <a:pt x="50" y="97"/>
                  </a:lnTo>
                  <a:lnTo>
                    <a:pt x="54" y="92"/>
                  </a:lnTo>
                  <a:lnTo>
                    <a:pt x="56" y="86"/>
                  </a:lnTo>
                  <a:lnTo>
                    <a:pt x="58" y="81"/>
                  </a:lnTo>
                  <a:lnTo>
                    <a:pt x="60" y="75"/>
                  </a:lnTo>
                  <a:lnTo>
                    <a:pt x="60" y="68"/>
                  </a:lnTo>
                  <a:lnTo>
                    <a:pt x="61" y="62"/>
                  </a:lnTo>
                  <a:lnTo>
                    <a:pt x="60" y="56"/>
                  </a:lnTo>
                  <a:lnTo>
                    <a:pt x="60" y="50"/>
                  </a:lnTo>
                  <a:lnTo>
                    <a:pt x="58" y="44"/>
                  </a:lnTo>
                  <a:lnTo>
                    <a:pt x="56" y="38"/>
                  </a:lnTo>
                  <a:lnTo>
                    <a:pt x="54" y="32"/>
                  </a:lnTo>
                  <a:lnTo>
                    <a:pt x="50" y="28"/>
                  </a:lnTo>
                  <a:lnTo>
                    <a:pt x="47" y="23"/>
                  </a:lnTo>
                  <a:lnTo>
                    <a:pt x="43" y="18"/>
                  </a:lnTo>
                  <a:lnTo>
                    <a:pt x="39" y="15"/>
                  </a:lnTo>
                  <a:lnTo>
                    <a:pt x="34" y="11"/>
                  </a:lnTo>
                  <a:lnTo>
                    <a:pt x="29" y="8"/>
                  </a:lnTo>
                  <a:lnTo>
                    <a:pt x="24" y="5"/>
                  </a:lnTo>
                  <a:lnTo>
                    <a:pt x="18" y="3"/>
                  </a:lnTo>
                  <a:lnTo>
                    <a:pt x="12" y="1"/>
                  </a:lnTo>
                  <a:lnTo>
                    <a:pt x="6" y="1"/>
                  </a:lnTo>
                  <a:lnTo>
                    <a:pt x="0" y="0"/>
                  </a:lnTo>
                  <a:lnTo>
                    <a:pt x="0" y="9"/>
                  </a:lnTo>
                  <a:lnTo>
                    <a:pt x="5" y="10"/>
                  </a:lnTo>
                  <a:lnTo>
                    <a:pt x="10" y="10"/>
                  </a:lnTo>
                  <a:lnTo>
                    <a:pt x="15" y="12"/>
                  </a:lnTo>
                  <a:lnTo>
                    <a:pt x="20" y="14"/>
                  </a:lnTo>
                  <a:lnTo>
                    <a:pt x="25" y="16"/>
                  </a:lnTo>
                  <a:lnTo>
                    <a:pt x="29" y="18"/>
                  </a:lnTo>
                  <a:lnTo>
                    <a:pt x="33" y="22"/>
                  </a:lnTo>
                  <a:lnTo>
                    <a:pt x="36" y="25"/>
                  </a:lnTo>
                  <a:lnTo>
                    <a:pt x="39" y="28"/>
                  </a:lnTo>
                  <a:lnTo>
                    <a:pt x="43" y="32"/>
                  </a:lnTo>
                  <a:lnTo>
                    <a:pt x="46" y="37"/>
                  </a:lnTo>
                  <a:lnTo>
                    <a:pt x="48" y="42"/>
                  </a:lnTo>
                  <a:lnTo>
                    <a:pt x="50" y="46"/>
                  </a:lnTo>
                  <a:lnTo>
                    <a:pt x="51" y="52"/>
                  </a:lnTo>
                  <a:lnTo>
                    <a:pt x="51" y="56"/>
                  </a:lnTo>
                  <a:lnTo>
                    <a:pt x="52" y="62"/>
                  </a:lnTo>
                  <a:lnTo>
                    <a:pt x="51" y="68"/>
                  </a:lnTo>
                  <a:lnTo>
                    <a:pt x="51" y="73"/>
                  </a:lnTo>
                  <a:lnTo>
                    <a:pt x="50" y="78"/>
                  </a:lnTo>
                  <a:lnTo>
                    <a:pt x="48" y="83"/>
                  </a:lnTo>
                  <a:lnTo>
                    <a:pt x="46" y="87"/>
                  </a:lnTo>
                  <a:lnTo>
                    <a:pt x="43" y="92"/>
                  </a:lnTo>
                  <a:lnTo>
                    <a:pt x="39" y="96"/>
                  </a:lnTo>
                  <a:lnTo>
                    <a:pt x="36" y="99"/>
                  </a:lnTo>
                  <a:lnTo>
                    <a:pt x="33" y="103"/>
                  </a:lnTo>
                  <a:lnTo>
                    <a:pt x="29" y="106"/>
                  </a:lnTo>
                  <a:lnTo>
                    <a:pt x="25" y="109"/>
                  </a:lnTo>
                  <a:lnTo>
                    <a:pt x="20" y="111"/>
                  </a:lnTo>
                  <a:lnTo>
                    <a:pt x="15" y="113"/>
                  </a:lnTo>
                  <a:lnTo>
                    <a:pt x="10" y="114"/>
                  </a:lnTo>
                  <a:lnTo>
                    <a:pt x="5" y="115"/>
                  </a:lnTo>
                  <a:lnTo>
                    <a:pt x="0" y="115"/>
                  </a:lnTo>
                </a:path>
              </a:pathLst>
            </a:custGeom>
            <a:solidFill>
              <a:srgbClr val="E3E1E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53" name="Freeform 82"/>
            <p:cNvSpPr>
              <a:spLocks/>
            </p:cNvSpPr>
            <p:nvPr/>
          </p:nvSpPr>
          <p:spPr bwMode="auto">
            <a:xfrm>
              <a:off x="5961" y="426"/>
              <a:ext cx="61" cy="126"/>
            </a:xfrm>
            <a:custGeom>
              <a:avLst/>
              <a:gdLst>
                <a:gd name="T0" fmla="*/ 60 w 61"/>
                <a:gd name="T1" fmla="*/ 0 h 126"/>
                <a:gd name="T2" fmla="*/ 48 w 61"/>
                <a:gd name="T3" fmla="*/ 1 h 126"/>
                <a:gd name="T4" fmla="*/ 37 w 61"/>
                <a:gd name="T5" fmla="*/ 5 h 126"/>
                <a:gd name="T6" fmla="*/ 26 w 61"/>
                <a:gd name="T7" fmla="*/ 11 h 126"/>
                <a:gd name="T8" fmla="*/ 18 w 61"/>
                <a:gd name="T9" fmla="*/ 18 h 126"/>
                <a:gd name="T10" fmla="*/ 11 w 61"/>
                <a:gd name="T11" fmla="*/ 28 h 126"/>
                <a:gd name="T12" fmla="*/ 5 w 61"/>
                <a:gd name="T13" fmla="*/ 38 h 126"/>
                <a:gd name="T14" fmla="*/ 1 w 61"/>
                <a:gd name="T15" fmla="*/ 50 h 126"/>
                <a:gd name="T16" fmla="*/ 0 w 61"/>
                <a:gd name="T17" fmla="*/ 62 h 126"/>
                <a:gd name="T18" fmla="*/ 1 w 61"/>
                <a:gd name="T19" fmla="*/ 75 h 126"/>
                <a:gd name="T20" fmla="*/ 5 w 61"/>
                <a:gd name="T21" fmla="*/ 86 h 126"/>
                <a:gd name="T22" fmla="*/ 11 w 61"/>
                <a:gd name="T23" fmla="*/ 97 h 126"/>
                <a:gd name="T24" fmla="*/ 18 w 61"/>
                <a:gd name="T25" fmla="*/ 106 h 126"/>
                <a:gd name="T26" fmla="*/ 26 w 61"/>
                <a:gd name="T27" fmla="*/ 114 h 126"/>
                <a:gd name="T28" fmla="*/ 37 w 61"/>
                <a:gd name="T29" fmla="*/ 119 h 126"/>
                <a:gd name="T30" fmla="*/ 48 w 61"/>
                <a:gd name="T31" fmla="*/ 124 h 126"/>
                <a:gd name="T32" fmla="*/ 60 w 61"/>
                <a:gd name="T33" fmla="*/ 124 h 126"/>
                <a:gd name="T34" fmla="*/ 60 w 61"/>
                <a:gd name="T35" fmla="*/ 124 h 126"/>
                <a:gd name="T36" fmla="*/ 55 w 61"/>
                <a:gd name="T37" fmla="*/ 115 h 126"/>
                <a:gd name="T38" fmla="*/ 45 w 61"/>
                <a:gd name="T39" fmla="*/ 113 h 126"/>
                <a:gd name="T40" fmla="*/ 36 w 61"/>
                <a:gd name="T41" fmla="*/ 109 h 126"/>
                <a:gd name="T42" fmla="*/ 28 w 61"/>
                <a:gd name="T43" fmla="*/ 103 h 126"/>
                <a:gd name="T44" fmla="*/ 21 w 61"/>
                <a:gd name="T45" fmla="*/ 96 h 126"/>
                <a:gd name="T46" fmla="*/ 15 w 61"/>
                <a:gd name="T47" fmla="*/ 88 h 126"/>
                <a:gd name="T48" fmla="*/ 11 w 61"/>
                <a:gd name="T49" fmla="*/ 78 h 126"/>
                <a:gd name="T50" fmla="*/ 9 w 61"/>
                <a:gd name="T51" fmla="*/ 68 h 126"/>
                <a:gd name="T52" fmla="*/ 9 w 61"/>
                <a:gd name="T53" fmla="*/ 57 h 126"/>
                <a:gd name="T54" fmla="*/ 11 w 61"/>
                <a:gd name="T55" fmla="*/ 46 h 126"/>
                <a:gd name="T56" fmla="*/ 15 w 61"/>
                <a:gd name="T57" fmla="*/ 37 h 126"/>
                <a:gd name="T58" fmla="*/ 21 w 61"/>
                <a:gd name="T59" fmla="*/ 29 h 126"/>
                <a:gd name="T60" fmla="*/ 28 w 61"/>
                <a:gd name="T61" fmla="*/ 21 h 126"/>
                <a:gd name="T62" fmla="*/ 36 w 61"/>
                <a:gd name="T63" fmla="*/ 16 h 126"/>
                <a:gd name="T64" fmla="*/ 45 w 61"/>
                <a:gd name="T65" fmla="*/ 12 h 126"/>
                <a:gd name="T66" fmla="*/ 55 w 61"/>
                <a:gd name="T67" fmla="*/ 10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 h="126">
                  <a:moveTo>
                    <a:pt x="60" y="10"/>
                  </a:moveTo>
                  <a:lnTo>
                    <a:pt x="60" y="0"/>
                  </a:lnTo>
                  <a:lnTo>
                    <a:pt x="54" y="1"/>
                  </a:lnTo>
                  <a:lnTo>
                    <a:pt x="48" y="1"/>
                  </a:lnTo>
                  <a:lnTo>
                    <a:pt x="42" y="3"/>
                  </a:lnTo>
                  <a:lnTo>
                    <a:pt x="37" y="5"/>
                  </a:lnTo>
                  <a:lnTo>
                    <a:pt x="32" y="8"/>
                  </a:lnTo>
                  <a:lnTo>
                    <a:pt x="26" y="11"/>
                  </a:lnTo>
                  <a:lnTo>
                    <a:pt x="22" y="15"/>
                  </a:lnTo>
                  <a:lnTo>
                    <a:pt x="18" y="18"/>
                  </a:lnTo>
                  <a:lnTo>
                    <a:pt x="14" y="23"/>
                  </a:lnTo>
                  <a:lnTo>
                    <a:pt x="11" y="28"/>
                  </a:lnTo>
                  <a:lnTo>
                    <a:pt x="8" y="32"/>
                  </a:lnTo>
                  <a:lnTo>
                    <a:pt x="5" y="38"/>
                  </a:lnTo>
                  <a:lnTo>
                    <a:pt x="3" y="44"/>
                  </a:lnTo>
                  <a:lnTo>
                    <a:pt x="1" y="50"/>
                  </a:lnTo>
                  <a:lnTo>
                    <a:pt x="1" y="56"/>
                  </a:lnTo>
                  <a:lnTo>
                    <a:pt x="0" y="62"/>
                  </a:lnTo>
                  <a:lnTo>
                    <a:pt x="1" y="69"/>
                  </a:lnTo>
                  <a:lnTo>
                    <a:pt x="1" y="75"/>
                  </a:lnTo>
                  <a:lnTo>
                    <a:pt x="3" y="81"/>
                  </a:lnTo>
                  <a:lnTo>
                    <a:pt x="5" y="86"/>
                  </a:lnTo>
                  <a:lnTo>
                    <a:pt x="8" y="92"/>
                  </a:lnTo>
                  <a:lnTo>
                    <a:pt x="11" y="97"/>
                  </a:lnTo>
                  <a:lnTo>
                    <a:pt x="14" y="102"/>
                  </a:lnTo>
                  <a:lnTo>
                    <a:pt x="18" y="106"/>
                  </a:lnTo>
                  <a:lnTo>
                    <a:pt x="22" y="110"/>
                  </a:lnTo>
                  <a:lnTo>
                    <a:pt x="26" y="114"/>
                  </a:lnTo>
                  <a:lnTo>
                    <a:pt x="32" y="117"/>
                  </a:lnTo>
                  <a:lnTo>
                    <a:pt x="37" y="119"/>
                  </a:lnTo>
                  <a:lnTo>
                    <a:pt x="42" y="122"/>
                  </a:lnTo>
                  <a:lnTo>
                    <a:pt x="48" y="124"/>
                  </a:lnTo>
                  <a:lnTo>
                    <a:pt x="54" y="124"/>
                  </a:lnTo>
                  <a:lnTo>
                    <a:pt x="60" y="124"/>
                  </a:lnTo>
                  <a:lnTo>
                    <a:pt x="60" y="125"/>
                  </a:lnTo>
                  <a:lnTo>
                    <a:pt x="60" y="124"/>
                  </a:lnTo>
                  <a:lnTo>
                    <a:pt x="60" y="115"/>
                  </a:lnTo>
                  <a:lnTo>
                    <a:pt x="55" y="115"/>
                  </a:lnTo>
                  <a:lnTo>
                    <a:pt x="49" y="114"/>
                  </a:lnTo>
                  <a:lnTo>
                    <a:pt x="45" y="113"/>
                  </a:lnTo>
                  <a:lnTo>
                    <a:pt x="40" y="111"/>
                  </a:lnTo>
                  <a:lnTo>
                    <a:pt x="36" y="109"/>
                  </a:lnTo>
                  <a:lnTo>
                    <a:pt x="32" y="106"/>
                  </a:lnTo>
                  <a:lnTo>
                    <a:pt x="28" y="103"/>
                  </a:lnTo>
                  <a:lnTo>
                    <a:pt x="24" y="100"/>
                  </a:lnTo>
                  <a:lnTo>
                    <a:pt x="21" y="96"/>
                  </a:lnTo>
                  <a:lnTo>
                    <a:pt x="18" y="92"/>
                  </a:lnTo>
                  <a:lnTo>
                    <a:pt x="15" y="88"/>
                  </a:lnTo>
                  <a:lnTo>
                    <a:pt x="13" y="83"/>
                  </a:lnTo>
                  <a:lnTo>
                    <a:pt x="11" y="78"/>
                  </a:lnTo>
                  <a:lnTo>
                    <a:pt x="11" y="73"/>
                  </a:lnTo>
                  <a:lnTo>
                    <a:pt x="9" y="68"/>
                  </a:lnTo>
                  <a:lnTo>
                    <a:pt x="9" y="62"/>
                  </a:lnTo>
                  <a:lnTo>
                    <a:pt x="9" y="57"/>
                  </a:lnTo>
                  <a:lnTo>
                    <a:pt x="11" y="52"/>
                  </a:lnTo>
                  <a:lnTo>
                    <a:pt x="11" y="46"/>
                  </a:lnTo>
                  <a:lnTo>
                    <a:pt x="13" y="41"/>
                  </a:lnTo>
                  <a:lnTo>
                    <a:pt x="15" y="37"/>
                  </a:lnTo>
                  <a:lnTo>
                    <a:pt x="18" y="32"/>
                  </a:lnTo>
                  <a:lnTo>
                    <a:pt x="21" y="29"/>
                  </a:lnTo>
                  <a:lnTo>
                    <a:pt x="24" y="25"/>
                  </a:lnTo>
                  <a:lnTo>
                    <a:pt x="28" y="21"/>
                  </a:lnTo>
                  <a:lnTo>
                    <a:pt x="32" y="18"/>
                  </a:lnTo>
                  <a:lnTo>
                    <a:pt x="36" y="16"/>
                  </a:lnTo>
                  <a:lnTo>
                    <a:pt x="40" y="13"/>
                  </a:lnTo>
                  <a:lnTo>
                    <a:pt x="45" y="12"/>
                  </a:lnTo>
                  <a:lnTo>
                    <a:pt x="49" y="10"/>
                  </a:lnTo>
                  <a:lnTo>
                    <a:pt x="55" y="10"/>
                  </a:lnTo>
                  <a:lnTo>
                    <a:pt x="60" y="10"/>
                  </a:lnTo>
                </a:path>
              </a:pathLst>
            </a:custGeom>
            <a:solidFill>
              <a:srgbClr val="E3E1E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54" name="Freeform 83"/>
            <p:cNvSpPr>
              <a:spLocks/>
            </p:cNvSpPr>
            <p:nvPr/>
          </p:nvSpPr>
          <p:spPr bwMode="auto">
            <a:xfrm>
              <a:off x="6024" y="436"/>
              <a:ext cx="53" cy="107"/>
            </a:xfrm>
            <a:custGeom>
              <a:avLst/>
              <a:gdLst>
                <a:gd name="T0" fmla="*/ 0 w 53"/>
                <a:gd name="T1" fmla="*/ 106 h 107"/>
                <a:gd name="T2" fmla="*/ 10 w 53"/>
                <a:gd name="T3" fmla="*/ 105 h 107"/>
                <a:gd name="T4" fmla="*/ 21 w 53"/>
                <a:gd name="T5" fmla="*/ 102 h 107"/>
                <a:gd name="T6" fmla="*/ 29 w 53"/>
                <a:gd name="T7" fmla="*/ 96 h 107"/>
                <a:gd name="T8" fmla="*/ 37 w 53"/>
                <a:gd name="T9" fmla="*/ 90 h 107"/>
                <a:gd name="T10" fmla="*/ 43 w 53"/>
                <a:gd name="T11" fmla="*/ 83 h 107"/>
                <a:gd name="T12" fmla="*/ 48 w 53"/>
                <a:gd name="T13" fmla="*/ 74 h 107"/>
                <a:gd name="T14" fmla="*/ 51 w 53"/>
                <a:gd name="T15" fmla="*/ 63 h 107"/>
                <a:gd name="T16" fmla="*/ 52 w 53"/>
                <a:gd name="T17" fmla="*/ 53 h 107"/>
                <a:gd name="T18" fmla="*/ 51 w 53"/>
                <a:gd name="T19" fmla="*/ 43 h 107"/>
                <a:gd name="T20" fmla="*/ 48 w 53"/>
                <a:gd name="T21" fmla="*/ 32 h 107"/>
                <a:gd name="T22" fmla="*/ 43 w 53"/>
                <a:gd name="T23" fmla="*/ 23 h 107"/>
                <a:gd name="T24" fmla="*/ 37 w 53"/>
                <a:gd name="T25" fmla="*/ 16 h 107"/>
                <a:gd name="T26" fmla="*/ 29 w 53"/>
                <a:gd name="T27" fmla="*/ 9 h 107"/>
                <a:gd name="T28" fmla="*/ 21 w 53"/>
                <a:gd name="T29" fmla="*/ 4 h 107"/>
                <a:gd name="T30" fmla="*/ 10 w 53"/>
                <a:gd name="T31" fmla="*/ 1 h 107"/>
                <a:gd name="T32" fmla="*/ 0 w 53"/>
                <a:gd name="T33" fmla="*/ 0 h 107"/>
                <a:gd name="T34" fmla="*/ 4 w 53"/>
                <a:gd name="T35" fmla="*/ 10 h 107"/>
                <a:gd name="T36" fmla="*/ 13 w 53"/>
                <a:gd name="T37" fmla="*/ 11 h 107"/>
                <a:gd name="T38" fmla="*/ 21 w 53"/>
                <a:gd name="T39" fmla="*/ 15 h 107"/>
                <a:gd name="T40" fmla="*/ 27 w 53"/>
                <a:gd name="T41" fmla="*/ 20 h 107"/>
                <a:gd name="T42" fmla="*/ 33 w 53"/>
                <a:gd name="T43" fmla="*/ 25 h 107"/>
                <a:gd name="T44" fmla="*/ 37 w 53"/>
                <a:gd name="T45" fmla="*/ 32 h 107"/>
                <a:gd name="T46" fmla="*/ 41 w 53"/>
                <a:gd name="T47" fmla="*/ 40 h 107"/>
                <a:gd name="T48" fmla="*/ 42 w 53"/>
                <a:gd name="T49" fmla="*/ 48 h 107"/>
                <a:gd name="T50" fmla="*/ 42 w 53"/>
                <a:gd name="T51" fmla="*/ 57 h 107"/>
                <a:gd name="T52" fmla="*/ 41 w 53"/>
                <a:gd name="T53" fmla="*/ 65 h 107"/>
                <a:gd name="T54" fmla="*/ 37 w 53"/>
                <a:gd name="T55" fmla="*/ 74 h 107"/>
                <a:gd name="T56" fmla="*/ 33 w 53"/>
                <a:gd name="T57" fmla="*/ 81 h 107"/>
                <a:gd name="T58" fmla="*/ 27 w 53"/>
                <a:gd name="T59" fmla="*/ 86 h 107"/>
                <a:gd name="T60" fmla="*/ 21 w 53"/>
                <a:gd name="T61" fmla="*/ 91 h 107"/>
                <a:gd name="T62" fmla="*/ 13 w 53"/>
                <a:gd name="T63" fmla="*/ 95 h 107"/>
                <a:gd name="T64" fmla="*/ 4 w 53"/>
                <a:gd name="T65" fmla="*/ 96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107">
                  <a:moveTo>
                    <a:pt x="0" y="96"/>
                  </a:moveTo>
                  <a:lnTo>
                    <a:pt x="0" y="106"/>
                  </a:lnTo>
                  <a:lnTo>
                    <a:pt x="5" y="105"/>
                  </a:lnTo>
                  <a:lnTo>
                    <a:pt x="10" y="105"/>
                  </a:lnTo>
                  <a:lnTo>
                    <a:pt x="15" y="103"/>
                  </a:lnTo>
                  <a:lnTo>
                    <a:pt x="21" y="102"/>
                  </a:lnTo>
                  <a:lnTo>
                    <a:pt x="25" y="100"/>
                  </a:lnTo>
                  <a:lnTo>
                    <a:pt x="29" y="96"/>
                  </a:lnTo>
                  <a:lnTo>
                    <a:pt x="33" y="94"/>
                  </a:lnTo>
                  <a:lnTo>
                    <a:pt x="37" y="90"/>
                  </a:lnTo>
                  <a:lnTo>
                    <a:pt x="40" y="86"/>
                  </a:lnTo>
                  <a:lnTo>
                    <a:pt x="43" y="83"/>
                  </a:lnTo>
                  <a:lnTo>
                    <a:pt x="46" y="78"/>
                  </a:lnTo>
                  <a:lnTo>
                    <a:pt x="48" y="74"/>
                  </a:lnTo>
                  <a:lnTo>
                    <a:pt x="49" y="69"/>
                  </a:lnTo>
                  <a:lnTo>
                    <a:pt x="51" y="63"/>
                  </a:lnTo>
                  <a:lnTo>
                    <a:pt x="51" y="58"/>
                  </a:lnTo>
                  <a:lnTo>
                    <a:pt x="52" y="53"/>
                  </a:lnTo>
                  <a:lnTo>
                    <a:pt x="51" y="48"/>
                  </a:lnTo>
                  <a:lnTo>
                    <a:pt x="51" y="43"/>
                  </a:lnTo>
                  <a:lnTo>
                    <a:pt x="49" y="37"/>
                  </a:lnTo>
                  <a:lnTo>
                    <a:pt x="48" y="32"/>
                  </a:lnTo>
                  <a:lnTo>
                    <a:pt x="46" y="27"/>
                  </a:lnTo>
                  <a:lnTo>
                    <a:pt x="43" y="23"/>
                  </a:lnTo>
                  <a:lnTo>
                    <a:pt x="40" y="19"/>
                  </a:lnTo>
                  <a:lnTo>
                    <a:pt x="37" y="16"/>
                  </a:lnTo>
                  <a:lnTo>
                    <a:pt x="33" y="12"/>
                  </a:lnTo>
                  <a:lnTo>
                    <a:pt x="29" y="9"/>
                  </a:lnTo>
                  <a:lnTo>
                    <a:pt x="25" y="6"/>
                  </a:lnTo>
                  <a:lnTo>
                    <a:pt x="21" y="4"/>
                  </a:lnTo>
                  <a:lnTo>
                    <a:pt x="15" y="3"/>
                  </a:lnTo>
                  <a:lnTo>
                    <a:pt x="10" y="1"/>
                  </a:lnTo>
                  <a:lnTo>
                    <a:pt x="5" y="1"/>
                  </a:lnTo>
                  <a:lnTo>
                    <a:pt x="0" y="0"/>
                  </a:lnTo>
                  <a:lnTo>
                    <a:pt x="0" y="10"/>
                  </a:lnTo>
                  <a:lnTo>
                    <a:pt x="4" y="10"/>
                  </a:lnTo>
                  <a:lnTo>
                    <a:pt x="9" y="10"/>
                  </a:lnTo>
                  <a:lnTo>
                    <a:pt x="13" y="11"/>
                  </a:lnTo>
                  <a:lnTo>
                    <a:pt x="17" y="13"/>
                  </a:lnTo>
                  <a:lnTo>
                    <a:pt x="21" y="15"/>
                  </a:lnTo>
                  <a:lnTo>
                    <a:pt x="24" y="17"/>
                  </a:lnTo>
                  <a:lnTo>
                    <a:pt x="27" y="20"/>
                  </a:lnTo>
                  <a:lnTo>
                    <a:pt x="30" y="22"/>
                  </a:lnTo>
                  <a:lnTo>
                    <a:pt x="33" y="25"/>
                  </a:lnTo>
                  <a:lnTo>
                    <a:pt x="35" y="29"/>
                  </a:lnTo>
                  <a:lnTo>
                    <a:pt x="37" y="32"/>
                  </a:lnTo>
                  <a:lnTo>
                    <a:pt x="39" y="36"/>
                  </a:lnTo>
                  <a:lnTo>
                    <a:pt x="41" y="40"/>
                  </a:lnTo>
                  <a:lnTo>
                    <a:pt x="42" y="44"/>
                  </a:lnTo>
                  <a:lnTo>
                    <a:pt x="42" y="48"/>
                  </a:lnTo>
                  <a:lnTo>
                    <a:pt x="43" y="53"/>
                  </a:lnTo>
                  <a:lnTo>
                    <a:pt x="42" y="57"/>
                  </a:lnTo>
                  <a:lnTo>
                    <a:pt x="42" y="62"/>
                  </a:lnTo>
                  <a:lnTo>
                    <a:pt x="41" y="65"/>
                  </a:lnTo>
                  <a:lnTo>
                    <a:pt x="39" y="70"/>
                  </a:lnTo>
                  <a:lnTo>
                    <a:pt x="37" y="74"/>
                  </a:lnTo>
                  <a:lnTo>
                    <a:pt x="35" y="77"/>
                  </a:lnTo>
                  <a:lnTo>
                    <a:pt x="33" y="81"/>
                  </a:lnTo>
                  <a:lnTo>
                    <a:pt x="30" y="84"/>
                  </a:lnTo>
                  <a:lnTo>
                    <a:pt x="27" y="86"/>
                  </a:lnTo>
                  <a:lnTo>
                    <a:pt x="24" y="89"/>
                  </a:lnTo>
                  <a:lnTo>
                    <a:pt x="21" y="91"/>
                  </a:lnTo>
                  <a:lnTo>
                    <a:pt x="17" y="93"/>
                  </a:lnTo>
                  <a:lnTo>
                    <a:pt x="13" y="95"/>
                  </a:lnTo>
                  <a:lnTo>
                    <a:pt x="9" y="96"/>
                  </a:lnTo>
                  <a:lnTo>
                    <a:pt x="4" y="96"/>
                  </a:lnTo>
                  <a:lnTo>
                    <a:pt x="0" y="96"/>
                  </a:lnTo>
                </a:path>
              </a:pathLst>
            </a:custGeom>
            <a:solidFill>
              <a:srgbClr val="E6E5E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55" name="Freeform 84"/>
            <p:cNvSpPr>
              <a:spLocks/>
            </p:cNvSpPr>
            <p:nvPr/>
          </p:nvSpPr>
          <p:spPr bwMode="auto">
            <a:xfrm>
              <a:off x="5971" y="436"/>
              <a:ext cx="51" cy="107"/>
            </a:xfrm>
            <a:custGeom>
              <a:avLst/>
              <a:gdLst>
                <a:gd name="T0" fmla="*/ 50 w 51"/>
                <a:gd name="T1" fmla="*/ 0 h 107"/>
                <a:gd name="T2" fmla="*/ 40 w 51"/>
                <a:gd name="T3" fmla="*/ 1 h 107"/>
                <a:gd name="T4" fmla="*/ 31 w 51"/>
                <a:gd name="T5" fmla="*/ 4 h 107"/>
                <a:gd name="T6" fmla="*/ 22 w 51"/>
                <a:gd name="T7" fmla="*/ 9 h 107"/>
                <a:gd name="T8" fmla="*/ 14 w 51"/>
                <a:gd name="T9" fmla="*/ 15 h 107"/>
                <a:gd name="T10" fmla="*/ 8 w 51"/>
                <a:gd name="T11" fmla="*/ 23 h 107"/>
                <a:gd name="T12" fmla="*/ 4 w 51"/>
                <a:gd name="T13" fmla="*/ 32 h 107"/>
                <a:gd name="T14" fmla="*/ 1 w 51"/>
                <a:gd name="T15" fmla="*/ 43 h 107"/>
                <a:gd name="T16" fmla="*/ 0 w 51"/>
                <a:gd name="T17" fmla="*/ 53 h 107"/>
                <a:gd name="T18" fmla="*/ 1 w 51"/>
                <a:gd name="T19" fmla="*/ 63 h 107"/>
                <a:gd name="T20" fmla="*/ 4 w 51"/>
                <a:gd name="T21" fmla="*/ 74 h 107"/>
                <a:gd name="T22" fmla="*/ 8 w 51"/>
                <a:gd name="T23" fmla="*/ 83 h 107"/>
                <a:gd name="T24" fmla="*/ 14 w 51"/>
                <a:gd name="T25" fmla="*/ 90 h 107"/>
                <a:gd name="T26" fmla="*/ 22 w 51"/>
                <a:gd name="T27" fmla="*/ 96 h 107"/>
                <a:gd name="T28" fmla="*/ 31 w 51"/>
                <a:gd name="T29" fmla="*/ 102 h 107"/>
                <a:gd name="T30" fmla="*/ 40 w 51"/>
                <a:gd name="T31" fmla="*/ 105 h 107"/>
                <a:gd name="T32" fmla="*/ 50 w 51"/>
                <a:gd name="T33" fmla="*/ 106 h 107"/>
                <a:gd name="T34" fmla="*/ 46 w 51"/>
                <a:gd name="T35" fmla="*/ 96 h 107"/>
                <a:gd name="T36" fmla="*/ 38 w 51"/>
                <a:gd name="T37" fmla="*/ 95 h 107"/>
                <a:gd name="T38" fmla="*/ 31 w 51"/>
                <a:gd name="T39" fmla="*/ 91 h 107"/>
                <a:gd name="T40" fmla="*/ 24 w 51"/>
                <a:gd name="T41" fmla="*/ 86 h 107"/>
                <a:gd name="T42" fmla="*/ 18 w 51"/>
                <a:gd name="T43" fmla="*/ 81 h 107"/>
                <a:gd name="T44" fmla="*/ 14 w 51"/>
                <a:gd name="T45" fmla="*/ 74 h 107"/>
                <a:gd name="T46" fmla="*/ 11 w 51"/>
                <a:gd name="T47" fmla="*/ 65 h 107"/>
                <a:gd name="T48" fmla="*/ 9 w 51"/>
                <a:gd name="T49" fmla="*/ 57 h 107"/>
                <a:gd name="T50" fmla="*/ 9 w 51"/>
                <a:gd name="T51" fmla="*/ 48 h 107"/>
                <a:gd name="T52" fmla="*/ 11 w 51"/>
                <a:gd name="T53" fmla="*/ 40 h 107"/>
                <a:gd name="T54" fmla="*/ 14 w 51"/>
                <a:gd name="T55" fmla="*/ 32 h 107"/>
                <a:gd name="T56" fmla="*/ 18 w 51"/>
                <a:gd name="T57" fmla="*/ 25 h 107"/>
                <a:gd name="T58" fmla="*/ 24 w 51"/>
                <a:gd name="T59" fmla="*/ 19 h 107"/>
                <a:gd name="T60" fmla="*/ 31 w 51"/>
                <a:gd name="T61" fmla="*/ 15 h 107"/>
                <a:gd name="T62" fmla="*/ 38 w 51"/>
                <a:gd name="T63" fmla="*/ 11 h 107"/>
                <a:gd name="T64" fmla="*/ 46 w 51"/>
                <a:gd name="T65" fmla="*/ 10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107">
                  <a:moveTo>
                    <a:pt x="50" y="10"/>
                  </a:moveTo>
                  <a:lnTo>
                    <a:pt x="50" y="0"/>
                  </a:lnTo>
                  <a:lnTo>
                    <a:pt x="45" y="0"/>
                  </a:lnTo>
                  <a:lnTo>
                    <a:pt x="40" y="1"/>
                  </a:lnTo>
                  <a:lnTo>
                    <a:pt x="35" y="3"/>
                  </a:lnTo>
                  <a:lnTo>
                    <a:pt x="31" y="4"/>
                  </a:lnTo>
                  <a:lnTo>
                    <a:pt x="26" y="6"/>
                  </a:lnTo>
                  <a:lnTo>
                    <a:pt x="22" y="9"/>
                  </a:lnTo>
                  <a:lnTo>
                    <a:pt x="18" y="12"/>
                  </a:lnTo>
                  <a:lnTo>
                    <a:pt x="14" y="15"/>
                  </a:lnTo>
                  <a:lnTo>
                    <a:pt x="11" y="19"/>
                  </a:lnTo>
                  <a:lnTo>
                    <a:pt x="8" y="23"/>
                  </a:lnTo>
                  <a:lnTo>
                    <a:pt x="6" y="27"/>
                  </a:lnTo>
                  <a:lnTo>
                    <a:pt x="4" y="32"/>
                  </a:lnTo>
                  <a:lnTo>
                    <a:pt x="2" y="37"/>
                  </a:lnTo>
                  <a:lnTo>
                    <a:pt x="1" y="43"/>
                  </a:lnTo>
                  <a:lnTo>
                    <a:pt x="0" y="48"/>
                  </a:lnTo>
                  <a:lnTo>
                    <a:pt x="0" y="53"/>
                  </a:lnTo>
                  <a:lnTo>
                    <a:pt x="0" y="58"/>
                  </a:lnTo>
                  <a:lnTo>
                    <a:pt x="1" y="63"/>
                  </a:lnTo>
                  <a:lnTo>
                    <a:pt x="2" y="69"/>
                  </a:lnTo>
                  <a:lnTo>
                    <a:pt x="4" y="74"/>
                  </a:lnTo>
                  <a:lnTo>
                    <a:pt x="6" y="78"/>
                  </a:lnTo>
                  <a:lnTo>
                    <a:pt x="8" y="83"/>
                  </a:lnTo>
                  <a:lnTo>
                    <a:pt x="11" y="86"/>
                  </a:lnTo>
                  <a:lnTo>
                    <a:pt x="14" y="90"/>
                  </a:lnTo>
                  <a:lnTo>
                    <a:pt x="18" y="94"/>
                  </a:lnTo>
                  <a:lnTo>
                    <a:pt x="22" y="96"/>
                  </a:lnTo>
                  <a:lnTo>
                    <a:pt x="26" y="100"/>
                  </a:lnTo>
                  <a:lnTo>
                    <a:pt x="31" y="102"/>
                  </a:lnTo>
                  <a:lnTo>
                    <a:pt x="35" y="103"/>
                  </a:lnTo>
                  <a:lnTo>
                    <a:pt x="40" y="105"/>
                  </a:lnTo>
                  <a:lnTo>
                    <a:pt x="45" y="105"/>
                  </a:lnTo>
                  <a:lnTo>
                    <a:pt x="50" y="106"/>
                  </a:lnTo>
                  <a:lnTo>
                    <a:pt x="50" y="96"/>
                  </a:lnTo>
                  <a:lnTo>
                    <a:pt x="46" y="96"/>
                  </a:lnTo>
                  <a:lnTo>
                    <a:pt x="42" y="96"/>
                  </a:lnTo>
                  <a:lnTo>
                    <a:pt x="38" y="95"/>
                  </a:lnTo>
                  <a:lnTo>
                    <a:pt x="34" y="93"/>
                  </a:lnTo>
                  <a:lnTo>
                    <a:pt x="31" y="91"/>
                  </a:lnTo>
                  <a:lnTo>
                    <a:pt x="27" y="89"/>
                  </a:lnTo>
                  <a:lnTo>
                    <a:pt x="24" y="86"/>
                  </a:lnTo>
                  <a:lnTo>
                    <a:pt x="21" y="84"/>
                  </a:lnTo>
                  <a:lnTo>
                    <a:pt x="18" y="81"/>
                  </a:lnTo>
                  <a:lnTo>
                    <a:pt x="16" y="77"/>
                  </a:lnTo>
                  <a:lnTo>
                    <a:pt x="14" y="74"/>
                  </a:lnTo>
                  <a:lnTo>
                    <a:pt x="12" y="70"/>
                  </a:lnTo>
                  <a:lnTo>
                    <a:pt x="11" y="65"/>
                  </a:lnTo>
                  <a:lnTo>
                    <a:pt x="9" y="62"/>
                  </a:lnTo>
                  <a:lnTo>
                    <a:pt x="9" y="57"/>
                  </a:lnTo>
                  <a:lnTo>
                    <a:pt x="9" y="53"/>
                  </a:lnTo>
                  <a:lnTo>
                    <a:pt x="9" y="48"/>
                  </a:lnTo>
                  <a:lnTo>
                    <a:pt x="9" y="44"/>
                  </a:lnTo>
                  <a:lnTo>
                    <a:pt x="11" y="40"/>
                  </a:lnTo>
                  <a:lnTo>
                    <a:pt x="12" y="36"/>
                  </a:lnTo>
                  <a:lnTo>
                    <a:pt x="14" y="32"/>
                  </a:lnTo>
                  <a:lnTo>
                    <a:pt x="16" y="29"/>
                  </a:lnTo>
                  <a:lnTo>
                    <a:pt x="18" y="25"/>
                  </a:lnTo>
                  <a:lnTo>
                    <a:pt x="21" y="22"/>
                  </a:lnTo>
                  <a:lnTo>
                    <a:pt x="24" y="19"/>
                  </a:lnTo>
                  <a:lnTo>
                    <a:pt x="27" y="17"/>
                  </a:lnTo>
                  <a:lnTo>
                    <a:pt x="31" y="15"/>
                  </a:lnTo>
                  <a:lnTo>
                    <a:pt x="34" y="13"/>
                  </a:lnTo>
                  <a:lnTo>
                    <a:pt x="38" y="11"/>
                  </a:lnTo>
                  <a:lnTo>
                    <a:pt x="42" y="10"/>
                  </a:lnTo>
                  <a:lnTo>
                    <a:pt x="46" y="10"/>
                  </a:lnTo>
                  <a:lnTo>
                    <a:pt x="50" y="10"/>
                  </a:lnTo>
                </a:path>
              </a:pathLst>
            </a:custGeom>
            <a:solidFill>
              <a:srgbClr val="E6E5E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56" name="Freeform 85"/>
            <p:cNvSpPr>
              <a:spLocks/>
            </p:cNvSpPr>
            <p:nvPr/>
          </p:nvSpPr>
          <p:spPr bwMode="auto">
            <a:xfrm>
              <a:off x="6024" y="446"/>
              <a:ext cx="44" cy="87"/>
            </a:xfrm>
            <a:custGeom>
              <a:avLst/>
              <a:gdLst>
                <a:gd name="T0" fmla="*/ 0 w 44"/>
                <a:gd name="T1" fmla="*/ 86 h 87"/>
                <a:gd name="T2" fmla="*/ 9 w 44"/>
                <a:gd name="T3" fmla="*/ 85 h 87"/>
                <a:gd name="T4" fmla="*/ 17 w 44"/>
                <a:gd name="T5" fmla="*/ 83 h 87"/>
                <a:gd name="T6" fmla="*/ 24 w 44"/>
                <a:gd name="T7" fmla="*/ 78 h 87"/>
                <a:gd name="T8" fmla="*/ 31 w 44"/>
                <a:gd name="T9" fmla="*/ 73 h 87"/>
                <a:gd name="T10" fmla="*/ 36 w 44"/>
                <a:gd name="T11" fmla="*/ 67 h 87"/>
                <a:gd name="T12" fmla="*/ 40 w 44"/>
                <a:gd name="T13" fmla="*/ 59 h 87"/>
                <a:gd name="T14" fmla="*/ 42 w 44"/>
                <a:gd name="T15" fmla="*/ 51 h 87"/>
                <a:gd name="T16" fmla="*/ 43 w 44"/>
                <a:gd name="T17" fmla="*/ 42 h 87"/>
                <a:gd name="T18" fmla="*/ 42 w 44"/>
                <a:gd name="T19" fmla="*/ 34 h 87"/>
                <a:gd name="T20" fmla="*/ 40 w 44"/>
                <a:gd name="T21" fmla="*/ 26 h 87"/>
                <a:gd name="T22" fmla="*/ 36 w 44"/>
                <a:gd name="T23" fmla="*/ 18 h 87"/>
                <a:gd name="T24" fmla="*/ 31 w 44"/>
                <a:gd name="T25" fmla="*/ 12 h 87"/>
                <a:gd name="T26" fmla="*/ 24 w 44"/>
                <a:gd name="T27" fmla="*/ 7 h 87"/>
                <a:gd name="T28" fmla="*/ 17 w 44"/>
                <a:gd name="T29" fmla="*/ 3 h 87"/>
                <a:gd name="T30" fmla="*/ 9 w 44"/>
                <a:gd name="T31" fmla="*/ 1 h 87"/>
                <a:gd name="T32" fmla="*/ 0 w 44"/>
                <a:gd name="T33" fmla="*/ 0 h 87"/>
                <a:gd name="T34" fmla="*/ 3 w 44"/>
                <a:gd name="T35" fmla="*/ 9 h 87"/>
                <a:gd name="T36" fmla="*/ 10 w 44"/>
                <a:gd name="T37" fmla="*/ 11 h 87"/>
                <a:gd name="T38" fmla="*/ 16 w 44"/>
                <a:gd name="T39" fmla="*/ 13 h 87"/>
                <a:gd name="T40" fmla="*/ 22 w 44"/>
                <a:gd name="T41" fmla="*/ 16 h 87"/>
                <a:gd name="T42" fmla="*/ 26 w 44"/>
                <a:gd name="T43" fmla="*/ 21 h 87"/>
                <a:gd name="T44" fmla="*/ 30 w 44"/>
                <a:gd name="T45" fmla="*/ 27 h 87"/>
                <a:gd name="T46" fmla="*/ 33 w 44"/>
                <a:gd name="T47" fmla="*/ 33 h 87"/>
                <a:gd name="T48" fmla="*/ 33 w 44"/>
                <a:gd name="T49" fmla="*/ 39 h 87"/>
                <a:gd name="T50" fmla="*/ 33 w 44"/>
                <a:gd name="T51" fmla="*/ 46 h 87"/>
                <a:gd name="T52" fmla="*/ 33 w 44"/>
                <a:gd name="T53" fmla="*/ 52 h 87"/>
                <a:gd name="T54" fmla="*/ 30 w 44"/>
                <a:gd name="T55" fmla="*/ 59 h 87"/>
                <a:gd name="T56" fmla="*/ 26 w 44"/>
                <a:gd name="T57" fmla="*/ 64 h 87"/>
                <a:gd name="T58" fmla="*/ 22 w 44"/>
                <a:gd name="T59" fmla="*/ 69 h 87"/>
                <a:gd name="T60" fmla="*/ 16 w 44"/>
                <a:gd name="T61" fmla="*/ 72 h 87"/>
                <a:gd name="T62" fmla="*/ 10 w 44"/>
                <a:gd name="T63" fmla="*/ 75 h 87"/>
                <a:gd name="T64" fmla="*/ 3 w 44"/>
                <a:gd name="T65" fmla="*/ 7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87">
                  <a:moveTo>
                    <a:pt x="0" y="77"/>
                  </a:moveTo>
                  <a:lnTo>
                    <a:pt x="0" y="86"/>
                  </a:lnTo>
                  <a:lnTo>
                    <a:pt x="5" y="85"/>
                  </a:lnTo>
                  <a:lnTo>
                    <a:pt x="9" y="85"/>
                  </a:lnTo>
                  <a:lnTo>
                    <a:pt x="13" y="84"/>
                  </a:lnTo>
                  <a:lnTo>
                    <a:pt x="17" y="83"/>
                  </a:lnTo>
                  <a:lnTo>
                    <a:pt x="21" y="81"/>
                  </a:lnTo>
                  <a:lnTo>
                    <a:pt x="24" y="78"/>
                  </a:lnTo>
                  <a:lnTo>
                    <a:pt x="27" y="76"/>
                  </a:lnTo>
                  <a:lnTo>
                    <a:pt x="31" y="73"/>
                  </a:lnTo>
                  <a:lnTo>
                    <a:pt x="33" y="70"/>
                  </a:lnTo>
                  <a:lnTo>
                    <a:pt x="36" y="67"/>
                  </a:lnTo>
                  <a:lnTo>
                    <a:pt x="38" y="63"/>
                  </a:lnTo>
                  <a:lnTo>
                    <a:pt x="40" y="59"/>
                  </a:lnTo>
                  <a:lnTo>
                    <a:pt x="41" y="55"/>
                  </a:lnTo>
                  <a:lnTo>
                    <a:pt x="42" y="51"/>
                  </a:lnTo>
                  <a:lnTo>
                    <a:pt x="42" y="47"/>
                  </a:lnTo>
                  <a:lnTo>
                    <a:pt x="43" y="42"/>
                  </a:lnTo>
                  <a:lnTo>
                    <a:pt x="42" y="38"/>
                  </a:lnTo>
                  <a:lnTo>
                    <a:pt x="42" y="34"/>
                  </a:lnTo>
                  <a:lnTo>
                    <a:pt x="41" y="30"/>
                  </a:lnTo>
                  <a:lnTo>
                    <a:pt x="40" y="26"/>
                  </a:lnTo>
                  <a:lnTo>
                    <a:pt x="38" y="22"/>
                  </a:lnTo>
                  <a:lnTo>
                    <a:pt x="36" y="18"/>
                  </a:lnTo>
                  <a:lnTo>
                    <a:pt x="33" y="15"/>
                  </a:lnTo>
                  <a:lnTo>
                    <a:pt x="31" y="12"/>
                  </a:lnTo>
                  <a:lnTo>
                    <a:pt x="27" y="9"/>
                  </a:lnTo>
                  <a:lnTo>
                    <a:pt x="24" y="7"/>
                  </a:lnTo>
                  <a:lnTo>
                    <a:pt x="21" y="5"/>
                  </a:lnTo>
                  <a:lnTo>
                    <a:pt x="17" y="3"/>
                  </a:lnTo>
                  <a:lnTo>
                    <a:pt x="13" y="1"/>
                  </a:lnTo>
                  <a:lnTo>
                    <a:pt x="9" y="1"/>
                  </a:lnTo>
                  <a:lnTo>
                    <a:pt x="5" y="0"/>
                  </a:lnTo>
                  <a:lnTo>
                    <a:pt x="0" y="0"/>
                  </a:lnTo>
                  <a:lnTo>
                    <a:pt x="0" y="9"/>
                  </a:lnTo>
                  <a:lnTo>
                    <a:pt x="3" y="9"/>
                  </a:lnTo>
                  <a:lnTo>
                    <a:pt x="7" y="9"/>
                  </a:lnTo>
                  <a:lnTo>
                    <a:pt x="10" y="11"/>
                  </a:lnTo>
                  <a:lnTo>
                    <a:pt x="13" y="12"/>
                  </a:lnTo>
                  <a:lnTo>
                    <a:pt x="16" y="13"/>
                  </a:lnTo>
                  <a:lnTo>
                    <a:pt x="19" y="15"/>
                  </a:lnTo>
                  <a:lnTo>
                    <a:pt x="22" y="16"/>
                  </a:lnTo>
                  <a:lnTo>
                    <a:pt x="24" y="19"/>
                  </a:lnTo>
                  <a:lnTo>
                    <a:pt x="26" y="21"/>
                  </a:lnTo>
                  <a:lnTo>
                    <a:pt x="28" y="24"/>
                  </a:lnTo>
                  <a:lnTo>
                    <a:pt x="30" y="27"/>
                  </a:lnTo>
                  <a:lnTo>
                    <a:pt x="31" y="29"/>
                  </a:lnTo>
                  <a:lnTo>
                    <a:pt x="33" y="33"/>
                  </a:lnTo>
                  <a:lnTo>
                    <a:pt x="33" y="35"/>
                  </a:lnTo>
                  <a:lnTo>
                    <a:pt x="33" y="39"/>
                  </a:lnTo>
                  <a:lnTo>
                    <a:pt x="34" y="42"/>
                  </a:lnTo>
                  <a:lnTo>
                    <a:pt x="33" y="46"/>
                  </a:lnTo>
                  <a:lnTo>
                    <a:pt x="33" y="49"/>
                  </a:lnTo>
                  <a:lnTo>
                    <a:pt x="33" y="52"/>
                  </a:lnTo>
                  <a:lnTo>
                    <a:pt x="31" y="56"/>
                  </a:lnTo>
                  <a:lnTo>
                    <a:pt x="30" y="59"/>
                  </a:lnTo>
                  <a:lnTo>
                    <a:pt x="28" y="61"/>
                  </a:lnTo>
                  <a:lnTo>
                    <a:pt x="26" y="64"/>
                  </a:lnTo>
                  <a:lnTo>
                    <a:pt x="24" y="66"/>
                  </a:lnTo>
                  <a:lnTo>
                    <a:pt x="22" y="69"/>
                  </a:lnTo>
                  <a:lnTo>
                    <a:pt x="19" y="70"/>
                  </a:lnTo>
                  <a:lnTo>
                    <a:pt x="16" y="72"/>
                  </a:lnTo>
                  <a:lnTo>
                    <a:pt x="13" y="74"/>
                  </a:lnTo>
                  <a:lnTo>
                    <a:pt x="10" y="75"/>
                  </a:lnTo>
                  <a:lnTo>
                    <a:pt x="7" y="76"/>
                  </a:lnTo>
                  <a:lnTo>
                    <a:pt x="3" y="77"/>
                  </a:lnTo>
                  <a:lnTo>
                    <a:pt x="0" y="77"/>
                  </a:lnTo>
                </a:path>
              </a:pathLst>
            </a:custGeom>
            <a:solidFill>
              <a:srgbClr val="EDEBF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57" name="Freeform 86"/>
            <p:cNvSpPr>
              <a:spLocks/>
            </p:cNvSpPr>
            <p:nvPr/>
          </p:nvSpPr>
          <p:spPr bwMode="auto">
            <a:xfrm>
              <a:off x="5980" y="446"/>
              <a:ext cx="42" cy="87"/>
            </a:xfrm>
            <a:custGeom>
              <a:avLst/>
              <a:gdLst>
                <a:gd name="T0" fmla="*/ 42 w 41"/>
                <a:gd name="T1" fmla="*/ 1 h 87"/>
                <a:gd name="T2" fmla="*/ 38 w 41"/>
                <a:gd name="T3" fmla="*/ 1 h 87"/>
                <a:gd name="T4" fmla="*/ 30 w 41"/>
                <a:gd name="T5" fmla="*/ 2 h 87"/>
                <a:gd name="T6" fmla="*/ 23 w 41"/>
                <a:gd name="T7" fmla="*/ 6 h 87"/>
                <a:gd name="T8" fmla="*/ 15 w 41"/>
                <a:gd name="T9" fmla="*/ 9 h 87"/>
                <a:gd name="T10" fmla="*/ 9 w 41"/>
                <a:gd name="T11" fmla="*/ 16 h 87"/>
                <a:gd name="T12" fmla="*/ 4 w 41"/>
                <a:gd name="T13" fmla="*/ 23 h 87"/>
                <a:gd name="T14" fmla="*/ 2 w 41"/>
                <a:gd name="T15" fmla="*/ 30 h 87"/>
                <a:gd name="T16" fmla="*/ 0 w 41"/>
                <a:gd name="T17" fmla="*/ 38 h 87"/>
                <a:gd name="T18" fmla="*/ 0 w 41"/>
                <a:gd name="T19" fmla="*/ 47 h 87"/>
                <a:gd name="T20" fmla="*/ 2 w 41"/>
                <a:gd name="T21" fmla="*/ 55 h 87"/>
                <a:gd name="T22" fmla="*/ 4 w 41"/>
                <a:gd name="T23" fmla="*/ 63 h 87"/>
                <a:gd name="T24" fmla="*/ 9 w 41"/>
                <a:gd name="T25" fmla="*/ 70 h 87"/>
                <a:gd name="T26" fmla="*/ 15 w 41"/>
                <a:gd name="T27" fmla="*/ 76 h 87"/>
                <a:gd name="T28" fmla="*/ 23 w 41"/>
                <a:gd name="T29" fmla="*/ 80 h 87"/>
                <a:gd name="T30" fmla="*/ 30 w 41"/>
                <a:gd name="T31" fmla="*/ 84 h 87"/>
                <a:gd name="T32" fmla="*/ 38 w 41"/>
                <a:gd name="T33" fmla="*/ 85 h 87"/>
                <a:gd name="T34" fmla="*/ 42 w 41"/>
                <a:gd name="T35" fmla="*/ 77 h 87"/>
                <a:gd name="T36" fmla="*/ 36 w 41"/>
                <a:gd name="T37" fmla="*/ 76 h 87"/>
                <a:gd name="T38" fmla="*/ 30 w 41"/>
                <a:gd name="T39" fmla="*/ 74 h 87"/>
                <a:gd name="T40" fmla="*/ 24 w 41"/>
                <a:gd name="T41" fmla="*/ 70 h 87"/>
                <a:gd name="T42" fmla="*/ 18 w 41"/>
                <a:gd name="T43" fmla="*/ 67 h 87"/>
                <a:gd name="T44" fmla="*/ 14 w 41"/>
                <a:gd name="T45" fmla="*/ 62 h 87"/>
                <a:gd name="T46" fmla="*/ 11 w 41"/>
                <a:gd name="T47" fmla="*/ 56 h 87"/>
                <a:gd name="T48" fmla="*/ 9 w 41"/>
                <a:gd name="T49" fmla="*/ 50 h 87"/>
                <a:gd name="T50" fmla="*/ 9 w 41"/>
                <a:gd name="T51" fmla="*/ 43 h 87"/>
                <a:gd name="T52" fmla="*/ 9 w 41"/>
                <a:gd name="T53" fmla="*/ 36 h 87"/>
                <a:gd name="T54" fmla="*/ 11 w 41"/>
                <a:gd name="T55" fmla="*/ 30 h 87"/>
                <a:gd name="T56" fmla="*/ 14 w 41"/>
                <a:gd name="T57" fmla="*/ 24 h 87"/>
                <a:gd name="T58" fmla="*/ 18 w 41"/>
                <a:gd name="T59" fmla="*/ 19 h 87"/>
                <a:gd name="T60" fmla="*/ 24 w 41"/>
                <a:gd name="T61" fmla="*/ 15 h 87"/>
                <a:gd name="T62" fmla="*/ 30 w 41"/>
                <a:gd name="T63" fmla="*/ 12 h 87"/>
                <a:gd name="T64" fmla="*/ 36 w 41"/>
                <a:gd name="T65" fmla="*/ 10 h 87"/>
                <a:gd name="T66" fmla="*/ 42 w 41"/>
                <a:gd name="T67" fmla="*/ 9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 h="87">
                  <a:moveTo>
                    <a:pt x="40" y="9"/>
                  </a:moveTo>
                  <a:lnTo>
                    <a:pt x="40" y="1"/>
                  </a:lnTo>
                  <a:lnTo>
                    <a:pt x="40" y="0"/>
                  </a:lnTo>
                  <a:lnTo>
                    <a:pt x="36" y="1"/>
                  </a:lnTo>
                  <a:lnTo>
                    <a:pt x="32" y="1"/>
                  </a:lnTo>
                  <a:lnTo>
                    <a:pt x="28" y="2"/>
                  </a:lnTo>
                  <a:lnTo>
                    <a:pt x="24" y="3"/>
                  </a:lnTo>
                  <a:lnTo>
                    <a:pt x="21" y="6"/>
                  </a:lnTo>
                  <a:lnTo>
                    <a:pt x="17" y="8"/>
                  </a:lnTo>
                  <a:lnTo>
                    <a:pt x="15" y="9"/>
                  </a:lnTo>
                  <a:lnTo>
                    <a:pt x="11" y="13"/>
                  </a:lnTo>
                  <a:lnTo>
                    <a:pt x="9" y="16"/>
                  </a:lnTo>
                  <a:lnTo>
                    <a:pt x="7" y="19"/>
                  </a:lnTo>
                  <a:lnTo>
                    <a:pt x="4" y="23"/>
                  </a:lnTo>
                  <a:lnTo>
                    <a:pt x="3" y="26"/>
                  </a:lnTo>
                  <a:lnTo>
                    <a:pt x="2" y="30"/>
                  </a:lnTo>
                  <a:lnTo>
                    <a:pt x="1" y="34"/>
                  </a:lnTo>
                  <a:lnTo>
                    <a:pt x="0" y="38"/>
                  </a:lnTo>
                  <a:lnTo>
                    <a:pt x="0" y="43"/>
                  </a:lnTo>
                  <a:lnTo>
                    <a:pt x="0" y="47"/>
                  </a:lnTo>
                  <a:lnTo>
                    <a:pt x="1" y="51"/>
                  </a:lnTo>
                  <a:lnTo>
                    <a:pt x="2" y="55"/>
                  </a:lnTo>
                  <a:lnTo>
                    <a:pt x="3" y="60"/>
                  </a:lnTo>
                  <a:lnTo>
                    <a:pt x="4" y="63"/>
                  </a:lnTo>
                  <a:lnTo>
                    <a:pt x="7" y="67"/>
                  </a:lnTo>
                  <a:lnTo>
                    <a:pt x="9" y="70"/>
                  </a:lnTo>
                  <a:lnTo>
                    <a:pt x="11" y="73"/>
                  </a:lnTo>
                  <a:lnTo>
                    <a:pt x="15" y="76"/>
                  </a:lnTo>
                  <a:lnTo>
                    <a:pt x="17" y="78"/>
                  </a:lnTo>
                  <a:lnTo>
                    <a:pt x="21" y="80"/>
                  </a:lnTo>
                  <a:lnTo>
                    <a:pt x="24" y="83"/>
                  </a:lnTo>
                  <a:lnTo>
                    <a:pt x="28" y="84"/>
                  </a:lnTo>
                  <a:lnTo>
                    <a:pt x="32" y="85"/>
                  </a:lnTo>
                  <a:lnTo>
                    <a:pt x="36" y="85"/>
                  </a:lnTo>
                  <a:lnTo>
                    <a:pt x="40" y="86"/>
                  </a:lnTo>
                  <a:lnTo>
                    <a:pt x="40" y="77"/>
                  </a:lnTo>
                  <a:lnTo>
                    <a:pt x="37" y="77"/>
                  </a:lnTo>
                  <a:lnTo>
                    <a:pt x="34" y="76"/>
                  </a:lnTo>
                  <a:lnTo>
                    <a:pt x="30" y="75"/>
                  </a:lnTo>
                  <a:lnTo>
                    <a:pt x="28" y="74"/>
                  </a:lnTo>
                  <a:lnTo>
                    <a:pt x="25" y="72"/>
                  </a:lnTo>
                  <a:lnTo>
                    <a:pt x="22" y="70"/>
                  </a:lnTo>
                  <a:lnTo>
                    <a:pt x="20" y="69"/>
                  </a:lnTo>
                  <a:lnTo>
                    <a:pt x="18" y="67"/>
                  </a:lnTo>
                  <a:lnTo>
                    <a:pt x="15" y="64"/>
                  </a:lnTo>
                  <a:lnTo>
                    <a:pt x="14" y="62"/>
                  </a:lnTo>
                  <a:lnTo>
                    <a:pt x="12" y="59"/>
                  </a:lnTo>
                  <a:lnTo>
                    <a:pt x="11" y="56"/>
                  </a:lnTo>
                  <a:lnTo>
                    <a:pt x="10" y="53"/>
                  </a:lnTo>
                  <a:lnTo>
                    <a:pt x="9" y="50"/>
                  </a:lnTo>
                  <a:lnTo>
                    <a:pt x="9" y="46"/>
                  </a:lnTo>
                  <a:lnTo>
                    <a:pt x="9" y="43"/>
                  </a:lnTo>
                  <a:lnTo>
                    <a:pt x="9" y="40"/>
                  </a:lnTo>
                  <a:lnTo>
                    <a:pt x="9" y="36"/>
                  </a:lnTo>
                  <a:lnTo>
                    <a:pt x="10" y="33"/>
                  </a:lnTo>
                  <a:lnTo>
                    <a:pt x="11" y="30"/>
                  </a:lnTo>
                  <a:lnTo>
                    <a:pt x="12" y="27"/>
                  </a:lnTo>
                  <a:lnTo>
                    <a:pt x="14" y="24"/>
                  </a:lnTo>
                  <a:lnTo>
                    <a:pt x="15" y="21"/>
                  </a:lnTo>
                  <a:lnTo>
                    <a:pt x="18" y="19"/>
                  </a:lnTo>
                  <a:lnTo>
                    <a:pt x="20" y="17"/>
                  </a:lnTo>
                  <a:lnTo>
                    <a:pt x="22" y="15"/>
                  </a:lnTo>
                  <a:lnTo>
                    <a:pt x="25" y="14"/>
                  </a:lnTo>
                  <a:lnTo>
                    <a:pt x="28" y="12"/>
                  </a:lnTo>
                  <a:lnTo>
                    <a:pt x="30" y="11"/>
                  </a:lnTo>
                  <a:lnTo>
                    <a:pt x="34" y="10"/>
                  </a:lnTo>
                  <a:lnTo>
                    <a:pt x="37" y="9"/>
                  </a:lnTo>
                  <a:lnTo>
                    <a:pt x="40" y="9"/>
                  </a:lnTo>
                </a:path>
              </a:pathLst>
            </a:custGeom>
            <a:solidFill>
              <a:srgbClr val="EDEBF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58" name="Freeform 87"/>
            <p:cNvSpPr>
              <a:spLocks/>
            </p:cNvSpPr>
            <p:nvPr/>
          </p:nvSpPr>
          <p:spPr bwMode="auto">
            <a:xfrm>
              <a:off x="6024" y="456"/>
              <a:ext cx="34" cy="67"/>
            </a:xfrm>
            <a:custGeom>
              <a:avLst/>
              <a:gdLst>
                <a:gd name="T0" fmla="*/ 0 w 34"/>
                <a:gd name="T1" fmla="*/ 66 h 67"/>
                <a:gd name="T2" fmla="*/ 6 w 34"/>
                <a:gd name="T3" fmla="*/ 65 h 67"/>
                <a:gd name="T4" fmla="*/ 13 w 34"/>
                <a:gd name="T5" fmla="*/ 63 h 67"/>
                <a:gd name="T6" fmla="*/ 18 w 34"/>
                <a:gd name="T7" fmla="*/ 60 h 67"/>
                <a:gd name="T8" fmla="*/ 23 w 34"/>
                <a:gd name="T9" fmla="*/ 57 h 67"/>
                <a:gd name="T10" fmla="*/ 27 w 34"/>
                <a:gd name="T11" fmla="*/ 52 h 67"/>
                <a:gd name="T12" fmla="*/ 30 w 34"/>
                <a:gd name="T13" fmla="*/ 46 h 67"/>
                <a:gd name="T14" fmla="*/ 32 w 34"/>
                <a:gd name="T15" fmla="*/ 40 h 67"/>
                <a:gd name="T16" fmla="*/ 33 w 34"/>
                <a:gd name="T17" fmla="*/ 33 h 67"/>
                <a:gd name="T18" fmla="*/ 32 w 34"/>
                <a:gd name="T19" fmla="*/ 26 h 67"/>
                <a:gd name="T20" fmla="*/ 30 w 34"/>
                <a:gd name="T21" fmla="*/ 19 h 67"/>
                <a:gd name="T22" fmla="*/ 27 w 34"/>
                <a:gd name="T23" fmla="*/ 14 h 67"/>
                <a:gd name="T24" fmla="*/ 23 w 34"/>
                <a:gd name="T25" fmla="*/ 9 h 67"/>
                <a:gd name="T26" fmla="*/ 18 w 34"/>
                <a:gd name="T27" fmla="*/ 5 h 67"/>
                <a:gd name="T28" fmla="*/ 13 w 34"/>
                <a:gd name="T29" fmla="*/ 3 h 67"/>
                <a:gd name="T30" fmla="*/ 6 w 34"/>
                <a:gd name="T31" fmla="*/ 1 h 67"/>
                <a:gd name="T32" fmla="*/ 0 w 34"/>
                <a:gd name="T33" fmla="*/ 0 h 67"/>
                <a:gd name="T34" fmla="*/ 3 w 34"/>
                <a:gd name="T35" fmla="*/ 9 h 67"/>
                <a:gd name="T36" fmla="*/ 7 w 34"/>
                <a:gd name="T37" fmla="*/ 10 h 67"/>
                <a:gd name="T38" fmla="*/ 11 w 34"/>
                <a:gd name="T39" fmla="*/ 11 h 67"/>
                <a:gd name="T40" fmla="*/ 15 w 34"/>
                <a:gd name="T41" fmla="*/ 14 h 67"/>
                <a:gd name="T42" fmla="*/ 18 w 34"/>
                <a:gd name="T43" fmla="*/ 18 h 67"/>
                <a:gd name="T44" fmla="*/ 21 w 34"/>
                <a:gd name="T45" fmla="*/ 21 h 67"/>
                <a:gd name="T46" fmla="*/ 23 w 34"/>
                <a:gd name="T47" fmla="*/ 26 h 67"/>
                <a:gd name="T48" fmla="*/ 23 w 34"/>
                <a:gd name="T49" fmla="*/ 30 h 67"/>
                <a:gd name="T50" fmla="*/ 23 w 34"/>
                <a:gd name="T51" fmla="*/ 35 h 67"/>
                <a:gd name="T52" fmla="*/ 23 w 34"/>
                <a:gd name="T53" fmla="*/ 40 h 67"/>
                <a:gd name="T54" fmla="*/ 21 w 34"/>
                <a:gd name="T55" fmla="*/ 45 h 67"/>
                <a:gd name="T56" fmla="*/ 18 w 34"/>
                <a:gd name="T57" fmla="*/ 48 h 67"/>
                <a:gd name="T58" fmla="*/ 15 w 34"/>
                <a:gd name="T59" fmla="*/ 52 h 67"/>
                <a:gd name="T60" fmla="*/ 11 w 34"/>
                <a:gd name="T61" fmla="*/ 54 h 67"/>
                <a:gd name="T62" fmla="*/ 7 w 34"/>
                <a:gd name="T63" fmla="*/ 56 h 67"/>
                <a:gd name="T64" fmla="*/ 3 w 34"/>
                <a:gd name="T65" fmla="*/ 57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67">
                  <a:moveTo>
                    <a:pt x="0" y="57"/>
                  </a:moveTo>
                  <a:lnTo>
                    <a:pt x="0" y="66"/>
                  </a:lnTo>
                  <a:lnTo>
                    <a:pt x="3" y="66"/>
                  </a:lnTo>
                  <a:lnTo>
                    <a:pt x="6" y="65"/>
                  </a:lnTo>
                  <a:lnTo>
                    <a:pt x="10" y="65"/>
                  </a:lnTo>
                  <a:lnTo>
                    <a:pt x="13" y="63"/>
                  </a:lnTo>
                  <a:lnTo>
                    <a:pt x="16" y="62"/>
                  </a:lnTo>
                  <a:lnTo>
                    <a:pt x="18" y="60"/>
                  </a:lnTo>
                  <a:lnTo>
                    <a:pt x="21" y="59"/>
                  </a:lnTo>
                  <a:lnTo>
                    <a:pt x="23" y="57"/>
                  </a:lnTo>
                  <a:lnTo>
                    <a:pt x="25" y="54"/>
                  </a:lnTo>
                  <a:lnTo>
                    <a:pt x="27" y="52"/>
                  </a:lnTo>
                  <a:lnTo>
                    <a:pt x="28" y="48"/>
                  </a:lnTo>
                  <a:lnTo>
                    <a:pt x="30" y="46"/>
                  </a:lnTo>
                  <a:lnTo>
                    <a:pt x="32" y="43"/>
                  </a:lnTo>
                  <a:lnTo>
                    <a:pt x="32" y="40"/>
                  </a:lnTo>
                  <a:lnTo>
                    <a:pt x="32" y="36"/>
                  </a:lnTo>
                  <a:lnTo>
                    <a:pt x="33" y="33"/>
                  </a:lnTo>
                  <a:lnTo>
                    <a:pt x="32" y="30"/>
                  </a:lnTo>
                  <a:lnTo>
                    <a:pt x="32" y="26"/>
                  </a:lnTo>
                  <a:lnTo>
                    <a:pt x="32" y="23"/>
                  </a:lnTo>
                  <a:lnTo>
                    <a:pt x="30" y="19"/>
                  </a:lnTo>
                  <a:lnTo>
                    <a:pt x="28" y="17"/>
                  </a:lnTo>
                  <a:lnTo>
                    <a:pt x="27" y="14"/>
                  </a:lnTo>
                  <a:lnTo>
                    <a:pt x="25" y="11"/>
                  </a:lnTo>
                  <a:lnTo>
                    <a:pt x="23" y="9"/>
                  </a:lnTo>
                  <a:lnTo>
                    <a:pt x="21" y="7"/>
                  </a:lnTo>
                  <a:lnTo>
                    <a:pt x="18" y="5"/>
                  </a:lnTo>
                  <a:lnTo>
                    <a:pt x="16" y="4"/>
                  </a:lnTo>
                  <a:lnTo>
                    <a:pt x="13" y="3"/>
                  </a:lnTo>
                  <a:lnTo>
                    <a:pt x="10" y="1"/>
                  </a:lnTo>
                  <a:lnTo>
                    <a:pt x="6" y="1"/>
                  </a:lnTo>
                  <a:lnTo>
                    <a:pt x="3" y="0"/>
                  </a:lnTo>
                  <a:lnTo>
                    <a:pt x="0" y="0"/>
                  </a:lnTo>
                  <a:lnTo>
                    <a:pt x="0" y="9"/>
                  </a:lnTo>
                  <a:lnTo>
                    <a:pt x="3" y="9"/>
                  </a:lnTo>
                  <a:lnTo>
                    <a:pt x="5" y="9"/>
                  </a:lnTo>
                  <a:lnTo>
                    <a:pt x="7" y="10"/>
                  </a:lnTo>
                  <a:lnTo>
                    <a:pt x="9" y="11"/>
                  </a:lnTo>
                  <a:lnTo>
                    <a:pt x="11" y="11"/>
                  </a:lnTo>
                  <a:lnTo>
                    <a:pt x="14" y="13"/>
                  </a:lnTo>
                  <a:lnTo>
                    <a:pt x="15" y="14"/>
                  </a:lnTo>
                  <a:lnTo>
                    <a:pt x="17" y="16"/>
                  </a:lnTo>
                  <a:lnTo>
                    <a:pt x="18" y="18"/>
                  </a:lnTo>
                  <a:lnTo>
                    <a:pt x="19" y="19"/>
                  </a:lnTo>
                  <a:lnTo>
                    <a:pt x="21" y="21"/>
                  </a:lnTo>
                  <a:lnTo>
                    <a:pt x="22" y="24"/>
                  </a:lnTo>
                  <a:lnTo>
                    <a:pt x="23" y="26"/>
                  </a:lnTo>
                  <a:lnTo>
                    <a:pt x="23" y="28"/>
                  </a:lnTo>
                  <a:lnTo>
                    <a:pt x="23" y="30"/>
                  </a:lnTo>
                  <a:lnTo>
                    <a:pt x="24" y="33"/>
                  </a:lnTo>
                  <a:lnTo>
                    <a:pt x="23" y="35"/>
                  </a:lnTo>
                  <a:lnTo>
                    <a:pt x="23" y="38"/>
                  </a:lnTo>
                  <a:lnTo>
                    <a:pt x="23" y="40"/>
                  </a:lnTo>
                  <a:lnTo>
                    <a:pt x="22" y="42"/>
                  </a:lnTo>
                  <a:lnTo>
                    <a:pt x="21" y="45"/>
                  </a:lnTo>
                  <a:lnTo>
                    <a:pt x="19" y="47"/>
                  </a:lnTo>
                  <a:lnTo>
                    <a:pt x="18" y="48"/>
                  </a:lnTo>
                  <a:lnTo>
                    <a:pt x="17" y="50"/>
                  </a:lnTo>
                  <a:lnTo>
                    <a:pt x="15" y="52"/>
                  </a:lnTo>
                  <a:lnTo>
                    <a:pt x="14" y="53"/>
                  </a:lnTo>
                  <a:lnTo>
                    <a:pt x="11" y="54"/>
                  </a:lnTo>
                  <a:lnTo>
                    <a:pt x="9" y="55"/>
                  </a:lnTo>
                  <a:lnTo>
                    <a:pt x="7" y="56"/>
                  </a:lnTo>
                  <a:lnTo>
                    <a:pt x="5" y="57"/>
                  </a:lnTo>
                  <a:lnTo>
                    <a:pt x="3" y="57"/>
                  </a:lnTo>
                  <a:lnTo>
                    <a:pt x="0" y="57"/>
                  </a:lnTo>
                </a:path>
              </a:pathLst>
            </a:custGeom>
            <a:solidFill>
              <a:srgbClr val="EFEEF5"/>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59" name="Freeform 88"/>
            <p:cNvSpPr>
              <a:spLocks/>
            </p:cNvSpPr>
            <p:nvPr/>
          </p:nvSpPr>
          <p:spPr bwMode="auto">
            <a:xfrm>
              <a:off x="5989" y="455"/>
              <a:ext cx="33" cy="68"/>
            </a:xfrm>
            <a:custGeom>
              <a:avLst/>
              <a:gdLst>
                <a:gd name="T0" fmla="*/ 33 w 32"/>
                <a:gd name="T1" fmla="*/ 1 h 68"/>
                <a:gd name="T2" fmla="*/ 30 w 32"/>
                <a:gd name="T3" fmla="*/ 1 h 68"/>
                <a:gd name="T4" fmla="*/ 24 w 32"/>
                <a:gd name="T5" fmla="*/ 1 h 68"/>
                <a:gd name="T6" fmla="*/ 18 w 32"/>
                <a:gd name="T7" fmla="*/ 4 h 68"/>
                <a:gd name="T8" fmla="*/ 11 w 32"/>
                <a:gd name="T9" fmla="*/ 8 h 68"/>
                <a:gd name="T10" fmla="*/ 7 w 32"/>
                <a:gd name="T11" fmla="*/ 12 h 68"/>
                <a:gd name="T12" fmla="*/ 4 w 32"/>
                <a:gd name="T13" fmla="*/ 18 h 68"/>
                <a:gd name="T14" fmla="*/ 1 w 32"/>
                <a:gd name="T15" fmla="*/ 24 h 68"/>
                <a:gd name="T16" fmla="*/ 0 w 32"/>
                <a:gd name="T17" fmla="*/ 30 h 68"/>
                <a:gd name="T18" fmla="*/ 0 w 32"/>
                <a:gd name="T19" fmla="*/ 37 h 68"/>
                <a:gd name="T20" fmla="*/ 1 w 32"/>
                <a:gd name="T21" fmla="*/ 44 h 68"/>
                <a:gd name="T22" fmla="*/ 4 w 32"/>
                <a:gd name="T23" fmla="*/ 49 h 68"/>
                <a:gd name="T24" fmla="*/ 7 w 32"/>
                <a:gd name="T25" fmla="*/ 55 h 68"/>
                <a:gd name="T26" fmla="*/ 11 w 32"/>
                <a:gd name="T27" fmla="*/ 59 h 68"/>
                <a:gd name="T28" fmla="*/ 18 w 32"/>
                <a:gd name="T29" fmla="*/ 63 h 68"/>
                <a:gd name="T30" fmla="*/ 24 w 32"/>
                <a:gd name="T31" fmla="*/ 66 h 68"/>
                <a:gd name="T32" fmla="*/ 30 w 32"/>
                <a:gd name="T33" fmla="*/ 67 h 68"/>
                <a:gd name="T34" fmla="*/ 33 w 32"/>
                <a:gd name="T35" fmla="*/ 58 h 68"/>
                <a:gd name="T36" fmla="*/ 29 w 32"/>
                <a:gd name="T37" fmla="*/ 58 h 68"/>
                <a:gd name="T38" fmla="*/ 24 w 32"/>
                <a:gd name="T39" fmla="*/ 56 h 68"/>
                <a:gd name="T40" fmla="*/ 21 w 32"/>
                <a:gd name="T41" fmla="*/ 54 h 68"/>
                <a:gd name="T42" fmla="*/ 15 w 32"/>
                <a:gd name="T43" fmla="*/ 51 h 68"/>
                <a:gd name="T44" fmla="*/ 12 w 32"/>
                <a:gd name="T45" fmla="*/ 47 h 68"/>
                <a:gd name="T46" fmla="*/ 11 w 32"/>
                <a:gd name="T47" fmla="*/ 43 h 68"/>
                <a:gd name="T48" fmla="*/ 9 w 32"/>
                <a:gd name="T49" fmla="*/ 39 h 68"/>
                <a:gd name="T50" fmla="*/ 9 w 32"/>
                <a:gd name="T51" fmla="*/ 34 h 68"/>
                <a:gd name="T52" fmla="*/ 9 w 32"/>
                <a:gd name="T53" fmla="*/ 28 h 68"/>
                <a:gd name="T54" fmla="*/ 11 w 32"/>
                <a:gd name="T55" fmla="*/ 24 h 68"/>
                <a:gd name="T56" fmla="*/ 12 w 32"/>
                <a:gd name="T57" fmla="*/ 20 h 68"/>
                <a:gd name="T58" fmla="*/ 15 w 32"/>
                <a:gd name="T59" fmla="*/ 16 h 68"/>
                <a:gd name="T60" fmla="*/ 21 w 32"/>
                <a:gd name="T61" fmla="*/ 14 h 68"/>
                <a:gd name="T62" fmla="*/ 24 w 32"/>
                <a:gd name="T63" fmla="*/ 11 h 68"/>
                <a:gd name="T64" fmla="*/ 29 w 32"/>
                <a:gd name="T65" fmla="*/ 9 h 68"/>
                <a:gd name="T66" fmla="*/ 33 w 32"/>
                <a:gd name="T67" fmla="*/ 9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 h="68">
                  <a:moveTo>
                    <a:pt x="31" y="9"/>
                  </a:moveTo>
                  <a:lnTo>
                    <a:pt x="31" y="1"/>
                  </a:lnTo>
                  <a:lnTo>
                    <a:pt x="31" y="0"/>
                  </a:lnTo>
                  <a:lnTo>
                    <a:pt x="28" y="1"/>
                  </a:lnTo>
                  <a:lnTo>
                    <a:pt x="25" y="1"/>
                  </a:lnTo>
                  <a:lnTo>
                    <a:pt x="22" y="1"/>
                  </a:lnTo>
                  <a:lnTo>
                    <a:pt x="19" y="3"/>
                  </a:lnTo>
                  <a:lnTo>
                    <a:pt x="16" y="4"/>
                  </a:lnTo>
                  <a:lnTo>
                    <a:pt x="14" y="6"/>
                  </a:lnTo>
                  <a:lnTo>
                    <a:pt x="11" y="8"/>
                  </a:lnTo>
                  <a:lnTo>
                    <a:pt x="9" y="9"/>
                  </a:lnTo>
                  <a:lnTo>
                    <a:pt x="7" y="12"/>
                  </a:lnTo>
                  <a:lnTo>
                    <a:pt x="5" y="15"/>
                  </a:lnTo>
                  <a:lnTo>
                    <a:pt x="4" y="18"/>
                  </a:lnTo>
                  <a:lnTo>
                    <a:pt x="2" y="20"/>
                  </a:lnTo>
                  <a:lnTo>
                    <a:pt x="1" y="24"/>
                  </a:lnTo>
                  <a:lnTo>
                    <a:pt x="1" y="27"/>
                  </a:lnTo>
                  <a:lnTo>
                    <a:pt x="0" y="30"/>
                  </a:lnTo>
                  <a:lnTo>
                    <a:pt x="0" y="34"/>
                  </a:lnTo>
                  <a:lnTo>
                    <a:pt x="0" y="37"/>
                  </a:lnTo>
                  <a:lnTo>
                    <a:pt x="1" y="40"/>
                  </a:lnTo>
                  <a:lnTo>
                    <a:pt x="1" y="44"/>
                  </a:lnTo>
                  <a:lnTo>
                    <a:pt x="2" y="47"/>
                  </a:lnTo>
                  <a:lnTo>
                    <a:pt x="4" y="49"/>
                  </a:lnTo>
                  <a:lnTo>
                    <a:pt x="5" y="52"/>
                  </a:lnTo>
                  <a:lnTo>
                    <a:pt x="7" y="55"/>
                  </a:lnTo>
                  <a:lnTo>
                    <a:pt x="9" y="58"/>
                  </a:lnTo>
                  <a:lnTo>
                    <a:pt x="11" y="59"/>
                  </a:lnTo>
                  <a:lnTo>
                    <a:pt x="14" y="61"/>
                  </a:lnTo>
                  <a:lnTo>
                    <a:pt x="16" y="63"/>
                  </a:lnTo>
                  <a:lnTo>
                    <a:pt x="19" y="64"/>
                  </a:lnTo>
                  <a:lnTo>
                    <a:pt x="22" y="66"/>
                  </a:lnTo>
                  <a:lnTo>
                    <a:pt x="25" y="66"/>
                  </a:lnTo>
                  <a:lnTo>
                    <a:pt x="28" y="67"/>
                  </a:lnTo>
                  <a:lnTo>
                    <a:pt x="31" y="67"/>
                  </a:lnTo>
                  <a:lnTo>
                    <a:pt x="31" y="58"/>
                  </a:lnTo>
                  <a:lnTo>
                    <a:pt x="29" y="58"/>
                  </a:lnTo>
                  <a:lnTo>
                    <a:pt x="27" y="58"/>
                  </a:lnTo>
                  <a:lnTo>
                    <a:pt x="24" y="57"/>
                  </a:lnTo>
                  <a:lnTo>
                    <a:pt x="22" y="56"/>
                  </a:lnTo>
                  <a:lnTo>
                    <a:pt x="20" y="55"/>
                  </a:lnTo>
                  <a:lnTo>
                    <a:pt x="19" y="54"/>
                  </a:lnTo>
                  <a:lnTo>
                    <a:pt x="17" y="52"/>
                  </a:lnTo>
                  <a:lnTo>
                    <a:pt x="15" y="51"/>
                  </a:lnTo>
                  <a:lnTo>
                    <a:pt x="14" y="49"/>
                  </a:lnTo>
                  <a:lnTo>
                    <a:pt x="12" y="47"/>
                  </a:lnTo>
                  <a:lnTo>
                    <a:pt x="11" y="45"/>
                  </a:lnTo>
                  <a:lnTo>
                    <a:pt x="11" y="43"/>
                  </a:lnTo>
                  <a:lnTo>
                    <a:pt x="9" y="41"/>
                  </a:lnTo>
                  <a:lnTo>
                    <a:pt x="9" y="39"/>
                  </a:lnTo>
                  <a:lnTo>
                    <a:pt x="9" y="36"/>
                  </a:lnTo>
                  <a:lnTo>
                    <a:pt x="9" y="34"/>
                  </a:lnTo>
                  <a:lnTo>
                    <a:pt x="9" y="31"/>
                  </a:lnTo>
                  <a:lnTo>
                    <a:pt x="9" y="28"/>
                  </a:lnTo>
                  <a:lnTo>
                    <a:pt x="9" y="26"/>
                  </a:lnTo>
                  <a:lnTo>
                    <a:pt x="11" y="24"/>
                  </a:lnTo>
                  <a:lnTo>
                    <a:pt x="11" y="22"/>
                  </a:lnTo>
                  <a:lnTo>
                    <a:pt x="12" y="20"/>
                  </a:lnTo>
                  <a:lnTo>
                    <a:pt x="14" y="18"/>
                  </a:lnTo>
                  <a:lnTo>
                    <a:pt x="15" y="16"/>
                  </a:lnTo>
                  <a:lnTo>
                    <a:pt x="17" y="15"/>
                  </a:lnTo>
                  <a:lnTo>
                    <a:pt x="19" y="14"/>
                  </a:lnTo>
                  <a:lnTo>
                    <a:pt x="20" y="12"/>
                  </a:lnTo>
                  <a:lnTo>
                    <a:pt x="22" y="11"/>
                  </a:lnTo>
                  <a:lnTo>
                    <a:pt x="24" y="10"/>
                  </a:lnTo>
                  <a:lnTo>
                    <a:pt x="27" y="9"/>
                  </a:lnTo>
                  <a:lnTo>
                    <a:pt x="29" y="9"/>
                  </a:lnTo>
                  <a:lnTo>
                    <a:pt x="31" y="9"/>
                  </a:lnTo>
                </a:path>
              </a:pathLst>
            </a:custGeom>
            <a:solidFill>
              <a:srgbClr val="EFEEF5"/>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60" name="Freeform 89"/>
            <p:cNvSpPr>
              <a:spLocks/>
            </p:cNvSpPr>
            <p:nvPr/>
          </p:nvSpPr>
          <p:spPr bwMode="auto">
            <a:xfrm>
              <a:off x="6024" y="465"/>
              <a:ext cx="24" cy="48"/>
            </a:xfrm>
            <a:custGeom>
              <a:avLst/>
              <a:gdLst>
                <a:gd name="T0" fmla="*/ 0 w 24"/>
                <a:gd name="T1" fmla="*/ 47 h 48"/>
                <a:gd name="T2" fmla="*/ 5 w 24"/>
                <a:gd name="T3" fmla="*/ 46 h 48"/>
                <a:gd name="T4" fmla="*/ 9 w 24"/>
                <a:gd name="T5" fmla="*/ 45 h 48"/>
                <a:gd name="T6" fmla="*/ 13 w 24"/>
                <a:gd name="T7" fmla="*/ 43 h 48"/>
                <a:gd name="T8" fmla="*/ 16 w 24"/>
                <a:gd name="T9" fmla="*/ 40 h 48"/>
                <a:gd name="T10" fmla="*/ 19 w 24"/>
                <a:gd name="T11" fmla="*/ 36 h 48"/>
                <a:gd name="T12" fmla="*/ 21 w 24"/>
                <a:gd name="T13" fmla="*/ 33 h 48"/>
                <a:gd name="T14" fmla="*/ 22 w 24"/>
                <a:gd name="T15" fmla="*/ 28 h 48"/>
                <a:gd name="T16" fmla="*/ 23 w 24"/>
                <a:gd name="T17" fmla="*/ 24 h 48"/>
                <a:gd name="T18" fmla="*/ 22 w 24"/>
                <a:gd name="T19" fmla="*/ 19 h 48"/>
                <a:gd name="T20" fmla="*/ 21 w 24"/>
                <a:gd name="T21" fmla="*/ 15 h 48"/>
                <a:gd name="T22" fmla="*/ 19 w 24"/>
                <a:gd name="T23" fmla="*/ 11 h 48"/>
                <a:gd name="T24" fmla="*/ 16 w 24"/>
                <a:gd name="T25" fmla="*/ 7 h 48"/>
                <a:gd name="T26" fmla="*/ 13 w 24"/>
                <a:gd name="T27" fmla="*/ 4 h 48"/>
                <a:gd name="T28" fmla="*/ 9 w 24"/>
                <a:gd name="T29" fmla="*/ 2 h 48"/>
                <a:gd name="T30" fmla="*/ 5 w 24"/>
                <a:gd name="T31" fmla="*/ 1 h 48"/>
                <a:gd name="T32" fmla="*/ 0 w 24"/>
                <a:gd name="T33" fmla="*/ 0 h 48"/>
                <a:gd name="T34" fmla="*/ 1 w 24"/>
                <a:gd name="T35" fmla="*/ 9 h 48"/>
                <a:gd name="T36" fmla="*/ 4 w 24"/>
                <a:gd name="T37" fmla="*/ 10 h 48"/>
                <a:gd name="T38" fmla="*/ 7 w 24"/>
                <a:gd name="T39" fmla="*/ 11 h 48"/>
                <a:gd name="T40" fmla="*/ 9 w 24"/>
                <a:gd name="T41" fmla="*/ 13 h 48"/>
                <a:gd name="T42" fmla="*/ 11 w 24"/>
                <a:gd name="T43" fmla="*/ 15 h 48"/>
                <a:gd name="T44" fmla="*/ 12 w 24"/>
                <a:gd name="T45" fmla="*/ 17 h 48"/>
                <a:gd name="T46" fmla="*/ 13 w 24"/>
                <a:gd name="T47" fmla="*/ 19 h 48"/>
                <a:gd name="T48" fmla="*/ 14 w 24"/>
                <a:gd name="T49" fmla="*/ 22 h 48"/>
                <a:gd name="T50" fmla="*/ 14 w 24"/>
                <a:gd name="T51" fmla="*/ 25 h 48"/>
                <a:gd name="T52" fmla="*/ 13 w 24"/>
                <a:gd name="T53" fmla="*/ 28 h 48"/>
                <a:gd name="T54" fmla="*/ 12 w 24"/>
                <a:gd name="T55" fmla="*/ 30 h 48"/>
                <a:gd name="T56" fmla="*/ 11 w 24"/>
                <a:gd name="T57" fmla="*/ 33 h 48"/>
                <a:gd name="T58" fmla="*/ 9 w 24"/>
                <a:gd name="T59" fmla="*/ 35 h 48"/>
                <a:gd name="T60" fmla="*/ 7 w 24"/>
                <a:gd name="T61" fmla="*/ 36 h 48"/>
                <a:gd name="T62" fmla="*/ 4 w 24"/>
                <a:gd name="T63" fmla="*/ 38 h 48"/>
                <a:gd name="T64" fmla="*/ 1 w 24"/>
                <a:gd name="T65" fmla="*/ 38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 h="48">
                  <a:moveTo>
                    <a:pt x="0" y="38"/>
                  </a:moveTo>
                  <a:lnTo>
                    <a:pt x="0" y="47"/>
                  </a:lnTo>
                  <a:lnTo>
                    <a:pt x="3" y="47"/>
                  </a:lnTo>
                  <a:lnTo>
                    <a:pt x="5" y="46"/>
                  </a:lnTo>
                  <a:lnTo>
                    <a:pt x="7" y="46"/>
                  </a:lnTo>
                  <a:lnTo>
                    <a:pt x="9" y="45"/>
                  </a:lnTo>
                  <a:lnTo>
                    <a:pt x="11" y="44"/>
                  </a:lnTo>
                  <a:lnTo>
                    <a:pt x="13" y="43"/>
                  </a:lnTo>
                  <a:lnTo>
                    <a:pt x="14" y="42"/>
                  </a:lnTo>
                  <a:lnTo>
                    <a:pt x="16" y="40"/>
                  </a:lnTo>
                  <a:lnTo>
                    <a:pt x="18" y="38"/>
                  </a:lnTo>
                  <a:lnTo>
                    <a:pt x="19" y="36"/>
                  </a:lnTo>
                  <a:lnTo>
                    <a:pt x="20" y="35"/>
                  </a:lnTo>
                  <a:lnTo>
                    <a:pt x="21" y="33"/>
                  </a:lnTo>
                  <a:lnTo>
                    <a:pt x="22" y="30"/>
                  </a:lnTo>
                  <a:lnTo>
                    <a:pt x="22" y="28"/>
                  </a:lnTo>
                  <a:lnTo>
                    <a:pt x="22" y="26"/>
                  </a:lnTo>
                  <a:lnTo>
                    <a:pt x="23" y="24"/>
                  </a:lnTo>
                  <a:lnTo>
                    <a:pt x="22" y="21"/>
                  </a:lnTo>
                  <a:lnTo>
                    <a:pt x="22" y="19"/>
                  </a:lnTo>
                  <a:lnTo>
                    <a:pt x="22" y="17"/>
                  </a:lnTo>
                  <a:lnTo>
                    <a:pt x="21" y="15"/>
                  </a:lnTo>
                  <a:lnTo>
                    <a:pt x="20" y="13"/>
                  </a:lnTo>
                  <a:lnTo>
                    <a:pt x="19" y="11"/>
                  </a:lnTo>
                  <a:lnTo>
                    <a:pt x="18" y="9"/>
                  </a:lnTo>
                  <a:lnTo>
                    <a:pt x="16" y="7"/>
                  </a:lnTo>
                  <a:lnTo>
                    <a:pt x="14" y="6"/>
                  </a:lnTo>
                  <a:lnTo>
                    <a:pt x="13" y="4"/>
                  </a:lnTo>
                  <a:lnTo>
                    <a:pt x="11" y="3"/>
                  </a:lnTo>
                  <a:lnTo>
                    <a:pt x="9" y="2"/>
                  </a:lnTo>
                  <a:lnTo>
                    <a:pt x="7" y="1"/>
                  </a:lnTo>
                  <a:lnTo>
                    <a:pt x="5" y="1"/>
                  </a:lnTo>
                  <a:lnTo>
                    <a:pt x="3" y="1"/>
                  </a:lnTo>
                  <a:lnTo>
                    <a:pt x="0" y="0"/>
                  </a:lnTo>
                  <a:lnTo>
                    <a:pt x="0" y="9"/>
                  </a:lnTo>
                  <a:lnTo>
                    <a:pt x="1" y="9"/>
                  </a:lnTo>
                  <a:lnTo>
                    <a:pt x="3" y="9"/>
                  </a:lnTo>
                  <a:lnTo>
                    <a:pt x="4" y="10"/>
                  </a:lnTo>
                  <a:lnTo>
                    <a:pt x="5" y="11"/>
                  </a:lnTo>
                  <a:lnTo>
                    <a:pt x="7" y="11"/>
                  </a:lnTo>
                  <a:lnTo>
                    <a:pt x="8" y="12"/>
                  </a:lnTo>
                  <a:lnTo>
                    <a:pt x="9" y="13"/>
                  </a:lnTo>
                  <a:lnTo>
                    <a:pt x="10" y="14"/>
                  </a:lnTo>
                  <a:lnTo>
                    <a:pt x="11" y="15"/>
                  </a:lnTo>
                  <a:lnTo>
                    <a:pt x="12" y="15"/>
                  </a:lnTo>
                  <a:lnTo>
                    <a:pt x="12" y="17"/>
                  </a:lnTo>
                  <a:lnTo>
                    <a:pt x="13" y="18"/>
                  </a:lnTo>
                  <a:lnTo>
                    <a:pt x="13" y="19"/>
                  </a:lnTo>
                  <a:lnTo>
                    <a:pt x="14" y="20"/>
                  </a:lnTo>
                  <a:lnTo>
                    <a:pt x="14" y="22"/>
                  </a:lnTo>
                  <a:lnTo>
                    <a:pt x="14" y="24"/>
                  </a:lnTo>
                  <a:lnTo>
                    <a:pt x="14" y="25"/>
                  </a:lnTo>
                  <a:lnTo>
                    <a:pt x="14" y="27"/>
                  </a:lnTo>
                  <a:lnTo>
                    <a:pt x="13" y="28"/>
                  </a:lnTo>
                  <a:lnTo>
                    <a:pt x="13" y="29"/>
                  </a:lnTo>
                  <a:lnTo>
                    <a:pt x="12" y="30"/>
                  </a:lnTo>
                  <a:lnTo>
                    <a:pt x="12" y="32"/>
                  </a:lnTo>
                  <a:lnTo>
                    <a:pt x="11" y="33"/>
                  </a:lnTo>
                  <a:lnTo>
                    <a:pt x="10" y="34"/>
                  </a:lnTo>
                  <a:lnTo>
                    <a:pt x="9" y="35"/>
                  </a:lnTo>
                  <a:lnTo>
                    <a:pt x="8" y="36"/>
                  </a:lnTo>
                  <a:lnTo>
                    <a:pt x="7" y="36"/>
                  </a:lnTo>
                  <a:lnTo>
                    <a:pt x="5" y="37"/>
                  </a:lnTo>
                  <a:lnTo>
                    <a:pt x="4" y="38"/>
                  </a:lnTo>
                  <a:lnTo>
                    <a:pt x="3" y="38"/>
                  </a:lnTo>
                  <a:lnTo>
                    <a:pt x="1" y="38"/>
                  </a:lnTo>
                  <a:lnTo>
                    <a:pt x="0" y="38"/>
                  </a:lnTo>
                </a:path>
              </a:pathLst>
            </a:custGeom>
            <a:solidFill>
              <a:srgbClr val="F7F7F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61" name="Freeform 90"/>
            <p:cNvSpPr>
              <a:spLocks/>
            </p:cNvSpPr>
            <p:nvPr/>
          </p:nvSpPr>
          <p:spPr bwMode="auto">
            <a:xfrm>
              <a:off x="6000" y="465"/>
              <a:ext cx="22" cy="48"/>
            </a:xfrm>
            <a:custGeom>
              <a:avLst/>
              <a:gdLst>
                <a:gd name="T0" fmla="*/ 20 w 23"/>
                <a:gd name="T1" fmla="*/ 0 h 48"/>
                <a:gd name="T2" fmla="*/ 16 w 23"/>
                <a:gd name="T3" fmla="*/ 1 h 48"/>
                <a:gd name="T4" fmla="*/ 11 w 23"/>
                <a:gd name="T5" fmla="*/ 2 h 48"/>
                <a:gd name="T6" fmla="*/ 9 w 23"/>
                <a:gd name="T7" fmla="*/ 4 h 48"/>
                <a:gd name="T8" fmla="*/ 6 w 23"/>
                <a:gd name="T9" fmla="*/ 7 h 48"/>
                <a:gd name="T10" fmla="*/ 4 w 23"/>
                <a:gd name="T11" fmla="*/ 11 h 48"/>
                <a:gd name="T12" fmla="*/ 2 w 23"/>
                <a:gd name="T13" fmla="*/ 15 h 48"/>
                <a:gd name="T14" fmla="*/ 1 w 23"/>
                <a:gd name="T15" fmla="*/ 19 h 48"/>
                <a:gd name="T16" fmla="*/ 0 w 23"/>
                <a:gd name="T17" fmla="*/ 24 h 48"/>
                <a:gd name="T18" fmla="*/ 1 w 23"/>
                <a:gd name="T19" fmla="*/ 28 h 48"/>
                <a:gd name="T20" fmla="*/ 2 w 23"/>
                <a:gd name="T21" fmla="*/ 33 h 48"/>
                <a:gd name="T22" fmla="*/ 4 w 23"/>
                <a:gd name="T23" fmla="*/ 36 h 48"/>
                <a:gd name="T24" fmla="*/ 6 w 23"/>
                <a:gd name="T25" fmla="*/ 40 h 48"/>
                <a:gd name="T26" fmla="*/ 9 w 23"/>
                <a:gd name="T27" fmla="*/ 43 h 48"/>
                <a:gd name="T28" fmla="*/ 11 w 23"/>
                <a:gd name="T29" fmla="*/ 45 h 48"/>
                <a:gd name="T30" fmla="*/ 16 w 23"/>
                <a:gd name="T31" fmla="*/ 46 h 48"/>
                <a:gd name="T32" fmla="*/ 20 w 23"/>
                <a:gd name="T33" fmla="*/ 47 h 48"/>
                <a:gd name="T34" fmla="*/ 19 w 23"/>
                <a:gd name="T35" fmla="*/ 38 h 48"/>
                <a:gd name="T36" fmla="*/ 16 w 23"/>
                <a:gd name="T37" fmla="*/ 38 h 48"/>
                <a:gd name="T38" fmla="*/ 14 w 23"/>
                <a:gd name="T39" fmla="*/ 36 h 48"/>
                <a:gd name="T40" fmla="*/ 11 w 23"/>
                <a:gd name="T41" fmla="*/ 35 h 48"/>
                <a:gd name="T42" fmla="*/ 11 w 23"/>
                <a:gd name="T43" fmla="*/ 33 h 48"/>
                <a:gd name="T44" fmla="*/ 9 w 23"/>
                <a:gd name="T45" fmla="*/ 30 h 48"/>
                <a:gd name="T46" fmla="*/ 9 w 23"/>
                <a:gd name="T47" fmla="*/ 28 h 48"/>
                <a:gd name="T48" fmla="*/ 8 w 23"/>
                <a:gd name="T49" fmla="*/ 25 h 48"/>
                <a:gd name="T50" fmla="*/ 8 w 23"/>
                <a:gd name="T51" fmla="*/ 22 h 48"/>
                <a:gd name="T52" fmla="*/ 9 w 23"/>
                <a:gd name="T53" fmla="*/ 19 h 48"/>
                <a:gd name="T54" fmla="*/ 9 w 23"/>
                <a:gd name="T55" fmla="*/ 17 h 48"/>
                <a:gd name="T56" fmla="*/ 11 w 23"/>
                <a:gd name="T57" fmla="*/ 13 h 48"/>
                <a:gd name="T58" fmla="*/ 12 w 23"/>
                <a:gd name="T59" fmla="*/ 11 h 48"/>
                <a:gd name="T60" fmla="*/ 15 w 23"/>
                <a:gd name="T61" fmla="*/ 11 h 48"/>
                <a:gd name="T62" fmla="*/ 17 w 23"/>
                <a:gd name="T63" fmla="*/ 9 h 48"/>
                <a:gd name="T64" fmla="*/ 20 w 23"/>
                <a:gd name="T65" fmla="*/ 9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 h="48">
                  <a:moveTo>
                    <a:pt x="22" y="9"/>
                  </a:moveTo>
                  <a:lnTo>
                    <a:pt x="22" y="0"/>
                  </a:lnTo>
                  <a:lnTo>
                    <a:pt x="20" y="0"/>
                  </a:lnTo>
                  <a:lnTo>
                    <a:pt x="18" y="1"/>
                  </a:lnTo>
                  <a:lnTo>
                    <a:pt x="16" y="1"/>
                  </a:lnTo>
                  <a:lnTo>
                    <a:pt x="13" y="2"/>
                  </a:lnTo>
                  <a:lnTo>
                    <a:pt x="11" y="3"/>
                  </a:lnTo>
                  <a:lnTo>
                    <a:pt x="9" y="4"/>
                  </a:lnTo>
                  <a:lnTo>
                    <a:pt x="8" y="6"/>
                  </a:lnTo>
                  <a:lnTo>
                    <a:pt x="6" y="7"/>
                  </a:lnTo>
                  <a:lnTo>
                    <a:pt x="5" y="9"/>
                  </a:lnTo>
                  <a:lnTo>
                    <a:pt x="4" y="11"/>
                  </a:lnTo>
                  <a:lnTo>
                    <a:pt x="3" y="12"/>
                  </a:lnTo>
                  <a:lnTo>
                    <a:pt x="2" y="15"/>
                  </a:lnTo>
                  <a:lnTo>
                    <a:pt x="1" y="17"/>
                  </a:lnTo>
                  <a:lnTo>
                    <a:pt x="1" y="19"/>
                  </a:lnTo>
                  <a:lnTo>
                    <a:pt x="0" y="21"/>
                  </a:lnTo>
                  <a:lnTo>
                    <a:pt x="0" y="24"/>
                  </a:lnTo>
                  <a:lnTo>
                    <a:pt x="0" y="26"/>
                  </a:lnTo>
                  <a:lnTo>
                    <a:pt x="1" y="28"/>
                  </a:lnTo>
                  <a:lnTo>
                    <a:pt x="1" y="30"/>
                  </a:lnTo>
                  <a:lnTo>
                    <a:pt x="2" y="33"/>
                  </a:lnTo>
                  <a:lnTo>
                    <a:pt x="3" y="35"/>
                  </a:lnTo>
                  <a:lnTo>
                    <a:pt x="4" y="36"/>
                  </a:lnTo>
                  <a:lnTo>
                    <a:pt x="5" y="38"/>
                  </a:lnTo>
                  <a:lnTo>
                    <a:pt x="6" y="40"/>
                  </a:lnTo>
                  <a:lnTo>
                    <a:pt x="8" y="42"/>
                  </a:lnTo>
                  <a:lnTo>
                    <a:pt x="9" y="43"/>
                  </a:lnTo>
                  <a:lnTo>
                    <a:pt x="11" y="44"/>
                  </a:lnTo>
                  <a:lnTo>
                    <a:pt x="13" y="45"/>
                  </a:lnTo>
                  <a:lnTo>
                    <a:pt x="16" y="46"/>
                  </a:lnTo>
                  <a:lnTo>
                    <a:pt x="18" y="46"/>
                  </a:lnTo>
                  <a:lnTo>
                    <a:pt x="20" y="47"/>
                  </a:lnTo>
                  <a:lnTo>
                    <a:pt x="22" y="47"/>
                  </a:lnTo>
                  <a:lnTo>
                    <a:pt x="22" y="38"/>
                  </a:lnTo>
                  <a:lnTo>
                    <a:pt x="21" y="38"/>
                  </a:lnTo>
                  <a:lnTo>
                    <a:pt x="19" y="38"/>
                  </a:lnTo>
                  <a:lnTo>
                    <a:pt x="18" y="38"/>
                  </a:lnTo>
                  <a:lnTo>
                    <a:pt x="17" y="37"/>
                  </a:lnTo>
                  <a:lnTo>
                    <a:pt x="16" y="36"/>
                  </a:lnTo>
                  <a:lnTo>
                    <a:pt x="14" y="36"/>
                  </a:lnTo>
                  <a:lnTo>
                    <a:pt x="13" y="35"/>
                  </a:lnTo>
                  <a:lnTo>
                    <a:pt x="13" y="34"/>
                  </a:lnTo>
                  <a:lnTo>
                    <a:pt x="11" y="33"/>
                  </a:lnTo>
                  <a:lnTo>
                    <a:pt x="11" y="32"/>
                  </a:lnTo>
                  <a:lnTo>
                    <a:pt x="9" y="30"/>
                  </a:lnTo>
                  <a:lnTo>
                    <a:pt x="9" y="29"/>
                  </a:lnTo>
                  <a:lnTo>
                    <a:pt x="9" y="28"/>
                  </a:lnTo>
                  <a:lnTo>
                    <a:pt x="8" y="27"/>
                  </a:lnTo>
                  <a:lnTo>
                    <a:pt x="8" y="25"/>
                  </a:lnTo>
                  <a:lnTo>
                    <a:pt x="8" y="24"/>
                  </a:lnTo>
                  <a:lnTo>
                    <a:pt x="8" y="22"/>
                  </a:lnTo>
                  <a:lnTo>
                    <a:pt x="8" y="20"/>
                  </a:lnTo>
                  <a:lnTo>
                    <a:pt x="9" y="19"/>
                  </a:lnTo>
                  <a:lnTo>
                    <a:pt x="9" y="18"/>
                  </a:lnTo>
                  <a:lnTo>
                    <a:pt x="9" y="17"/>
                  </a:lnTo>
                  <a:lnTo>
                    <a:pt x="11" y="15"/>
                  </a:lnTo>
                  <a:lnTo>
                    <a:pt x="13" y="13"/>
                  </a:lnTo>
                  <a:lnTo>
                    <a:pt x="13" y="12"/>
                  </a:lnTo>
                  <a:lnTo>
                    <a:pt x="14" y="11"/>
                  </a:lnTo>
                  <a:lnTo>
                    <a:pt x="16" y="11"/>
                  </a:lnTo>
                  <a:lnTo>
                    <a:pt x="17" y="11"/>
                  </a:lnTo>
                  <a:lnTo>
                    <a:pt x="18" y="10"/>
                  </a:lnTo>
                  <a:lnTo>
                    <a:pt x="19" y="9"/>
                  </a:lnTo>
                  <a:lnTo>
                    <a:pt x="21" y="9"/>
                  </a:lnTo>
                  <a:lnTo>
                    <a:pt x="22" y="9"/>
                  </a:lnTo>
                </a:path>
              </a:pathLst>
            </a:custGeom>
            <a:solidFill>
              <a:srgbClr val="F7F7FB"/>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62" name="Freeform 91"/>
            <p:cNvSpPr>
              <a:spLocks/>
            </p:cNvSpPr>
            <p:nvPr/>
          </p:nvSpPr>
          <p:spPr bwMode="auto">
            <a:xfrm>
              <a:off x="6024" y="474"/>
              <a:ext cx="15" cy="29"/>
            </a:xfrm>
            <a:custGeom>
              <a:avLst/>
              <a:gdLst>
                <a:gd name="T0" fmla="*/ 0 w 15"/>
                <a:gd name="T1" fmla="*/ 19 h 29"/>
                <a:gd name="T2" fmla="*/ 0 w 15"/>
                <a:gd name="T3" fmla="*/ 28 h 29"/>
                <a:gd name="T4" fmla="*/ 1 w 15"/>
                <a:gd name="T5" fmla="*/ 28 h 29"/>
                <a:gd name="T6" fmla="*/ 3 w 15"/>
                <a:gd name="T7" fmla="*/ 28 h 29"/>
                <a:gd name="T8" fmla="*/ 4 w 15"/>
                <a:gd name="T9" fmla="*/ 27 h 29"/>
                <a:gd name="T10" fmla="*/ 6 w 15"/>
                <a:gd name="T11" fmla="*/ 27 h 29"/>
                <a:gd name="T12" fmla="*/ 7 w 15"/>
                <a:gd name="T13" fmla="*/ 27 h 29"/>
                <a:gd name="T14" fmla="*/ 8 w 15"/>
                <a:gd name="T15" fmla="*/ 25 h 29"/>
                <a:gd name="T16" fmla="*/ 10 w 15"/>
                <a:gd name="T17" fmla="*/ 24 h 29"/>
                <a:gd name="T18" fmla="*/ 11 w 15"/>
                <a:gd name="T19" fmla="*/ 23 h 29"/>
                <a:gd name="T20" fmla="*/ 11 w 15"/>
                <a:gd name="T21" fmla="*/ 22 h 29"/>
                <a:gd name="T22" fmla="*/ 12 w 15"/>
                <a:gd name="T23" fmla="*/ 20 h 29"/>
                <a:gd name="T24" fmla="*/ 13 w 15"/>
                <a:gd name="T25" fmla="*/ 19 h 29"/>
                <a:gd name="T26" fmla="*/ 13 w 15"/>
                <a:gd name="T27" fmla="*/ 18 h 29"/>
                <a:gd name="T28" fmla="*/ 13 w 15"/>
                <a:gd name="T29" fmla="*/ 17 h 29"/>
                <a:gd name="T30" fmla="*/ 13 w 15"/>
                <a:gd name="T31" fmla="*/ 15 h 29"/>
                <a:gd name="T32" fmla="*/ 14 w 15"/>
                <a:gd name="T33" fmla="*/ 14 h 29"/>
                <a:gd name="T34" fmla="*/ 13 w 15"/>
                <a:gd name="T35" fmla="*/ 12 h 29"/>
                <a:gd name="T36" fmla="*/ 13 w 15"/>
                <a:gd name="T37" fmla="*/ 11 h 29"/>
                <a:gd name="T38" fmla="*/ 13 w 15"/>
                <a:gd name="T39" fmla="*/ 10 h 29"/>
                <a:gd name="T40" fmla="*/ 13 w 15"/>
                <a:gd name="T41" fmla="*/ 8 h 29"/>
                <a:gd name="T42" fmla="*/ 12 w 15"/>
                <a:gd name="T43" fmla="*/ 8 h 29"/>
                <a:gd name="T44" fmla="*/ 11 w 15"/>
                <a:gd name="T45" fmla="*/ 6 h 29"/>
                <a:gd name="T46" fmla="*/ 11 w 15"/>
                <a:gd name="T47" fmla="*/ 5 h 29"/>
                <a:gd name="T48" fmla="*/ 10 w 15"/>
                <a:gd name="T49" fmla="*/ 4 h 29"/>
                <a:gd name="T50" fmla="*/ 8 w 15"/>
                <a:gd name="T51" fmla="*/ 3 h 29"/>
                <a:gd name="T52" fmla="*/ 7 w 15"/>
                <a:gd name="T53" fmla="*/ 1 h 29"/>
                <a:gd name="T54" fmla="*/ 6 w 15"/>
                <a:gd name="T55" fmla="*/ 1 h 29"/>
                <a:gd name="T56" fmla="*/ 4 w 15"/>
                <a:gd name="T57" fmla="*/ 1 h 29"/>
                <a:gd name="T58" fmla="*/ 3 w 15"/>
                <a:gd name="T59" fmla="*/ 0 h 29"/>
                <a:gd name="T60" fmla="*/ 1 w 15"/>
                <a:gd name="T61" fmla="*/ 0 h 29"/>
                <a:gd name="T62" fmla="*/ 0 w 15"/>
                <a:gd name="T63" fmla="*/ 0 h 29"/>
                <a:gd name="T64" fmla="*/ 0 w 15"/>
                <a:gd name="T65" fmla="*/ 8 h 29"/>
                <a:gd name="T66" fmla="*/ 1 w 15"/>
                <a:gd name="T67" fmla="*/ 8 h 29"/>
                <a:gd name="T68" fmla="*/ 1 w 15"/>
                <a:gd name="T69" fmla="*/ 9 h 29"/>
                <a:gd name="T70" fmla="*/ 2 w 15"/>
                <a:gd name="T71" fmla="*/ 9 h 29"/>
                <a:gd name="T72" fmla="*/ 3 w 15"/>
                <a:gd name="T73" fmla="*/ 10 h 29"/>
                <a:gd name="T74" fmla="*/ 4 w 15"/>
                <a:gd name="T75" fmla="*/ 10 h 29"/>
                <a:gd name="T76" fmla="*/ 4 w 15"/>
                <a:gd name="T77" fmla="*/ 11 h 29"/>
                <a:gd name="T78" fmla="*/ 5 w 15"/>
                <a:gd name="T79" fmla="*/ 12 h 29"/>
                <a:gd name="T80" fmla="*/ 5 w 15"/>
                <a:gd name="T81" fmla="*/ 13 h 29"/>
                <a:gd name="T82" fmla="*/ 6 w 15"/>
                <a:gd name="T83" fmla="*/ 13 h 29"/>
                <a:gd name="T84" fmla="*/ 6 w 15"/>
                <a:gd name="T85" fmla="*/ 14 h 29"/>
                <a:gd name="T86" fmla="*/ 5 w 15"/>
                <a:gd name="T87" fmla="*/ 15 h 29"/>
                <a:gd name="T88" fmla="*/ 5 w 15"/>
                <a:gd name="T89" fmla="*/ 16 h 29"/>
                <a:gd name="T90" fmla="*/ 4 w 15"/>
                <a:gd name="T91" fmla="*/ 17 h 29"/>
                <a:gd name="T92" fmla="*/ 4 w 15"/>
                <a:gd name="T93" fmla="*/ 18 h 29"/>
                <a:gd name="T94" fmla="*/ 3 w 15"/>
                <a:gd name="T95" fmla="*/ 18 h 29"/>
                <a:gd name="T96" fmla="*/ 2 w 15"/>
                <a:gd name="T97" fmla="*/ 19 h 29"/>
                <a:gd name="T98" fmla="*/ 1 w 15"/>
                <a:gd name="T99" fmla="*/ 19 h 29"/>
                <a:gd name="T100" fmla="*/ 0 w 15"/>
                <a:gd name="T101" fmla="*/ 19 h 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 h="29">
                  <a:moveTo>
                    <a:pt x="0" y="19"/>
                  </a:moveTo>
                  <a:lnTo>
                    <a:pt x="0" y="28"/>
                  </a:lnTo>
                  <a:lnTo>
                    <a:pt x="1" y="28"/>
                  </a:lnTo>
                  <a:lnTo>
                    <a:pt x="3" y="28"/>
                  </a:lnTo>
                  <a:lnTo>
                    <a:pt x="4" y="27"/>
                  </a:lnTo>
                  <a:lnTo>
                    <a:pt x="6" y="27"/>
                  </a:lnTo>
                  <a:lnTo>
                    <a:pt x="7" y="27"/>
                  </a:lnTo>
                  <a:lnTo>
                    <a:pt x="8" y="25"/>
                  </a:lnTo>
                  <a:lnTo>
                    <a:pt x="10" y="24"/>
                  </a:lnTo>
                  <a:lnTo>
                    <a:pt x="11" y="23"/>
                  </a:lnTo>
                  <a:lnTo>
                    <a:pt x="11" y="22"/>
                  </a:lnTo>
                  <a:lnTo>
                    <a:pt x="12" y="20"/>
                  </a:lnTo>
                  <a:lnTo>
                    <a:pt x="13" y="19"/>
                  </a:lnTo>
                  <a:lnTo>
                    <a:pt x="13" y="18"/>
                  </a:lnTo>
                  <a:lnTo>
                    <a:pt x="13" y="17"/>
                  </a:lnTo>
                  <a:lnTo>
                    <a:pt x="13" y="15"/>
                  </a:lnTo>
                  <a:lnTo>
                    <a:pt x="14" y="14"/>
                  </a:lnTo>
                  <a:lnTo>
                    <a:pt x="13" y="12"/>
                  </a:lnTo>
                  <a:lnTo>
                    <a:pt x="13" y="11"/>
                  </a:lnTo>
                  <a:lnTo>
                    <a:pt x="13" y="10"/>
                  </a:lnTo>
                  <a:lnTo>
                    <a:pt x="13" y="8"/>
                  </a:lnTo>
                  <a:lnTo>
                    <a:pt x="12" y="8"/>
                  </a:lnTo>
                  <a:lnTo>
                    <a:pt x="11" y="6"/>
                  </a:lnTo>
                  <a:lnTo>
                    <a:pt x="11" y="5"/>
                  </a:lnTo>
                  <a:lnTo>
                    <a:pt x="10" y="4"/>
                  </a:lnTo>
                  <a:lnTo>
                    <a:pt x="8" y="3"/>
                  </a:lnTo>
                  <a:lnTo>
                    <a:pt x="7" y="1"/>
                  </a:lnTo>
                  <a:lnTo>
                    <a:pt x="6" y="1"/>
                  </a:lnTo>
                  <a:lnTo>
                    <a:pt x="4" y="1"/>
                  </a:lnTo>
                  <a:lnTo>
                    <a:pt x="3" y="0"/>
                  </a:lnTo>
                  <a:lnTo>
                    <a:pt x="1" y="0"/>
                  </a:lnTo>
                  <a:lnTo>
                    <a:pt x="0" y="0"/>
                  </a:lnTo>
                  <a:lnTo>
                    <a:pt x="0" y="8"/>
                  </a:lnTo>
                  <a:lnTo>
                    <a:pt x="1" y="8"/>
                  </a:lnTo>
                  <a:lnTo>
                    <a:pt x="1" y="9"/>
                  </a:lnTo>
                  <a:lnTo>
                    <a:pt x="2" y="9"/>
                  </a:lnTo>
                  <a:lnTo>
                    <a:pt x="3" y="10"/>
                  </a:lnTo>
                  <a:lnTo>
                    <a:pt x="4" y="10"/>
                  </a:lnTo>
                  <a:lnTo>
                    <a:pt x="4" y="11"/>
                  </a:lnTo>
                  <a:lnTo>
                    <a:pt x="5" y="12"/>
                  </a:lnTo>
                  <a:lnTo>
                    <a:pt x="5" y="13"/>
                  </a:lnTo>
                  <a:lnTo>
                    <a:pt x="6" y="13"/>
                  </a:lnTo>
                  <a:lnTo>
                    <a:pt x="6" y="14"/>
                  </a:lnTo>
                  <a:lnTo>
                    <a:pt x="5" y="15"/>
                  </a:lnTo>
                  <a:lnTo>
                    <a:pt x="5" y="16"/>
                  </a:lnTo>
                  <a:lnTo>
                    <a:pt x="4" y="17"/>
                  </a:lnTo>
                  <a:lnTo>
                    <a:pt x="4" y="18"/>
                  </a:lnTo>
                  <a:lnTo>
                    <a:pt x="3" y="18"/>
                  </a:lnTo>
                  <a:lnTo>
                    <a:pt x="2" y="19"/>
                  </a:lnTo>
                  <a:lnTo>
                    <a:pt x="1" y="19"/>
                  </a:lnTo>
                  <a:lnTo>
                    <a:pt x="0" y="19"/>
                  </a:lnTo>
                </a:path>
              </a:pathLst>
            </a:custGeom>
            <a:solidFill>
              <a:srgbClr val="FAFAF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63" name="Freeform 92"/>
            <p:cNvSpPr>
              <a:spLocks/>
            </p:cNvSpPr>
            <p:nvPr/>
          </p:nvSpPr>
          <p:spPr bwMode="auto">
            <a:xfrm>
              <a:off x="6009" y="474"/>
              <a:ext cx="13" cy="29"/>
            </a:xfrm>
            <a:custGeom>
              <a:avLst/>
              <a:gdLst>
                <a:gd name="T0" fmla="*/ 12 w 13"/>
                <a:gd name="T1" fmla="*/ 8 h 29"/>
                <a:gd name="T2" fmla="*/ 12 w 13"/>
                <a:gd name="T3" fmla="*/ 1 h 29"/>
                <a:gd name="T4" fmla="*/ 12 w 13"/>
                <a:gd name="T5" fmla="*/ 0 h 29"/>
                <a:gd name="T6" fmla="*/ 11 w 13"/>
                <a:gd name="T7" fmla="*/ 0 h 29"/>
                <a:gd name="T8" fmla="*/ 9 w 13"/>
                <a:gd name="T9" fmla="*/ 1 h 29"/>
                <a:gd name="T10" fmla="*/ 8 w 13"/>
                <a:gd name="T11" fmla="*/ 1 h 29"/>
                <a:gd name="T12" fmla="*/ 7 w 13"/>
                <a:gd name="T13" fmla="*/ 1 h 29"/>
                <a:gd name="T14" fmla="*/ 6 w 13"/>
                <a:gd name="T15" fmla="*/ 2 h 29"/>
                <a:gd name="T16" fmla="*/ 5 w 13"/>
                <a:gd name="T17" fmla="*/ 3 h 29"/>
                <a:gd name="T18" fmla="*/ 4 w 13"/>
                <a:gd name="T19" fmla="*/ 3 h 29"/>
                <a:gd name="T20" fmla="*/ 4 w 13"/>
                <a:gd name="T21" fmla="*/ 4 h 29"/>
                <a:gd name="T22" fmla="*/ 3 w 13"/>
                <a:gd name="T23" fmla="*/ 6 h 29"/>
                <a:gd name="T24" fmla="*/ 2 w 13"/>
                <a:gd name="T25" fmla="*/ 6 h 29"/>
                <a:gd name="T26" fmla="*/ 1 w 13"/>
                <a:gd name="T27" fmla="*/ 7 h 29"/>
                <a:gd name="T28" fmla="*/ 1 w 13"/>
                <a:gd name="T29" fmla="*/ 8 h 29"/>
                <a:gd name="T30" fmla="*/ 1 w 13"/>
                <a:gd name="T31" fmla="*/ 10 h 29"/>
                <a:gd name="T32" fmla="*/ 0 w 13"/>
                <a:gd name="T33" fmla="*/ 11 h 29"/>
                <a:gd name="T34" fmla="*/ 0 w 13"/>
                <a:gd name="T35" fmla="*/ 13 h 29"/>
                <a:gd name="T36" fmla="*/ 0 w 13"/>
                <a:gd name="T37" fmla="*/ 14 h 29"/>
                <a:gd name="T38" fmla="*/ 0 w 13"/>
                <a:gd name="T39" fmla="*/ 15 h 29"/>
                <a:gd name="T40" fmla="*/ 0 w 13"/>
                <a:gd name="T41" fmla="*/ 17 h 29"/>
                <a:gd name="T42" fmla="*/ 1 w 13"/>
                <a:gd name="T43" fmla="*/ 18 h 29"/>
                <a:gd name="T44" fmla="*/ 1 w 13"/>
                <a:gd name="T45" fmla="*/ 20 h 29"/>
                <a:gd name="T46" fmla="*/ 1 w 13"/>
                <a:gd name="T47" fmla="*/ 21 h 29"/>
                <a:gd name="T48" fmla="*/ 2 w 13"/>
                <a:gd name="T49" fmla="*/ 22 h 29"/>
                <a:gd name="T50" fmla="*/ 3 w 13"/>
                <a:gd name="T51" fmla="*/ 23 h 29"/>
                <a:gd name="T52" fmla="*/ 4 w 13"/>
                <a:gd name="T53" fmla="*/ 24 h 29"/>
                <a:gd name="T54" fmla="*/ 4 w 13"/>
                <a:gd name="T55" fmla="*/ 25 h 29"/>
                <a:gd name="T56" fmla="*/ 5 w 13"/>
                <a:gd name="T57" fmla="*/ 25 h 29"/>
                <a:gd name="T58" fmla="*/ 6 w 13"/>
                <a:gd name="T59" fmla="*/ 27 h 29"/>
                <a:gd name="T60" fmla="*/ 7 w 13"/>
                <a:gd name="T61" fmla="*/ 27 h 29"/>
                <a:gd name="T62" fmla="*/ 8 w 13"/>
                <a:gd name="T63" fmla="*/ 27 h 29"/>
                <a:gd name="T64" fmla="*/ 9 w 13"/>
                <a:gd name="T65" fmla="*/ 28 h 29"/>
                <a:gd name="T66" fmla="*/ 11 w 13"/>
                <a:gd name="T67" fmla="*/ 28 h 29"/>
                <a:gd name="T68" fmla="*/ 12 w 13"/>
                <a:gd name="T69" fmla="*/ 28 h 29"/>
                <a:gd name="T70" fmla="*/ 12 w 13"/>
                <a:gd name="T71" fmla="*/ 20 h 29"/>
                <a:gd name="T72" fmla="*/ 11 w 13"/>
                <a:gd name="T73" fmla="*/ 20 h 29"/>
                <a:gd name="T74" fmla="*/ 10 w 13"/>
                <a:gd name="T75" fmla="*/ 20 h 29"/>
                <a:gd name="T76" fmla="*/ 10 w 13"/>
                <a:gd name="T77" fmla="*/ 19 h 29"/>
                <a:gd name="T78" fmla="*/ 9 w 13"/>
                <a:gd name="T79" fmla="*/ 18 h 29"/>
                <a:gd name="T80" fmla="*/ 8 w 13"/>
                <a:gd name="T81" fmla="*/ 18 h 29"/>
                <a:gd name="T82" fmla="*/ 8 w 13"/>
                <a:gd name="T83" fmla="*/ 17 h 29"/>
                <a:gd name="T84" fmla="*/ 7 w 13"/>
                <a:gd name="T85" fmla="*/ 16 h 29"/>
                <a:gd name="T86" fmla="*/ 7 w 13"/>
                <a:gd name="T87" fmla="*/ 15 h 29"/>
                <a:gd name="T88" fmla="*/ 7 w 13"/>
                <a:gd name="T89" fmla="*/ 14 h 29"/>
                <a:gd name="T90" fmla="*/ 7 w 13"/>
                <a:gd name="T91" fmla="*/ 13 h 29"/>
                <a:gd name="T92" fmla="*/ 8 w 13"/>
                <a:gd name="T93" fmla="*/ 11 h 29"/>
                <a:gd name="T94" fmla="*/ 8 w 13"/>
                <a:gd name="T95" fmla="*/ 10 h 29"/>
                <a:gd name="T96" fmla="*/ 9 w 13"/>
                <a:gd name="T97" fmla="*/ 10 h 29"/>
                <a:gd name="T98" fmla="*/ 10 w 13"/>
                <a:gd name="T99" fmla="*/ 9 h 29"/>
                <a:gd name="T100" fmla="*/ 11 w 13"/>
                <a:gd name="T101" fmla="*/ 8 h 29"/>
                <a:gd name="T102" fmla="*/ 12 w 13"/>
                <a:gd name="T103" fmla="*/ 8 h 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 h="29">
                  <a:moveTo>
                    <a:pt x="12" y="8"/>
                  </a:moveTo>
                  <a:lnTo>
                    <a:pt x="12" y="1"/>
                  </a:lnTo>
                  <a:lnTo>
                    <a:pt x="12" y="0"/>
                  </a:lnTo>
                  <a:lnTo>
                    <a:pt x="11" y="0"/>
                  </a:lnTo>
                  <a:lnTo>
                    <a:pt x="9" y="1"/>
                  </a:lnTo>
                  <a:lnTo>
                    <a:pt x="8" y="1"/>
                  </a:lnTo>
                  <a:lnTo>
                    <a:pt x="7" y="1"/>
                  </a:lnTo>
                  <a:lnTo>
                    <a:pt x="6" y="2"/>
                  </a:lnTo>
                  <a:lnTo>
                    <a:pt x="5" y="3"/>
                  </a:lnTo>
                  <a:lnTo>
                    <a:pt x="4" y="3"/>
                  </a:lnTo>
                  <a:lnTo>
                    <a:pt x="4" y="4"/>
                  </a:lnTo>
                  <a:lnTo>
                    <a:pt x="3" y="6"/>
                  </a:lnTo>
                  <a:lnTo>
                    <a:pt x="2" y="6"/>
                  </a:lnTo>
                  <a:lnTo>
                    <a:pt x="1" y="7"/>
                  </a:lnTo>
                  <a:lnTo>
                    <a:pt x="1" y="8"/>
                  </a:lnTo>
                  <a:lnTo>
                    <a:pt x="1" y="10"/>
                  </a:lnTo>
                  <a:lnTo>
                    <a:pt x="0" y="11"/>
                  </a:lnTo>
                  <a:lnTo>
                    <a:pt x="0" y="13"/>
                  </a:lnTo>
                  <a:lnTo>
                    <a:pt x="0" y="14"/>
                  </a:lnTo>
                  <a:lnTo>
                    <a:pt x="0" y="15"/>
                  </a:lnTo>
                  <a:lnTo>
                    <a:pt x="0" y="17"/>
                  </a:lnTo>
                  <a:lnTo>
                    <a:pt x="1" y="18"/>
                  </a:lnTo>
                  <a:lnTo>
                    <a:pt x="1" y="20"/>
                  </a:lnTo>
                  <a:lnTo>
                    <a:pt x="1" y="21"/>
                  </a:lnTo>
                  <a:lnTo>
                    <a:pt x="2" y="22"/>
                  </a:lnTo>
                  <a:lnTo>
                    <a:pt x="3" y="23"/>
                  </a:lnTo>
                  <a:lnTo>
                    <a:pt x="4" y="24"/>
                  </a:lnTo>
                  <a:lnTo>
                    <a:pt x="4" y="25"/>
                  </a:lnTo>
                  <a:lnTo>
                    <a:pt x="5" y="25"/>
                  </a:lnTo>
                  <a:lnTo>
                    <a:pt x="6" y="27"/>
                  </a:lnTo>
                  <a:lnTo>
                    <a:pt x="7" y="27"/>
                  </a:lnTo>
                  <a:lnTo>
                    <a:pt x="8" y="27"/>
                  </a:lnTo>
                  <a:lnTo>
                    <a:pt x="9" y="28"/>
                  </a:lnTo>
                  <a:lnTo>
                    <a:pt x="11" y="28"/>
                  </a:lnTo>
                  <a:lnTo>
                    <a:pt x="12" y="28"/>
                  </a:lnTo>
                  <a:lnTo>
                    <a:pt x="12" y="20"/>
                  </a:lnTo>
                  <a:lnTo>
                    <a:pt x="11" y="20"/>
                  </a:lnTo>
                  <a:lnTo>
                    <a:pt x="10" y="20"/>
                  </a:lnTo>
                  <a:lnTo>
                    <a:pt x="10" y="19"/>
                  </a:lnTo>
                  <a:lnTo>
                    <a:pt x="9" y="18"/>
                  </a:lnTo>
                  <a:lnTo>
                    <a:pt x="8" y="18"/>
                  </a:lnTo>
                  <a:lnTo>
                    <a:pt x="8" y="17"/>
                  </a:lnTo>
                  <a:lnTo>
                    <a:pt x="7" y="16"/>
                  </a:lnTo>
                  <a:lnTo>
                    <a:pt x="7" y="15"/>
                  </a:lnTo>
                  <a:lnTo>
                    <a:pt x="7" y="14"/>
                  </a:lnTo>
                  <a:lnTo>
                    <a:pt x="7" y="13"/>
                  </a:lnTo>
                  <a:lnTo>
                    <a:pt x="8" y="11"/>
                  </a:lnTo>
                  <a:lnTo>
                    <a:pt x="8" y="10"/>
                  </a:lnTo>
                  <a:lnTo>
                    <a:pt x="9" y="10"/>
                  </a:lnTo>
                  <a:lnTo>
                    <a:pt x="10" y="9"/>
                  </a:lnTo>
                  <a:lnTo>
                    <a:pt x="11" y="8"/>
                  </a:lnTo>
                  <a:lnTo>
                    <a:pt x="12" y="8"/>
                  </a:lnTo>
                </a:path>
              </a:pathLst>
            </a:custGeom>
            <a:solidFill>
              <a:srgbClr val="FAFAF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64" name="Freeform 93"/>
            <p:cNvSpPr>
              <a:spLocks/>
            </p:cNvSpPr>
            <p:nvPr/>
          </p:nvSpPr>
          <p:spPr bwMode="auto">
            <a:xfrm>
              <a:off x="6019" y="484"/>
              <a:ext cx="11" cy="11"/>
            </a:xfrm>
            <a:custGeom>
              <a:avLst/>
              <a:gdLst>
                <a:gd name="T0" fmla="*/ 0 w 11"/>
                <a:gd name="T1" fmla="*/ 5 h 11"/>
                <a:gd name="T2" fmla="*/ 0 w 11"/>
                <a:gd name="T3" fmla="*/ 6 h 11"/>
                <a:gd name="T4" fmla="*/ 1 w 11"/>
                <a:gd name="T5" fmla="*/ 7 h 11"/>
                <a:gd name="T6" fmla="*/ 1 w 11"/>
                <a:gd name="T7" fmla="*/ 8 h 11"/>
                <a:gd name="T8" fmla="*/ 2 w 11"/>
                <a:gd name="T9" fmla="*/ 9 h 11"/>
                <a:gd name="T10" fmla="*/ 3 w 11"/>
                <a:gd name="T11" fmla="*/ 9 h 11"/>
                <a:gd name="T12" fmla="*/ 3 w 11"/>
                <a:gd name="T13" fmla="*/ 10 h 11"/>
                <a:gd name="T14" fmla="*/ 4 w 11"/>
                <a:gd name="T15" fmla="*/ 10 h 11"/>
                <a:gd name="T16" fmla="*/ 5 w 11"/>
                <a:gd name="T17" fmla="*/ 10 h 11"/>
                <a:gd name="T18" fmla="*/ 6 w 11"/>
                <a:gd name="T19" fmla="*/ 10 h 11"/>
                <a:gd name="T20" fmla="*/ 6 w 11"/>
                <a:gd name="T21" fmla="*/ 9 h 11"/>
                <a:gd name="T22" fmla="*/ 7 w 11"/>
                <a:gd name="T23" fmla="*/ 9 h 11"/>
                <a:gd name="T24" fmla="*/ 8 w 11"/>
                <a:gd name="T25" fmla="*/ 9 h 11"/>
                <a:gd name="T26" fmla="*/ 8 w 11"/>
                <a:gd name="T27" fmla="*/ 8 h 11"/>
                <a:gd name="T28" fmla="*/ 9 w 11"/>
                <a:gd name="T29" fmla="*/ 8 h 11"/>
                <a:gd name="T30" fmla="*/ 9 w 11"/>
                <a:gd name="T31" fmla="*/ 7 h 11"/>
                <a:gd name="T32" fmla="*/ 9 w 11"/>
                <a:gd name="T33" fmla="*/ 6 h 11"/>
                <a:gd name="T34" fmla="*/ 10 w 11"/>
                <a:gd name="T35" fmla="*/ 6 h 11"/>
                <a:gd name="T36" fmla="*/ 10 w 11"/>
                <a:gd name="T37" fmla="*/ 5 h 11"/>
                <a:gd name="T38" fmla="*/ 10 w 11"/>
                <a:gd name="T39" fmla="*/ 4 h 11"/>
                <a:gd name="T40" fmla="*/ 9 w 11"/>
                <a:gd name="T41" fmla="*/ 4 h 11"/>
                <a:gd name="T42" fmla="*/ 9 w 11"/>
                <a:gd name="T43" fmla="*/ 3 h 11"/>
                <a:gd name="T44" fmla="*/ 9 w 11"/>
                <a:gd name="T45" fmla="*/ 2 h 11"/>
                <a:gd name="T46" fmla="*/ 8 w 11"/>
                <a:gd name="T47" fmla="*/ 1 h 11"/>
                <a:gd name="T48" fmla="*/ 7 w 11"/>
                <a:gd name="T49" fmla="*/ 1 h 11"/>
                <a:gd name="T50" fmla="*/ 6 w 11"/>
                <a:gd name="T51" fmla="*/ 1 h 11"/>
                <a:gd name="T52" fmla="*/ 6 w 11"/>
                <a:gd name="T53" fmla="*/ 0 h 11"/>
                <a:gd name="T54" fmla="*/ 5 w 11"/>
                <a:gd name="T55" fmla="*/ 0 h 11"/>
                <a:gd name="T56" fmla="*/ 4 w 11"/>
                <a:gd name="T57" fmla="*/ 0 h 11"/>
                <a:gd name="T58" fmla="*/ 3 w 11"/>
                <a:gd name="T59" fmla="*/ 0 h 11"/>
                <a:gd name="T60" fmla="*/ 3 w 11"/>
                <a:gd name="T61" fmla="*/ 1 h 11"/>
                <a:gd name="T62" fmla="*/ 2 w 11"/>
                <a:gd name="T63" fmla="*/ 1 h 11"/>
                <a:gd name="T64" fmla="*/ 1 w 11"/>
                <a:gd name="T65" fmla="*/ 1 h 11"/>
                <a:gd name="T66" fmla="*/ 1 w 11"/>
                <a:gd name="T67" fmla="*/ 2 h 11"/>
                <a:gd name="T68" fmla="*/ 1 w 11"/>
                <a:gd name="T69" fmla="*/ 3 h 11"/>
                <a:gd name="T70" fmla="*/ 0 w 11"/>
                <a:gd name="T71" fmla="*/ 3 h 11"/>
                <a:gd name="T72" fmla="*/ 0 w 11"/>
                <a:gd name="T73" fmla="*/ 4 h 11"/>
                <a:gd name="T74" fmla="*/ 0 w 11"/>
                <a:gd name="T75" fmla="*/ 5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 h="11">
                  <a:moveTo>
                    <a:pt x="0" y="5"/>
                  </a:moveTo>
                  <a:lnTo>
                    <a:pt x="0" y="6"/>
                  </a:lnTo>
                  <a:lnTo>
                    <a:pt x="1" y="7"/>
                  </a:lnTo>
                  <a:lnTo>
                    <a:pt x="1" y="8"/>
                  </a:lnTo>
                  <a:lnTo>
                    <a:pt x="2" y="9"/>
                  </a:lnTo>
                  <a:lnTo>
                    <a:pt x="3" y="9"/>
                  </a:lnTo>
                  <a:lnTo>
                    <a:pt x="3" y="10"/>
                  </a:lnTo>
                  <a:lnTo>
                    <a:pt x="4" y="10"/>
                  </a:lnTo>
                  <a:lnTo>
                    <a:pt x="5" y="10"/>
                  </a:lnTo>
                  <a:lnTo>
                    <a:pt x="6" y="10"/>
                  </a:lnTo>
                  <a:lnTo>
                    <a:pt x="6" y="9"/>
                  </a:lnTo>
                  <a:lnTo>
                    <a:pt x="7" y="9"/>
                  </a:lnTo>
                  <a:lnTo>
                    <a:pt x="8" y="9"/>
                  </a:lnTo>
                  <a:lnTo>
                    <a:pt x="8" y="8"/>
                  </a:lnTo>
                  <a:lnTo>
                    <a:pt x="9" y="8"/>
                  </a:lnTo>
                  <a:lnTo>
                    <a:pt x="9" y="7"/>
                  </a:lnTo>
                  <a:lnTo>
                    <a:pt x="9" y="6"/>
                  </a:lnTo>
                  <a:lnTo>
                    <a:pt x="10" y="6"/>
                  </a:lnTo>
                  <a:lnTo>
                    <a:pt x="10" y="5"/>
                  </a:lnTo>
                  <a:lnTo>
                    <a:pt x="10" y="4"/>
                  </a:lnTo>
                  <a:lnTo>
                    <a:pt x="9" y="4"/>
                  </a:lnTo>
                  <a:lnTo>
                    <a:pt x="9" y="3"/>
                  </a:lnTo>
                  <a:lnTo>
                    <a:pt x="9" y="2"/>
                  </a:lnTo>
                  <a:lnTo>
                    <a:pt x="8" y="1"/>
                  </a:lnTo>
                  <a:lnTo>
                    <a:pt x="7" y="1"/>
                  </a:lnTo>
                  <a:lnTo>
                    <a:pt x="6" y="1"/>
                  </a:lnTo>
                  <a:lnTo>
                    <a:pt x="6" y="0"/>
                  </a:lnTo>
                  <a:lnTo>
                    <a:pt x="5" y="0"/>
                  </a:lnTo>
                  <a:lnTo>
                    <a:pt x="4" y="0"/>
                  </a:lnTo>
                  <a:lnTo>
                    <a:pt x="3" y="0"/>
                  </a:lnTo>
                  <a:lnTo>
                    <a:pt x="3" y="1"/>
                  </a:lnTo>
                  <a:lnTo>
                    <a:pt x="2" y="1"/>
                  </a:lnTo>
                  <a:lnTo>
                    <a:pt x="1" y="1"/>
                  </a:lnTo>
                  <a:lnTo>
                    <a:pt x="1" y="2"/>
                  </a:lnTo>
                  <a:lnTo>
                    <a:pt x="1" y="3"/>
                  </a:lnTo>
                  <a:lnTo>
                    <a:pt x="0" y="3"/>
                  </a:lnTo>
                  <a:lnTo>
                    <a:pt x="0" y="4"/>
                  </a:lnTo>
                  <a:lnTo>
                    <a:pt x="0" y="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65" name="Freeform 94"/>
            <p:cNvSpPr>
              <a:spLocks/>
            </p:cNvSpPr>
            <p:nvPr/>
          </p:nvSpPr>
          <p:spPr bwMode="auto">
            <a:xfrm>
              <a:off x="5966" y="596"/>
              <a:ext cx="102" cy="117"/>
            </a:xfrm>
            <a:custGeom>
              <a:avLst/>
              <a:gdLst>
                <a:gd name="T0" fmla="*/ 84 w 102"/>
                <a:gd name="T1" fmla="*/ 12 h 117"/>
                <a:gd name="T2" fmla="*/ 83 w 102"/>
                <a:gd name="T3" fmla="*/ 6 h 117"/>
                <a:gd name="T4" fmla="*/ 78 w 102"/>
                <a:gd name="T5" fmla="*/ 3 h 117"/>
                <a:gd name="T6" fmla="*/ 83 w 102"/>
                <a:gd name="T7" fmla="*/ 3 h 117"/>
                <a:gd name="T8" fmla="*/ 81 w 102"/>
                <a:gd name="T9" fmla="*/ 1 h 117"/>
                <a:gd name="T10" fmla="*/ 75 w 102"/>
                <a:gd name="T11" fmla="*/ 3 h 117"/>
                <a:gd name="T12" fmla="*/ 71 w 102"/>
                <a:gd name="T13" fmla="*/ 10 h 117"/>
                <a:gd name="T14" fmla="*/ 69 w 102"/>
                <a:gd name="T15" fmla="*/ 16 h 117"/>
                <a:gd name="T16" fmla="*/ 62 w 102"/>
                <a:gd name="T17" fmla="*/ 26 h 117"/>
                <a:gd name="T18" fmla="*/ 61 w 102"/>
                <a:gd name="T19" fmla="*/ 36 h 117"/>
                <a:gd name="T20" fmla="*/ 53 w 102"/>
                <a:gd name="T21" fmla="*/ 48 h 117"/>
                <a:gd name="T22" fmla="*/ 44 w 102"/>
                <a:gd name="T23" fmla="*/ 54 h 117"/>
                <a:gd name="T24" fmla="*/ 33 w 102"/>
                <a:gd name="T25" fmla="*/ 62 h 117"/>
                <a:gd name="T26" fmla="*/ 27 w 102"/>
                <a:gd name="T27" fmla="*/ 65 h 117"/>
                <a:gd name="T28" fmla="*/ 20 w 102"/>
                <a:gd name="T29" fmla="*/ 68 h 117"/>
                <a:gd name="T30" fmla="*/ 15 w 102"/>
                <a:gd name="T31" fmla="*/ 76 h 117"/>
                <a:gd name="T32" fmla="*/ 15 w 102"/>
                <a:gd name="T33" fmla="*/ 79 h 117"/>
                <a:gd name="T34" fmla="*/ 11 w 102"/>
                <a:gd name="T35" fmla="*/ 80 h 117"/>
                <a:gd name="T36" fmla="*/ 8 w 102"/>
                <a:gd name="T37" fmla="*/ 85 h 117"/>
                <a:gd name="T38" fmla="*/ 6 w 102"/>
                <a:gd name="T39" fmla="*/ 88 h 117"/>
                <a:gd name="T40" fmla="*/ 5 w 102"/>
                <a:gd name="T41" fmla="*/ 90 h 117"/>
                <a:gd name="T42" fmla="*/ 3 w 102"/>
                <a:gd name="T43" fmla="*/ 94 h 117"/>
                <a:gd name="T44" fmla="*/ 2 w 102"/>
                <a:gd name="T45" fmla="*/ 96 h 117"/>
                <a:gd name="T46" fmla="*/ 1 w 102"/>
                <a:gd name="T47" fmla="*/ 100 h 117"/>
                <a:gd name="T48" fmla="*/ 1 w 102"/>
                <a:gd name="T49" fmla="*/ 103 h 117"/>
                <a:gd name="T50" fmla="*/ 0 w 102"/>
                <a:gd name="T51" fmla="*/ 107 h 117"/>
                <a:gd name="T52" fmla="*/ 3 w 102"/>
                <a:gd name="T53" fmla="*/ 107 h 117"/>
                <a:gd name="T54" fmla="*/ 9 w 102"/>
                <a:gd name="T55" fmla="*/ 108 h 117"/>
                <a:gd name="T56" fmla="*/ 16 w 102"/>
                <a:gd name="T57" fmla="*/ 112 h 117"/>
                <a:gd name="T58" fmla="*/ 24 w 102"/>
                <a:gd name="T59" fmla="*/ 116 h 117"/>
                <a:gd name="T60" fmla="*/ 33 w 102"/>
                <a:gd name="T61" fmla="*/ 115 h 117"/>
                <a:gd name="T62" fmla="*/ 42 w 102"/>
                <a:gd name="T63" fmla="*/ 113 h 117"/>
                <a:gd name="T64" fmla="*/ 47 w 102"/>
                <a:gd name="T65" fmla="*/ 107 h 117"/>
                <a:gd name="T66" fmla="*/ 49 w 102"/>
                <a:gd name="T67" fmla="*/ 102 h 117"/>
                <a:gd name="T68" fmla="*/ 54 w 102"/>
                <a:gd name="T69" fmla="*/ 96 h 117"/>
                <a:gd name="T70" fmla="*/ 57 w 102"/>
                <a:gd name="T71" fmla="*/ 89 h 117"/>
                <a:gd name="T72" fmla="*/ 59 w 102"/>
                <a:gd name="T73" fmla="*/ 81 h 117"/>
                <a:gd name="T74" fmla="*/ 61 w 102"/>
                <a:gd name="T75" fmla="*/ 73 h 117"/>
                <a:gd name="T76" fmla="*/ 66 w 102"/>
                <a:gd name="T77" fmla="*/ 66 h 117"/>
                <a:gd name="T78" fmla="*/ 72 w 102"/>
                <a:gd name="T79" fmla="*/ 62 h 117"/>
                <a:gd name="T80" fmla="*/ 75 w 102"/>
                <a:gd name="T81" fmla="*/ 59 h 117"/>
                <a:gd name="T82" fmla="*/ 77 w 102"/>
                <a:gd name="T83" fmla="*/ 62 h 117"/>
                <a:gd name="T84" fmla="*/ 82 w 102"/>
                <a:gd name="T85" fmla="*/ 62 h 117"/>
                <a:gd name="T86" fmla="*/ 86 w 102"/>
                <a:gd name="T87" fmla="*/ 59 h 117"/>
                <a:gd name="T88" fmla="*/ 81 w 102"/>
                <a:gd name="T89" fmla="*/ 56 h 117"/>
                <a:gd name="T90" fmla="*/ 83 w 102"/>
                <a:gd name="T91" fmla="*/ 47 h 117"/>
                <a:gd name="T92" fmla="*/ 89 w 102"/>
                <a:gd name="T93" fmla="*/ 42 h 117"/>
                <a:gd name="T94" fmla="*/ 92 w 102"/>
                <a:gd name="T95" fmla="*/ 35 h 117"/>
                <a:gd name="T96" fmla="*/ 95 w 102"/>
                <a:gd name="T97" fmla="*/ 28 h 117"/>
                <a:gd name="T98" fmla="*/ 98 w 102"/>
                <a:gd name="T99" fmla="*/ 26 h 117"/>
                <a:gd name="T100" fmla="*/ 98 w 102"/>
                <a:gd name="T101" fmla="*/ 20 h 117"/>
                <a:gd name="T102" fmla="*/ 96 w 102"/>
                <a:gd name="T103" fmla="*/ 17 h 117"/>
                <a:gd name="T104" fmla="*/ 101 w 102"/>
                <a:gd name="T105" fmla="*/ 12 h 117"/>
                <a:gd name="T106" fmla="*/ 95 w 102"/>
                <a:gd name="T107" fmla="*/ 15 h 117"/>
                <a:gd name="T108" fmla="*/ 100 w 102"/>
                <a:gd name="T109" fmla="*/ 11 h 117"/>
                <a:gd name="T110" fmla="*/ 98 w 102"/>
                <a:gd name="T111" fmla="*/ 12 h 117"/>
                <a:gd name="T112" fmla="*/ 95 w 102"/>
                <a:gd name="T113" fmla="*/ 9 h 117"/>
                <a:gd name="T114" fmla="*/ 95 w 102"/>
                <a:gd name="T115" fmla="*/ 7 h 117"/>
                <a:gd name="T116" fmla="*/ 93 w 102"/>
                <a:gd name="T117" fmla="*/ 8 h 117"/>
                <a:gd name="T118" fmla="*/ 90 w 102"/>
                <a:gd name="T119" fmla="*/ 14 h 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2" h="117">
                  <a:moveTo>
                    <a:pt x="89" y="15"/>
                  </a:moveTo>
                  <a:lnTo>
                    <a:pt x="86" y="15"/>
                  </a:lnTo>
                  <a:lnTo>
                    <a:pt x="85" y="15"/>
                  </a:lnTo>
                  <a:lnTo>
                    <a:pt x="84" y="13"/>
                  </a:lnTo>
                  <a:lnTo>
                    <a:pt x="84" y="12"/>
                  </a:lnTo>
                  <a:lnTo>
                    <a:pt x="84" y="11"/>
                  </a:lnTo>
                  <a:lnTo>
                    <a:pt x="84" y="10"/>
                  </a:lnTo>
                  <a:lnTo>
                    <a:pt x="83" y="8"/>
                  </a:lnTo>
                  <a:lnTo>
                    <a:pt x="83" y="7"/>
                  </a:lnTo>
                  <a:lnTo>
                    <a:pt x="83" y="6"/>
                  </a:lnTo>
                  <a:lnTo>
                    <a:pt x="81" y="7"/>
                  </a:lnTo>
                  <a:lnTo>
                    <a:pt x="80" y="7"/>
                  </a:lnTo>
                  <a:lnTo>
                    <a:pt x="79" y="6"/>
                  </a:lnTo>
                  <a:lnTo>
                    <a:pt x="78" y="5"/>
                  </a:lnTo>
                  <a:lnTo>
                    <a:pt x="78" y="3"/>
                  </a:lnTo>
                  <a:lnTo>
                    <a:pt x="79" y="3"/>
                  </a:lnTo>
                  <a:lnTo>
                    <a:pt x="80" y="3"/>
                  </a:lnTo>
                  <a:lnTo>
                    <a:pt x="81" y="3"/>
                  </a:lnTo>
                  <a:lnTo>
                    <a:pt x="82" y="3"/>
                  </a:lnTo>
                  <a:lnTo>
                    <a:pt x="83" y="3"/>
                  </a:lnTo>
                  <a:lnTo>
                    <a:pt x="85" y="3"/>
                  </a:lnTo>
                  <a:lnTo>
                    <a:pt x="85" y="2"/>
                  </a:lnTo>
                  <a:lnTo>
                    <a:pt x="85" y="1"/>
                  </a:lnTo>
                  <a:lnTo>
                    <a:pt x="83" y="1"/>
                  </a:lnTo>
                  <a:lnTo>
                    <a:pt x="81" y="1"/>
                  </a:lnTo>
                  <a:lnTo>
                    <a:pt x="80" y="1"/>
                  </a:lnTo>
                  <a:lnTo>
                    <a:pt x="78" y="0"/>
                  </a:lnTo>
                  <a:lnTo>
                    <a:pt x="77" y="1"/>
                  </a:lnTo>
                  <a:lnTo>
                    <a:pt x="76" y="3"/>
                  </a:lnTo>
                  <a:lnTo>
                    <a:pt x="75" y="3"/>
                  </a:lnTo>
                  <a:lnTo>
                    <a:pt x="74" y="6"/>
                  </a:lnTo>
                  <a:lnTo>
                    <a:pt x="72" y="7"/>
                  </a:lnTo>
                  <a:lnTo>
                    <a:pt x="72" y="8"/>
                  </a:lnTo>
                  <a:lnTo>
                    <a:pt x="72" y="10"/>
                  </a:lnTo>
                  <a:lnTo>
                    <a:pt x="71" y="10"/>
                  </a:lnTo>
                  <a:lnTo>
                    <a:pt x="71" y="11"/>
                  </a:lnTo>
                  <a:lnTo>
                    <a:pt x="71" y="14"/>
                  </a:lnTo>
                  <a:lnTo>
                    <a:pt x="71" y="15"/>
                  </a:lnTo>
                  <a:lnTo>
                    <a:pt x="69" y="15"/>
                  </a:lnTo>
                  <a:lnTo>
                    <a:pt x="69" y="16"/>
                  </a:lnTo>
                  <a:lnTo>
                    <a:pt x="68" y="18"/>
                  </a:lnTo>
                  <a:lnTo>
                    <a:pt x="67" y="19"/>
                  </a:lnTo>
                  <a:lnTo>
                    <a:pt x="66" y="20"/>
                  </a:lnTo>
                  <a:lnTo>
                    <a:pt x="65" y="21"/>
                  </a:lnTo>
                  <a:lnTo>
                    <a:pt x="62" y="26"/>
                  </a:lnTo>
                  <a:lnTo>
                    <a:pt x="62" y="30"/>
                  </a:lnTo>
                  <a:lnTo>
                    <a:pt x="64" y="30"/>
                  </a:lnTo>
                  <a:lnTo>
                    <a:pt x="62" y="30"/>
                  </a:lnTo>
                  <a:lnTo>
                    <a:pt x="62" y="35"/>
                  </a:lnTo>
                  <a:lnTo>
                    <a:pt x="61" y="36"/>
                  </a:lnTo>
                  <a:lnTo>
                    <a:pt x="60" y="38"/>
                  </a:lnTo>
                  <a:lnTo>
                    <a:pt x="57" y="40"/>
                  </a:lnTo>
                  <a:lnTo>
                    <a:pt x="56" y="42"/>
                  </a:lnTo>
                  <a:lnTo>
                    <a:pt x="55" y="44"/>
                  </a:lnTo>
                  <a:lnTo>
                    <a:pt x="53" y="48"/>
                  </a:lnTo>
                  <a:lnTo>
                    <a:pt x="52" y="47"/>
                  </a:lnTo>
                  <a:lnTo>
                    <a:pt x="50" y="50"/>
                  </a:lnTo>
                  <a:lnTo>
                    <a:pt x="49" y="50"/>
                  </a:lnTo>
                  <a:lnTo>
                    <a:pt x="45" y="52"/>
                  </a:lnTo>
                  <a:lnTo>
                    <a:pt x="44" y="54"/>
                  </a:lnTo>
                  <a:lnTo>
                    <a:pt x="41" y="57"/>
                  </a:lnTo>
                  <a:lnTo>
                    <a:pt x="39" y="58"/>
                  </a:lnTo>
                  <a:lnTo>
                    <a:pt x="37" y="61"/>
                  </a:lnTo>
                  <a:lnTo>
                    <a:pt x="34" y="62"/>
                  </a:lnTo>
                  <a:lnTo>
                    <a:pt x="33" y="62"/>
                  </a:lnTo>
                  <a:lnTo>
                    <a:pt x="31" y="64"/>
                  </a:lnTo>
                  <a:lnTo>
                    <a:pt x="30" y="66"/>
                  </a:lnTo>
                  <a:lnTo>
                    <a:pt x="28" y="67"/>
                  </a:lnTo>
                  <a:lnTo>
                    <a:pt x="27" y="67"/>
                  </a:lnTo>
                  <a:lnTo>
                    <a:pt x="27" y="65"/>
                  </a:lnTo>
                  <a:lnTo>
                    <a:pt x="27" y="64"/>
                  </a:lnTo>
                  <a:lnTo>
                    <a:pt x="25" y="66"/>
                  </a:lnTo>
                  <a:lnTo>
                    <a:pt x="23" y="67"/>
                  </a:lnTo>
                  <a:lnTo>
                    <a:pt x="21" y="68"/>
                  </a:lnTo>
                  <a:lnTo>
                    <a:pt x="20" y="68"/>
                  </a:lnTo>
                  <a:lnTo>
                    <a:pt x="16" y="71"/>
                  </a:lnTo>
                  <a:lnTo>
                    <a:pt x="16" y="73"/>
                  </a:lnTo>
                  <a:lnTo>
                    <a:pt x="16" y="74"/>
                  </a:lnTo>
                  <a:lnTo>
                    <a:pt x="16" y="75"/>
                  </a:lnTo>
                  <a:lnTo>
                    <a:pt x="15" y="76"/>
                  </a:lnTo>
                  <a:lnTo>
                    <a:pt x="15" y="77"/>
                  </a:lnTo>
                  <a:lnTo>
                    <a:pt x="15" y="78"/>
                  </a:lnTo>
                  <a:lnTo>
                    <a:pt x="16" y="78"/>
                  </a:lnTo>
                  <a:lnTo>
                    <a:pt x="16" y="79"/>
                  </a:lnTo>
                  <a:lnTo>
                    <a:pt x="15" y="79"/>
                  </a:lnTo>
                  <a:lnTo>
                    <a:pt x="15" y="78"/>
                  </a:lnTo>
                  <a:lnTo>
                    <a:pt x="14" y="78"/>
                  </a:lnTo>
                  <a:lnTo>
                    <a:pt x="13" y="79"/>
                  </a:lnTo>
                  <a:lnTo>
                    <a:pt x="12" y="80"/>
                  </a:lnTo>
                  <a:lnTo>
                    <a:pt x="11" y="80"/>
                  </a:lnTo>
                  <a:lnTo>
                    <a:pt x="10" y="81"/>
                  </a:lnTo>
                  <a:lnTo>
                    <a:pt x="9" y="83"/>
                  </a:lnTo>
                  <a:lnTo>
                    <a:pt x="8" y="83"/>
                  </a:lnTo>
                  <a:lnTo>
                    <a:pt x="8" y="84"/>
                  </a:lnTo>
                  <a:lnTo>
                    <a:pt x="8" y="85"/>
                  </a:lnTo>
                  <a:lnTo>
                    <a:pt x="8" y="86"/>
                  </a:lnTo>
                  <a:lnTo>
                    <a:pt x="6" y="86"/>
                  </a:lnTo>
                  <a:lnTo>
                    <a:pt x="5" y="86"/>
                  </a:lnTo>
                  <a:lnTo>
                    <a:pt x="5" y="88"/>
                  </a:lnTo>
                  <a:lnTo>
                    <a:pt x="6" y="88"/>
                  </a:lnTo>
                  <a:lnTo>
                    <a:pt x="5" y="88"/>
                  </a:lnTo>
                  <a:lnTo>
                    <a:pt x="4" y="88"/>
                  </a:lnTo>
                  <a:lnTo>
                    <a:pt x="3" y="89"/>
                  </a:lnTo>
                  <a:lnTo>
                    <a:pt x="4" y="90"/>
                  </a:lnTo>
                  <a:lnTo>
                    <a:pt x="5" y="90"/>
                  </a:lnTo>
                  <a:lnTo>
                    <a:pt x="5" y="91"/>
                  </a:lnTo>
                  <a:lnTo>
                    <a:pt x="3" y="91"/>
                  </a:lnTo>
                  <a:lnTo>
                    <a:pt x="3" y="90"/>
                  </a:lnTo>
                  <a:lnTo>
                    <a:pt x="3" y="93"/>
                  </a:lnTo>
                  <a:lnTo>
                    <a:pt x="3" y="94"/>
                  </a:lnTo>
                  <a:lnTo>
                    <a:pt x="1" y="94"/>
                  </a:lnTo>
                  <a:lnTo>
                    <a:pt x="0" y="95"/>
                  </a:lnTo>
                  <a:lnTo>
                    <a:pt x="1" y="95"/>
                  </a:lnTo>
                  <a:lnTo>
                    <a:pt x="1" y="96"/>
                  </a:lnTo>
                  <a:lnTo>
                    <a:pt x="2" y="96"/>
                  </a:lnTo>
                  <a:lnTo>
                    <a:pt x="2" y="98"/>
                  </a:lnTo>
                  <a:lnTo>
                    <a:pt x="1" y="97"/>
                  </a:lnTo>
                  <a:lnTo>
                    <a:pt x="0" y="97"/>
                  </a:lnTo>
                  <a:lnTo>
                    <a:pt x="0" y="99"/>
                  </a:lnTo>
                  <a:lnTo>
                    <a:pt x="1" y="100"/>
                  </a:lnTo>
                  <a:lnTo>
                    <a:pt x="3" y="100"/>
                  </a:lnTo>
                  <a:lnTo>
                    <a:pt x="1" y="100"/>
                  </a:lnTo>
                  <a:lnTo>
                    <a:pt x="1" y="101"/>
                  </a:lnTo>
                  <a:lnTo>
                    <a:pt x="0" y="103"/>
                  </a:lnTo>
                  <a:lnTo>
                    <a:pt x="1" y="103"/>
                  </a:lnTo>
                  <a:lnTo>
                    <a:pt x="2" y="103"/>
                  </a:lnTo>
                  <a:lnTo>
                    <a:pt x="3" y="103"/>
                  </a:lnTo>
                  <a:lnTo>
                    <a:pt x="2" y="104"/>
                  </a:lnTo>
                  <a:lnTo>
                    <a:pt x="0" y="106"/>
                  </a:lnTo>
                  <a:lnTo>
                    <a:pt x="0" y="107"/>
                  </a:lnTo>
                  <a:lnTo>
                    <a:pt x="1" y="107"/>
                  </a:lnTo>
                  <a:lnTo>
                    <a:pt x="2" y="106"/>
                  </a:lnTo>
                  <a:lnTo>
                    <a:pt x="3" y="105"/>
                  </a:lnTo>
                  <a:lnTo>
                    <a:pt x="4" y="106"/>
                  </a:lnTo>
                  <a:lnTo>
                    <a:pt x="3" y="107"/>
                  </a:lnTo>
                  <a:lnTo>
                    <a:pt x="2" y="110"/>
                  </a:lnTo>
                  <a:lnTo>
                    <a:pt x="3" y="110"/>
                  </a:lnTo>
                  <a:lnTo>
                    <a:pt x="6" y="108"/>
                  </a:lnTo>
                  <a:lnTo>
                    <a:pt x="8" y="108"/>
                  </a:lnTo>
                  <a:lnTo>
                    <a:pt x="9" y="108"/>
                  </a:lnTo>
                  <a:lnTo>
                    <a:pt x="11" y="110"/>
                  </a:lnTo>
                  <a:lnTo>
                    <a:pt x="12" y="107"/>
                  </a:lnTo>
                  <a:lnTo>
                    <a:pt x="13" y="107"/>
                  </a:lnTo>
                  <a:lnTo>
                    <a:pt x="15" y="107"/>
                  </a:lnTo>
                  <a:lnTo>
                    <a:pt x="16" y="112"/>
                  </a:lnTo>
                  <a:lnTo>
                    <a:pt x="19" y="112"/>
                  </a:lnTo>
                  <a:lnTo>
                    <a:pt x="21" y="112"/>
                  </a:lnTo>
                  <a:lnTo>
                    <a:pt x="21" y="113"/>
                  </a:lnTo>
                  <a:lnTo>
                    <a:pt x="23" y="115"/>
                  </a:lnTo>
                  <a:lnTo>
                    <a:pt x="24" y="116"/>
                  </a:lnTo>
                  <a:lnTo>
                    <a:pt x="27" y="116"/>
                  </a:lnTo>
                  <a:lnTo>
                    <a:pt x="27" y="115"/>
                  </a:lnTo>
                  <a:lnTo>
                    <a:pt x="29" y="115"/>
                  </a:lnTo>
                  <a:lnTo>
                    <a:pt x="31" y="115"/>
                  </a:lnTo>
                  <a:lnTo>
                    <a:pt x="33" y="115"/>
                  </a:lnTo>
                  <a:lnTo>
                    <a:pt x="35" y="115"/>
                  </a:lnTo>
                  <a:lnTo>
                    <a:pt x="37" y="113"/>
                  </a:lnTo>
                  <a:lnTo>
                    <a:pt x="39" y="113"/>
                  </a:lnTo>
                  <a:lnTo>
                    <a:pt x="41" y="113"/>
                  </a:lnTo>
                  <a:lnTo>
                    <a:pt x="42" y="113"/>
                  </a:lnTo>
                  <a:lnTo>
                    <a:pt x="43" y="111"/>
                  </a:lnTo>
                  <a:lnTo>
                    <a:pt x="44" y="110"/>
                  </a:lnTo>
                  <a:lnTo>
                    <a:pt x="44" y="108"/>
                  </a:lnTo>
                  <a:lnTo>
                    <a:pt x="44" y="107"/>
                  </a:lnTo>
                  <a:lnTo>
                    <a:pt x="47" y="107"/>
                  </a:lnTo>
                  <a:lnTo>
                    <a:pt x="47" y="108"/>
                  </a:lnTo>
                  <a:lnTo>
                    <a:pt x="48" y="107"/>
                  </a:lnTo>
                  <a:lnTo>
                    <a:pt x="49" y="105"/>
                  </a:lnTo>
                  <a:lnTo>
                    <a:pt x="49" y="104"/>
                  </a:lnTo>
                  <a:lnTo>
                    <a:pt x="49" y="102"/>
                  </a:lnTo>
                  <a:lnTo>
                    <a:pt x="50" y="102"/>
                  </a:lnTo>
                  <a:lnTo>
                    <a:pt x="51" y="101"/>
                  </a:lnTo>
                  <a:lnTo>
                    <a:pt x="54" y="100"/>
                  </a:lnTo>
                  <a:lnTo>
                    <a:pt x="54" y="98"/>
                  </a:lnTo>
                  <a:lnTo>
                    <a:pt x="54" y="96"/>
                  </a:lnTo>
                  <a:lnTo>
                    <a:pt x="55" y="95"/>
                  </a:lnTo>
                  <a:lnTo>
                    <a:pt x="56" y="94"/>
                  </a:lnTo>
                  <a:lnTo>
                    <a:pt x="57" y="92"/>
                  </a:lnTo>
                  <a:lnTo>
                    <a:pt x="57" y="90"/>
                  </a:lnTo>
                  <a:lnTo>
                    <a:pt x="57" y="89"/>
                  </a:lnTo>
                  <a:lnTo>
                    <a:pt x="58" y="86"/>
                  </a:lnTo>
                  <a:lnTo>
                    <a:pt x="59" y="86"/>
                  </a:lnTo>
                  <a:lnTo>
                    <a:pt x="60" y="84"/>
                  </a:lnTo>
                  <a:lnTo>
                    <a:pt x="61" y="83"/>
                  </a:lnTo>
                  <a:lnTo>
                    <a:pt x="59" y="81"/>
                  </a:lnTo>
                  <a:lnTo>
                    <a:pt x="60" y="80"/>
                  </a:lnTo>
                  <a:lnTo>
                    <a:pt x="59" y="78"/>
                  </a:lnTo>
                  <a:lnTo>
                    <a:pt x="60" y="75"/>
                  </a:lnTo>
                  <a:lnTo>
                    <a:pt x="61" y="74"/>
                  </a:lnTo>
                  <a:lnTo>
                    <a:pt x="61" y="73"/>
                  </a:lnTo>
                  <a:lnTo>
                    <a:pt x="61" y="71"/>
                  </a:lnTo>
                  <a:lnTo>
                    <a:pt x="62" y="69"/>
                  </a:lnTo>
                  <a:lnTo>
                    <a:pt x="64" y="67"/>
                  </a:lnTo>
                  <a:lnTo>
                    <a:pt x="65" y="66"/>
                  </a:lnTo>
                  <a:lnTo>
                    <a:pt x="66" y="66"/>
                  </a:lnTo>
                  <a:lnTo>
                    <a:pt x="67" y="66"/>
                  </a:lnTo>
                  <a:lnTo>
                    <a:pt x="69" y="65"/>
                  </a:lnTo>
                  <a:lnTo>
                    <a:pt x="69" y="64"/>
                  </a:lnTo>
                  <a:lnTo>
                    <a:pt x="71" y="64"/>
                  </a:lnTo>
                  <a:lnTo>
                    <a:pt x="72" y="62"/>
                  </a:lnTo>
                  <a:lnTo>
                    <a:pt x="73" y="62"/>
                  </a:lnTo>
                  <a:lnTo>
                    <a:pt x="74" y="61"/>
                  </a:lnTo>
                  <a:lnTo>
                    <a:pt x="74" y="60"/>
                  </a:lnTo>
                  <a:lnTo>
                    <a:pt x="74" y="59"/>
                  </a:lnTo>
                  <a:lnTo>
                    <a:pt x="75" y="59"/>
                  </a:lnTo>
                  <a:lnTo>
                    <a:pt x="76" y="59"/>
                  </a:lnTo>
                  <a:lnTo>
                    <a:pt x="78" y="59"/>
                  </a:lnTo>
                  <a:lnTo>
                    <a:pt x="78" y="60"/>
                  </a:lnTo>
                  <a:lnTo>
                    <a:pt x="77" y="61"/>
                  </a:lnTo>
                  <a:lnTo>
                    <a:pt x="77" y="62"/>
                  </a:lnTo>
                  <a:lnTo>
                    <a:pt x="78" y="62"/>
                  </a:lnTo>
                  <a:lnTo>
                    <a:pt x="78" y="61"/>
                  </a:lnTo>
                  <a:lnTo>
                    <a:pt x="80" y="61"/>
                  </a:lnTo>
                  <a:lnTo>
                    <a:pt x="81" y="61"/>
                  </a:lnTo>
                  <a:lnTo>
                    <a:pt x="82" y="62"/>
                  </a:lnTo>
                  <a:lnTo>
                    <a:pt x="83" y="62"/>
                  </a:lnTo>
                  <a:lnTo>
                    <a:pt x="84" y="62"/>
                  </a:lnTo>
                  <a:lnTo>
                    <a:pt x="85" y="62"/>
                  </a:lnTo>
                  <a:lnTo>
                    <a:pt x="86" y="60"/>
                  </a:lnTo>
                  <a:lnTo>
                    <a:pt x="86" y="59"/>
                  </a:lnTo>
                  <a:lnTo>
                    <a:pt x="86" y="58"/>
                  </a:lnTo>
                  <a:lnTo>
                    <a:pt x="85" y="58"/>
                  </a:lnTo>
                  <a:lnTo>
                    <a:pt x="83" y="57"/>
                  </a:lnTo>
                  <a:lnTo>
                    <a:pt x="81" y="57"/>
                  </a:lnTo>
                  <a:lnTo>
                    <a:pt x="81" y="56"/>
                  </a:lnTo>
                  <a:lnTo>
                    <a:pt x="80" y="54"/>
                  </a:lnTo>
                  <a:lnTo>
                    <a:pt x="80" y="52"/>
                  </a:lnTo>
                  <a:lnTo>
                    <a:pt x="80" y="50"/>
                  </a:lnTo>
                  <a:lnTo>
                    <a:pt x="83" y="48"/>
                  </a:lnTo>
                  <a:lnTo>
                    <a:pt x="83" y="47"/>
                  </a:lnTo>
                  <a:lnTo>
                    <a:pt x="85" y="47"/>
                  </a:lnTo>
                  <a:lnTo>
                    <a:pt x="86" y="45"/>
                  </a:lnTo>
                  <a:lnTo>
                    <a:pt x="87" y="44"/>
                  </a:lnTo>
                  <a:lnTo>
                    <a:pt x="89" y="44"/>
                  </a:lnTo>
                  <a:lnTo>
                    <a:pt x="89" y="42"/>
                  </a:lnTo>
                  <a:lnTo>
                    <a:pt x="90" y="41"/>
                  </a:lnTo>
                  <a:lnTo>
                    <a:pt x="90" y="39"/>
                  </a:lnTo>
                  <a:lnTo>
                    <a:pt x="90" y="38"/>
                  </a:lnTo>
                  <a:lnTo>
                    <a:pt x="90" y="37"/>
                  </a:lnTo>
                  <a:lnTo>
                    <a:pt x="92" y="35"/>
                  </a:lnTo>
                  <a:lnTo>
                    <a:pt x="93" y="33"/>
                  </a:lnTo>
                  <a:lnTo>
                    <a:pt x="93" y="32"/>
                  </a:lnTo>
                  <a:lnTo>
                    <a:pt x="95" y="32"/>
                  </a:lnTo>
                  <a:lnTo>
                    <a:pt x="95" y="30"/>
                  </a:lnTo>
                  <a:lnTo>
                    <a:pt x="95" y="28"/>
                  </a:lnTo>
                  <a:lnTo>
                    <a:pt x="97" y="28"/>
                  </a:lnTo>
                  <a:lnTo>
                    <a:pt x="98" y="27"/>
                  </a:lnTo>
                  <a:lnTo>
                    <a:pt x="98" y="26"/>
                  </a:lnTo>
                  <a:lnTo>
                    <a:pt x="98" y="25"/>
                  </a:lnTo>
                  <a:lnTo>
                    <a:pt x="98" y="26"/>
                  </a:lnTo>
                  <a:lnTo>
                    <a:pt x="99" y="25"/>
                  </a:lnTo>
                  <a:lnTo>
                    <a:pt x="100" y="23"/>
                  </a:lnTo>
                  <a:lnTo>
                    <a:pt x="99" y="23"/>
                  </a:lnTo>
                  <a:lnTo>
                    <a:pt x="99" y="21"/>
                  </a:lnTo>
                  <a:lnTo>
                    <a:pt x="98" y="20"/>
                  </a:lnTo>
                  <a:lnTo>
                    <a:pt x="98" y="19"/>
                  </a:lnTo>
                  <a:lnTo>
                    <a:pt x="97" y="18"/>
                  </a:lnTo>
                  <a:lnTo>
                    <a:pt x="95" y="18"/>
                  </a:lnTo>
                  <a:lnTo>
                    <a:pt x="95" y="17"/>
                  </a:lnTo>
                  <a:lnTo>
                    <a:pt x="96" y="17"/>
                  </a:lnTo>
                  <a:lnTo>
                    <a:pt x="97" y="16"/>
                  </a:lnTo>
                  <a:lnTo>
                    <a:pt x="98" y="16"/>
                  </a:lnTo>
                  <a:lnTo>
                    <a:pt x="100" y="15"/>
                  </a:lnTo>
                  <a:lnTo>
                    <a:pt x="101" y="14"/>
                  </a:lnTo>
                  <a:lnTo>
                    <a:pt x="101" y="12"/>
                  </a:lnTo>
                  <a:lnTo>
                    <a:pt x="100" y="13"/>
                  </a:lnTo>
                  <a:lnTo>
                    <a:pt x="98" y="15"/>
                  </a:lnTo>
                  <a:lnTo>
                    <a:pt x="97" y="15"/>
                  </a:lnTo>
                  <a:lnTo>
                    <a:pt x="96" y="16"/>
                  </a:lnTo>
                  <a:lnTo>
                    <a:pt x="95" y="15"/>
                  </a:lnTo>
                  <a:lnTo>
                    <a:pt x="97" y="15"/>
                  </a:lnTo>
                  <a:lnTo>
                    <a:pt x="98" y="15"/>
                  </a:lnTo>
                  <a:lnTo>
                    <a:pt x="98" y="13"/>
                  </a:lnTo>
                  <a:lnTo>
                    <a:pt x="99" y="12"/>
                  </a:lnTo>
                  <a:lnTo>
                    <a:pt x="100" y="11"/>
                  </a:lnTo>
                  <a:lnTo>
                    <a:pt x="100" y="10"/>
                  </a:lnTo>
                  <a:lnTo>
                    <a:pt x="99" y="10"/>
                  </a:lnTo>
                  <a:lnTo>
                    <a:pt x="98" y="10"/>
                  </a:lnTo>
                  <a:lnTo>
                    <a:pt x="98" y="11"/>
                  </a:lnTo>
                  <a:lnTo>
                    <a:pt x="98" y="12"/>
                  </a:lnTo>
                  <a:lnTo>
                    <a:pt x="96" y="12"/>
                  </a:lnTo>
                  <a:lnTo>
                    <a:pt x="97" y="11"/>
                  </a:lnTo>
                  <a:lnTo>
                    <a:pt x="97" y="10"/>
                  </a:lnTo>
                  <a:lnTo>
                    <a:pt x="96" y="8"/>
                  </a:lnTo>
                  <a:lnTo>
                    <a:pt x="95" y="9"/>
                  </a:lnTo>
                  <a:lnTo>
                    <a:pt x="95" y="10"/>
                  </a:lnTo>
                  <a:lnTo>
                    <a:pt x="95" y="11"/>
                  </a:lnTo>
                  <a:lnTo>
                    <a:pt x="95" y="10"/>
                  </a:lnTo>
                  <a:lnTo>
                    <a:pt x="95" y="8"/>
                  </a:lnTo>
                  <a:lnTo>
                    <a:pt x="95" y="7"/>
                  </a:lnTo>
                  <a:lnTo>
                    <a:pt x="96" y="6"/>
                  </a:lnTo>
                  <a:lnTo>
                    <a:pt x="96" y="4"/>
                  </a:lnTo>
                  <a:lnTo>
                    <a:pt x="93" y="6"/>
                  </a:lnTo>
                  <a:lnTo>
                    <a:pt x="93" y="7"/>
                  </a:lnTo>
                  <a:lnTo>
                    <a:pt x="93" y="8"/>
                  </a:lnTo>
                  <a:lnTo>
                    <a:pt x="93" y="10"/>
                  </a:lnTo>
                  <a:lnTo>
                    <a:pt x="92" y="11"/>
                  </a:lnTo>
                  <a:lnTo>
                    <a:pt x="92" y="12"/>
                  </a:lnTo>
                  <a:lnTo>
                    <a:pt x="91" y="13"/>
                  </a:lnTo>
                  <a:lnTo>
                    <a:pt x="90" y="14"/>
                  </a:lnTo>
                  <a:lnTo>
                    <a:pt x="90" y="15"/>
                  </a:lnTo>
                  <a:lnTo>
                    <a:pt x="89" y="15"/>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66" name="Freeform 95"/>
            <p:cNvSpPr>
              <a:spLocks/>
            </p:cNvSpPr>
            <p:nvPr/>
          </p:nvSpPr>
          <p:spPr bwMode="auto">
            <a:xfrm>
              <a:off x="6042" y="482"/>
              <a:ext cx="89" cy="135"/>
            </a:xfrm>
            <a:custGeom>
              <a:avLst/>
              <a:gdLst>
                <a:gd name="T0" fmla="*/ 1 w 89"/>
                <a:gd name="T1" fmla="*/ 8 h 135"/>
                <a:gd name="T2" fmla="*/ 8 w 89"/>
                <a:gd name="T3" fmla="*/ 17 h 135"/>
                <a:gd name="T4" fmla="*/ 11 w 89"/>
                <a:gd name="T5" fmla="*/ 22 h 135"/>
                <a:gd name="T6" fmla="*/ 16 w 89"/>
                <a:gd name="T7" fmla="*/ 27 h 135"/>
                <a:gd name="T8" fmla="*/ 22 w 89"/>
                <a:gd name="T9" fmla="*/ 34 h 135"/>
                <a:gd name="T10" fmla="*/ 27 w 89"/>
                <a:gd name="T11" fmla="*/ 37 h 135"/>
                <a:gd name="T12" fmla="*/ 25 w 89"/>
                <a:gd name="T13" fmla="*/ 40 h 135"/>
                <a:gd name="T14" fmla="*/ 27 w 89"/>
                <a:gd name="T15" fmla="*/ 44 h 135"/>
                <a:gd name="T16" fmla="*/ 29 w 89"/>
                <a:gd name="T17" fmla="*/ 51 h 135"/>
                <a:gd name="T18" fmla="*/ 32 w 89"/>
                <a:gd name="T19" fmla="*/ 58 h 135"/>
                <a:gd name="T20" fmla="*/ 33 w 89"/>
                <a:gd name="T21" fmla="*/ 63 h 135"/>
                <a:gd name="T22" fmla="*/ 36 w 89"/>
                <a:gd name="T23" fmla="*/ 67 h 135"/>
                <a:gd name="T24" fmla="*/ 32 w 89"/>
                <a:gd name="T25" fmla="*/ 73 h 135"/>
                <a:gd name="T26" fmla="*/ 30 w 89"/>
                <a:gd name="T27" fmla="*/ 81 h 135"/>
                <a:gd name="T28" fmla="*/ 23 w 89"/>
                <a:gd name="T29" fmla="*/ 87 h 135"/>
                <a:gd name="T30" fmla="*/ 19 w 89"/>
                <a:gd name="T31" fmla="*/ 93 h 135"/>
                <a:gd name="T32" fmla="*/ 25 w 89"/>
                <a:gd name="T33" fmla="*/ 97 h 135"/>
                <a:gd name="T34" fmla="*/ 30 w 89"/>
                <a:gd name="T35" fmla="*/ 102 h 135"/>
                <a:gd name="T36" fmla="*/ 39 w 89"/>
                <a:gd name="T37" fmla="*/ 108 h 135"/>
                <a:gd name="T38" fmla="*/ 37 w 89"/>
                <a:gd name="T39" fmla="*/ 119 h 135"/>
                <a:gd name="T40" fmla="*/ 30 w 89"/>
                <a:gd name="T41" fmla="*/ 128 h 135"/>
                <a:gd name="T42" fmla="*/ 39 w 89"/>
                <a:gd name="T43" fmla="*/ 130 h 135"/>
                <a:gd name="T44" fmla="*/ 45 w 89"/>
                <a:gd name="T45" fmla="*/ 133 h 135"/>
                <a:gd name="T46" fmla="*/ 54 w 89"/>
                <a:gd name="T47" fmla="*/ 124 h 135"/>
                <a:gd name="T48" fmla="*/ 56 w 89"/>
                <a:gd name="T49" fmla="*/ 116 h 135"/>
                <a:gd name="T50" fmla="*/ 63 w 89"/>
                <a:gd name="T51" fmla="*/ 108 h 135"/>
                <a:gd name="T52" fmla="*/ 66 w 89"/>
                <a:gd name="T53" fmla="*/ 100 h 135"/>
                <a:gd name="T54" fmla="*/ 68 w 89"/>
                <a:gd name="T55" fmla="*/ 89 h 135"/>
                <a:gd name="T56" fmla="*/ 79 w 89"/>
                <a:gd name="T57" fmla="*/ 85 h 135"/>
                <a:gd name="T58" fmla="*/ 84 w 89"/>
                <a:gd name="T59" fmla="*/ 77 h 135"/>
                <a:gd name="T60" fmla="*/ 87 w 89"/>
                <a:gd name="T61" fmla="*/ 67 h 135"/>
                <a:gd name="T62" fmla="*/ 86 w 89"/>
                <a:gd name="T63" fmla="*/ 61 h 135"/>
                <a:gd name="T64" fmla="*/ 76 w 89"/>
                <a:gd name="T65" fmla="*/ 62 h 135"/>
                <a:gd name="T66" fmla="*/ 69 w 89"/>
                <a:gd name="T67" fmla="*/ 67 h 135"/>
                <a:gd name="T68" fmla="*/ 60 w 89"/>
                <a:gd name="T69" fmla="*/ 65 h 135"/>
                <a:gd name="T70" fmla="*/ 53 w 89"/>
                <a:gd name="T71" fmla="*/ 60 h 135"/>
                <a:gd name="T72" fmla="*/ 49 w 89"/>
                <a:gd name="T73" fmla="*/ 49 h 135"/>
                <a:gd name="T74" fmla="*/ 48 w 89"/>
                <a:gd name="T75" fmla="*/ 45 h 135"/>
                <a:gd name="T76" fmla="*/ 46 w 89"/>
                <a:gd name="T77" fmla="*/ 40 h 135"/>
                <a:gd name="T78" fmla="*/ 46 w 89"/>
                <a:gd name="T79" fmla="*/ 34 h 135"/>
                <a:gd name="T80" fmla="*/ 43 w 89"/>
                <a:gd name="T81" fmla="*/ 30 h 135"/>
                <a:gd name="T82" fmla="*/ 41 w 89"/>
                <a:gd name="T83" fmla="*/ 37 h 135"/>
                <a:gd name="T84" fmla="*/ 43 w 89"/>
                <a:gd name="T85" fmla="*/ 45 h 135"/>
                <a:gd name="T86" fmla="*/ 45 w 89"/>
                <a:gd name="T87" fmla="*/ 51 h 135"/>
                <a:gd name="T88" fmla="*/ 40 w 89"/>
                <a:gd name="T89" fmla="*/ 50 h 135"/>
                <a:gd name="T90" fmla="*/ 35 w 89"/>
                <a:gd name="T91" fmla="*/ 45 h 135"/>
                <a:gd name="T92" fmla="*/ 32 w 89"/>
                <a:gd name="T93" fmla="*/ 41 h 135"/>
                <a:gd name="T94" fmla="*/ 32 w 89"/>
                <a:gd name="T95" fmla="*/ 34 h 135"/>
                <a:gd name="T96" fmla="*/ 28 w 89"/>
                <a:gd name="T97" fmla="*/ 29 h 135"/>
                <a:gd name="T98" fmla="*/ 25 w 89"/>
                <a:gd name="T99" fmla="*/ 23 h 135"/>
                <a:gd name="T100" fmla="*/ 21 w 89"/>
                <a:gd name="T101" fmla="*/ 18 h 135"/>
                <a:gd name="T102" fmla="*/ 18 w 89"/>
                <a:gd name="T103" fmla="*/ 14 h 135"/>
                <a:gd name="T104" fmla="*/ 15 w 89"/>
                <a:gd name="T105" fmla="*/ 10 h 135"/>
                <a:gd name="T106" fmla="*/ 11 w 89"/>
                <a:gd name="T107" fmla="*/ 13 h 135"/>
                <a:gd name="T108" fmla="*/ 6 w 89"/>
                <a:gd name="T109" fmla="*/ 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9" h="135">
                  <a:moveTo>
                    <a:pt x="4" y="0"/>
                  </a:moveTo>
                  <a:lnTo>
                    <a:pt x="1" y="0"/>
                  </a:lnTo>
                  <a:lnTo>
                    <a:pt x="1" y="1"/>
                  </a:lnTo>
                  <a:lnTo>
                    <a:pt x="0" y="3"/>
                  </a:lnTo>
                  <a:lnTo>
                    <a:pt x="1" y="6"/>
                  </a:lnTo>
                  <a:lnTo>
                    <a:pt x="1" y="8"/>
                  </a:lnTo>
                  <a:lnTo>
                    <a:pt x="3" y="8"/>
                  </a:lnTo>
                  <a:lnTo>
                    <a:pt x="6" y="10"/>
                  </a:lnTo>
                  <a:lnTo>
                    <a:pt x="7" y="12"/>
                  </a:lnTo>
                  <a:lnTo>
                    <a:pt x="8" y="13"/>
                  </a:lnTo>
                  <a:lnTo>
                    <a:pt x="8" y="15"/>
                  </a:lnTo>
                  <a:lnTo>
                    <a:pt x="8" y="17"/>
                  </a:lnTo>
                  <a:lnTo>
                    <a:pt x="7" y="17"/>
                  </a:lnTo>
                  <a:lnTo>
                    <a:pt x="8" y="17"/>
                  </a:lnTo>
                  <a:lnTo>
                    <a:pt x="9" y="18"/>
                  </a:lnTo>
                  <a:lnTo>
                    <a:pt x="11" y="19"/>
                  </a:lnTo>
                  <a:lnTo>
                    <a:pt x="11" y="21"/>
                  </a:lnTo>
                  <a:lnTo>
                    <a:pt x="11" y="22"/>
                  </a:lnTo>
                  <a:lnTo>
                    <a:pt x="12" y="23"/>
                  </a:lnTo>
                  <a:lnTo>
                    <a:pt x="14" y="24"/>
                  </a:lnTo>
                  <a:lnTo>
                    <a:pt x="15" y="24"/>
                  </a:lnTo>
                  <a:lnTo>
                    <a:pt x="15" y="25"/>
                  </a:lnTo>
                  <a:lnTo>
                    <a:pt x="15" y="27"/>
                  </a:lnTo>
                  <a:lnTo>
                    <a:pt x="16" y="27"/>
                  </a:lnTo>
                  <a:lnTo>
                    <a:pt x="17" y="30"/>
                  </a:lnTo>
                  <a:lnTo>
                    <a:pt x="17" y="31"/>
                  </a:lnTo>
                  <a:lnTo>
                    <a:pt x="18" y="32"/>
                  </a:lnTo>
                  <a:lnTo>
                    <a:pt x="20" y="32"/>
                  </a:lnTo>
                  <a:lnTo>
                    <a:pt x="21" y="33"/>
                  </a:lnTo>
                  <a:lnTo>
                    <a:pt x="22" y="34"/>
                  </a:lnTo>
                  <a:lnTo>
                    <a:pt x="22" y="35"/>
                  </a:lnTo>
                  <a:lnTo>
                    <a:pt x="23" y="36"/>
                  </a:lnTo>
                  <a:lnTo>
                    <a:pt x="23" y="37"/>
                  </a:lnTo>
                  <a:lnTo>
                    <a:pt x="25" y="37"/>
                  </a:lnTo>
                  <a:lnTo>
                    <a:pt x="26" y="37"/>
                  </a:lnTo>
                  <a:lnTo>
                    <a:pt x="27" y="37"/>
                  </a:lnTo>
                  <a:lnTo>
                    <a:pt x="27" y="38"/>
                  </a:lnTo>
                  <a:lnTo>
                    <a:pt x="27" y="40"/>
                  </a:lnTo>
                  <a:lnTo>
                    <a:pt x="28" y="42"/>
                  </a:lnTo>
                  <a:lnTo>
                    <a:pt x="27" y="42"/>
                  </a:lnTo>
                  <a:lnTo>
                    <a:pt x="26" y="40"/>
                  </a:lnTo>
                  <a:lnTo>
                    <a:pt x="25" y="40"/>
                  </a:lnTo>
                  <a:lnTo>
                    <a:pt x="24" y="39"/>
                  </a:lnTo>
                  <a:lnTo>
                    <a:pt x="23" y="39"/>
                  </a:lnTo>
                  <a:lnTo>
                    <a:pt x="24" y="40"/>
                  </a:lnTo>
                  <a:lnTo>
                    <a:pt x="25" y="42"/>
                  </a:lnTo>
                  <a:lnTo>
                    <a:pt x="25" y="43"/>
                  </a:lnTo>
                  <a:lnTo>
                    <a:pt x="27" y="44"/>
                  </a:lnTo>
                  <a:lnTo>
                    <a:pt x="27" y="45"/>
                  </a:lnTo>
                  <a:lnTo>
                    <a:pt x="27" y="46"/>
                  </a:lnTo>
                  <a:lnTo>
                    <a:pt x="28" y="48"/>
                  </a:lnTo>
                  <a:lnTo>
                    <a:pt x="28" y="49"/>
                  </a:lnTo>
                  <a:lnTo>
                    <a:pt x="29" y="50"/>
                  </a:lnTo>
                  <a:lnTo>
                    <a:pt x="29" y="51"/>
                  </a:lnTo>
                  <a:lnTo>
                    <a:pt x="30" y="51"/>
                  </a:lnTo>
                  <a:lnTo>
                    <a:pt x="30" y="53"/>
                  </a:lnTo>
                  <a:lnTo>
                    <a:pt x="32" y="54"/>
                  </a:lnTo>
                  <a:lnTo>
                    <a:pt x="32" y="56"/>
                  </a:lnTo>
                  <a:lnTo>
                    <a:pt x="32" y="57"/>
                  </a:lnTo>
                  <a:lnTo>
                    <a:pt x="32" y="58"/>
                  </a:lnTo>
                  <a:lnTo>
                    <a:pt x="33" y="58"/>
                  </a:lnTo>
                  <a:lnTo>
                    <a:pt x="34" y="60"/>
                  </a:lnTo>
                  <a:lnTo>
                    <a:pt x="33" y="60"/>
                  </a:lnTo>
                  <a:lnTo>
                    <a:pt x="33" y="61"/>
                  </a:lnTo>
                  <a:lnTo>
                    <a:pt x="33" y="62"/>
                  </a:lnTo>
                  <a:lnTo>
                    <a:pt x="33" y="63"/>
                  </a:lnTo>
                  <a:lnTo>
                    <a:pt x="34" y="64"/>
                  </a:lnTo>
                  <a:lnTo>
                    <a:pt x="33" y="66"/>
                  </a:lnTo>
                  <a:lnTo>
                    <a:pt x="33" y="67"/>
                  </a:lnTo>
                  <a:lnTo>
                    <a:pt x="34" y="68"/>
                  </a:lnTo>
                  <a:lnTo>
                    <a:pt x="35" y="67"/>
                  </a:lnTo>
                  <a:lnTo>
                    <a:pt x="36" y="67"/>
                  </a:lnTo>
                  <a:lnTo>
                    <a:pt x="36" y="69"/>
                  </a:lnTo>
                  <a:lnTo>
                    <a:pt x="35" y="69"/>
                  </a:lnTo>
                  <a:lnTo>
                    <a:pt x="34" y="69"/>
                  </a:lnTo>
                  <a:lnTo>
                    <a:pt x="33" y="70"/>
                  </a:lnTo>
                  <a:lnTo>
                    <a:pt x="32" y="72"/>
                  </a:lnTo>
                  <a:lnTo>
                    <a:pt x="32" y="73"/>
                  </a:lnTo>
                  <a:lnTo>
                    <a:pt x="32" y="74"/>
                  </a:lnTo>
                  <a:lnTo>
                    <a:pt x="32" y="76"/>
                  </a:lnTo>
                  <a:lnTo>
                    <a:pt x="31" y="78"/>
                  </a:lnTo>
                  <a:lnTo>
                    <a:pt x="32" y="79"/>
                  </a:lnTo>
                  <a:lnTo>
                    <a:pt x="31" y="79"/>
                  </a:lnTo>
                  <a:lnTo>
                    <a:pt x="30" y="81"/>
                  </a:lnTo>
                  <a:lnTo>
                    <a:pt x="29" y="84"/>
                  </a:lnTo>
                  <a:lnTo>
                    <a:pt x="28" y="84"/>
                  </a:lnTo>
                  <a:lnTo>
                    <a:pt x="27" y="85"/>
                  </a:lnTo>
                  <a:lnTo>
                    <a:pt x="26" y="85"/>
                  </a:lnTo>
                  <a:lnTo>
                    <a:pt x="25" y="86"/>
                  </a:lnTo>
                  <a:lnTo>
                    <a:pt x="23" y="87"/>
                  </a:lnTo>
                  <a:lnTo>
                    <a:pt x="21" y="88"/>
                  </a:lnTo>
                  <a:lnTo>
                    <a:pt x="20" y="89"/>
                  </a:lnTo>
                  <a:lnTo>
                    <a:pt x="19" y="90"/>
                  </a:lnTo>
                  <a:lnTo>
                    <a:pt x="19" y="91"/>
                  </a:lnTo>
                  <a:lnTo>
                    <a:pt x="19" y="92"/>
                  </a:lnTo>
                  <a:lnTo>
                    <a:pt x="19" y="93"/>
                  </a:lnTo>
                  <a:lnTo>
                    <a:pt x="19" y="94"/>
                  </a:lnTo>
                  <a:lnTo>
                    <a:pt x="20" y="95"/>
                  </a:lnTo>
                  <a:lnTo>
                    <a:pt x="21" y="97"/>
                  </a:lnTo>
                  <a:lnTo>
                    <a:pt x="22" y="97"/>
                  </a:lnTo>
                  <a:lnTo>
                    <a:pt x="23" y="97"/>
                  </a:lnTo>
                  <a:lnTo>
                    <a:pt x="25" y="97"/>
                  </a:lnTo>
                  <a:lnTo>
                    <a:pt x="27" y="97"/>
                  </a:lnTo>
                  <a:lnTo>
                    <a:pt x="28" y="97"/>
                  </a:lnTo>
                  <a:lnTo>
                    <a:pt x="28" y="98"/>
                  </a:lnTo>
                  <a:lnTo>
                    <a:pt x="28" y="99"/>
                  </a:lnTo>
                  <a:lnTo>
                    <a:pt x="29" y="100"/>
                  </a:lnTo>
                  <a:lnTo>
                    <a:pt x="30" y="102"/>
                  </a:lnTo>
                  <a:lnTo>
                    <a:pt x="31" y="102"/>
                  </a:lnTo>
                  <a:lnTo>
                    <a:pt x="34" y="102"/>
                  </a:lnTo>
                  <a:lnTo>
                    <a:pt x="35" y="102"/>
                  </a:lnTo>
                  <a:lnTo>
                    <a:pt x="37" y="103"/>
                  </a:lnTo>
                  <a:lnTo>
                    <a:pt x="39" y="105"/>
                  </a:lnTo>
                  <a:lnTo>
                    <a:pt x="39" y="108"/>
                  </a:lnTo>
                  <a:lnTo>
                    <a:pt x="39" y="109"/>
                  </a:lnTo>
                  <a:lnTo>
                    <a:pt x="39" y="112"/>
                  </a:lnTo>
                  <a:lnTo>
                    <a:pt x="39" y="114"/>
                  </a:lnTo>
                  <a:lnTo>
                    <a:pt x="39" y="115"/>
                  </a:lnTo>
                  <a:lnTo>
                    <a:pt x="38" y="117"/>
                  </a:lnTo>
                  <a:lnTo>
                    <a:pt x="37" y="119"/>
                  </a:lnTo>
                  <a:lnTo>
                    <a:pt x="35" y="121"/>
                  </a:lnTo>
                  <a:lnTo>
                    <a:pt x="34" y="121"/>
                  </a:lnTo>
                  <a:lnTo>
                    <a:pt x="32" y="123"/>
                  </a:lnTo>
                  <a:lnTo>
                    <a:pt x="31" y="124"/>
                  </a:lnTo>
                  <a:lnTo>
                    <a:pt x="30" y="126"/>
                  </a:lnTo>
                  <a:lnTo>
                    <a:pt x="30" y="128"/>
                  </a:lnTo>
                  <a:lnTo>
                    <a:pt x="31" y="128"/>
                  </a:lnTo>
                  <a:lnTo>
                    <a:pt x="32" y="128"/>
                  </a:lnTo>
                  <a:lnTo>
                    <a:pt x="34" y="128"/>
                  </a:lnTo>
                  <a:lnTo>
                    <a:pt x="35" y="127"/>
                  </a:lnTo>
                  <a:lnTo>
                    <a:pt x="38" y="127"/>
                  </a:lnTo>
                  <a:lnTo>
                    <a:pt x="39" y="130"/>
                  </a:lnTo>
                  <a:lnTo>
                    <a:pt x="39" y="132"/>
                  </a:lnTo>
                  <a:lnTo>
                    <a:pt x="39" y="133"/>
                  </a:lnTo>
                  <a:lnTo>
                    <a:pt x="40" y="134"/>
                  </a:lnTo>
                  <a:lnTo>
                    <a:pt x="41" y="134"/>
                  </a:lnTo>
                  <a:lnTo>
                    <a:pt x="43" y="134"/>
                  </a:lnTo>
                  <a:lnTo>
                    <a:pt x="45" y="133"/>
                  </a:lnTo>
                  <a:lnTo>
                    <a:pt x="46" y="131"/>
                  </a:lnTo>
                  <a:lnTo>
                    <a:pt x="48" y="128"/>
                  </a:lnTo>
                  <a:lnTo>
                    <a:pt x="49" y="128"/>
                  </a:lnTo>
                  <a:lnTo>
                    <a:pt x="51" y="126"/>
                  </a:lnTo>
                  <a:lnTo>
                    <a:pt x="53" y="124"/>
                  </a:lnTo>
                  <a:lnTo>
                    <a:pt x="54" y="124"/>
                  </a:lnTo>
                  <a:lnTo>
                    <a:pt x="54" y="122"/>
                  </a:lnTo>
                  <a:lnTo>
                    <a:pt x="54" y="121"/>
                  </a:lnTo>
                  <a:lnTo>
                    <a:pt x="54" y="119"/>
                  </a:lnTo>
                  <a:lnTo>
                    <a:pt x="55" y="117"/>
                  </a:lnTo>
                  <a:lnTo>
                    <a:pt x="56" y="117"/>
                  </a:lnTo>
                  <a:lnTo>
                    <a:pt x="56" y="116"/>
                  </a:lnTo>
                  <a:lnTo>
                    <a:pt x="58" y="114"/>
                  </a:lnTo>
                  <a:lnTo>
                    <a:pt x="60" y="112"/>
                  </a:lnTo>
                  <a:lnTo>
                    <a:pt x="60" y="111"/>
                  </a:lnTo>
                  <a:lnTo>
                    <a:pt x="61" y="110"/>
                  </a:lnTo>
                  <a:lnTo>
                    <a:pt x="62" y="109"/>
                  </a:lnTo>
                  <a:lnTo>
                    <a:pt x="63" y="108"/>
                  </a:lnTo>
                  <a:lnTo>
                    <a:pt x="63" y="106"/>
                  </a:lnTo>
                  <a:lnTo>
                    <a:pt x="63" y="105"/>
                  </a:lnTo>
                  <a:lnTo>
                    <a:pt x="65" y="105"/>
                  </a:lnTo>
                  <a:lnTo>
                    <a:pt x="65" y="104"/>
                  </a:lnTo>
                  <a:lnTo>
                    <a:pt x="66" y="101"/>
                  </a:lnTo>
                  <a:lnTo>
                    <a:pt x="66" y="100"/>
                  </a:lnTo>
                  <a:lnTo>
                    <a:pt x="65" y="99"/>
                  </a:lnTo>
                  <a:lnTo>
                    <a:pt x="65" y="98"/>
                  </a:lnTo>
                  <a:lnTo>
                    <a:pt x="65" y="96"/>
                  </a:lnTo>
                  <a:lnTo>
                    <a:pt x="66" y="91"/>
                  </a:lnTo>
                  <a:lnTo>
                    <a:pt x="67" y="90"/>
                  </a:lnTo>
                  <a:lnTo>
                    <a:pt x="68" y="89"/>
                  </a:lnTo>
                  <a:lnTo>
                    <a:pt x="69" y="88"/>
                  </a:lnTo>
                  <a:lnTo>
                    <a:pt x="72" y="88"/>
                  </a:lnTo>
                  <a:lnTo>
                    <a:pt x="74" y="88"/>
                  </a:lnTo>
                  <a:lnTo>
                    <a:pt x="79" y="88"/>
                  </a:lnTo>
                  <a:lnTo>
                    <a:pt x="79" y="87"/>
                  </a:lnTo>
                  <a:lnTo>
                    <a:pt x="79" y="85"/>
                  </a:lnTo>
                  <a:lnTo>
                    <a:pt x="79" y="84"/>
                  </a:lnTo>
                  <a:lnTo>
                    <a:pt x="79" y="82"/>
                  </a:lnTo>
                  <a:lnTo>
                    <a:pt x="79" y="81"/>
                  </a:lnTo>
                  <a:lnTo>
                    <a:pt x="80" y="81"/>
                  </a:lnTo>
                  <a:lnTo>
                    <a:pt x="82" y="79"/>
                  </a:lnTo>
                  <a:lnTo>
                    <a:pt x="84" y="77"/>
                  </a:lnTo>
                  <a:lnTo>
                    <a:pt x="84" y="74"/>
                  </a:lnTo>
                  <a:lnTo>
                    <a:pt x="85" y="73"/>
                  </a:lnTo>
                  <a:lnTo>
                    <a:pt x="86" y="70"/>
                  </a:lnTo>
                  <a:lnTo>
                    <a:pt x="86" y="69"/>
                  </a:lnTo>
                  <a:lnTo>
                    <a:pt x="86" y="67"/>
                  </a:lnTo>
                  <a:lnTo>
                    <a:pt x="87" y="67"/>
                  </a:lnTo>
                  <a:lnTo>
                    <a:pt x="88" y="65"/>
                  </a:lnTo>
                  <a:lnTo>
                    <a:pt x="87" y="64"/>
                  </a:lnTo>
                  <a:lnTo>
                    <a:pt x="87" y="63"/>
                  </a:lnTo>
                  <a:lnTo>
                    <a:pt x="88" y="62"/>
                  </a:lnTo>
                  <a:lnTo>
                    <a:pt x="87" y="61"/>
                  </a:lnTo>
                  <a:lnTo>
                    <a:pt x="86" y="61"/>
                  </a:lnTo>
                  <a:lnTo>
                    <a:pt x="85" y="60"/>
                  </a:lnTo>
                  <a:lnTo>
                    <a:pt x="81" y="60"/>
                  </a:lnTo>
                  <a:lnTo>
                    <a:pt x="80" y="61"/>
                  </a:lnTo>
                  <a:lnTo>
                    <a:pt x="78" y="62"/>
                  </a:lnTo>
                  <a:lnTo>
                    <a:pt x="77" y="62"/>
                  </a:lnTo>
                  <a:lnTo>
                    <a:pt x="76" y="62"/>
                  </a:lnTo>
                  <a:lnTo>
                    <a:pt x="75" y="64"/>
                  </a:lnTo>
                  <a:lnTo>
                    <a:pt x="74" y="65"/>
                  </a:lnTo>
                  <a:lnTo>
                    <a:pt x="73" y="65"/>
                  </a:lnTo>
                  <a:lnTo>
                    <a:pt x="72" y="67"/>
                  </a:lnTo>
                  <a:lnTo>
                    <a:pt x="70" y="67"/>
                  </a:lnTo>
                  <a:lnTo>
                    <a:pt x="69" y="67"/>
                  </a:lnTo>
                  <a:lnTo>
                    <a:pt x="66" y="67"/>
                  </a:lnTo>
                  <a:lnTo>
                    <a:pt x="65" y="67"/>
                  </a:lnTo>
                  <a:lnTo>
                    <a:pt x="64" y="65"/>
                  </a:lnTo>
                  <a:lnTo>
                    <a:pt x="63" y="65"/>
                  </a:lnTo>
                  <a:lnTo>
                    <a:pt x="61" y="65"/>
                  </a:lnTo>
                  <a:lnTo>
                    <a:pt x="60" y="65"/>
                  </a:lnTo>
                  <a:lnTo>
                    <a:pt x="58" y="64"/>
                  </a:lnTo>
                  <a:lnTo>
                    <a:pt x="57" y="64"/>
                  </a:lnTo>
                  <a:lnTo>
                    <a:pt x="56" y="62"/>
                  </a:lnTo>
                  <a:lnTo>
                    <a:pt x="55" y="60"/>
                  </a:lnTo>
                  <a:lnTo>
                    <a:pt x="54" y="60"/>
                  </a:lnTo>
                  <a:lnTo>
                    <a:pt x="53" y="60"/>
                  </a:lnTo>
                  <a:lnTo>
                    <a:pt x="52" y="58"/>
                  </a:lnTo>
                  <a:lnTo>
                    <a:pt x="51" y="57"/>
                  </a:lnTo>
                  <a:lnTo>
                    <a:pt x="50" y="55"/>
                  </a:lnTo>
                  <a:lnTo>
                    <a:pt x="50" y="53"/>
                  </a:lnTo>
                  <a:lnTo>
                    <a:pt x="49" y="51"/>
                  </a:lnTo>
                  <a:lnTo>
                    <a:pt x="49" y="49"/>
                  </a:lnTo>
                  <a:lnTo>
                    <a:pt x="51" y="49"/>
                  </a:lnTo>
                  <a:lnTo>
                    <a:pt x="51" y="48"/>
                  </a:lnTo>
                  <a:lnTo>
                    <a:pt x="49" y="46"/>
                  </a:lnTo>
                  <a:lnTo>
                    <a:pt x="48" y="46"/>
                  </a:lnTo>
                  <a:lnTo>
                    <a:pt x="47" y="46"/>
                  </a:lnTo>
                  <a:lnTo>
                    <a:pt x="48" y="45"/>
                  </a:lnTo>
                  <a:lnTo>
                    <a:pt x="49" y="44"/>
                  </a:lnTo>
                  <a:lnTo>
                    <a:pt x="48" y="43"/>
                  </a:lnTo>
                  <a:lnTo>
                    <a:pt x="47" y="43"/>
                  </a:lnTo>
                  <a:lnTo>
                    <a:pt x="47" y="42"/>
                  </a:lnTo>
                  <a:lnTo>
                    <a:pt x="47" y="41"/>
                  </a:lnTo>
                  <a:lnTo>
                    <a:pt x="46" y="40"/>
                  </a:lnTo>
                  <a:lnTo>
                    <a:pt x="46" y="39"/>
                  </a:lnTo>
                  <a:lnTo>
                    <a:pt x="45" y="38"/>
                  </a:lnTo>
                  <a:lnTo>
                    <a:pt x="45" y="37"/>
                  </a:lnTo>
                  <a:lnTo>
                    <a:pt x="46" y="36"/>
                  </a:lnTo>
                  <a:lnTo>
                    <a:pt x="46" y="35"/>
                  </a:lnTo>
                  <a:lnTo>
                    <a:pt x="46" y="34"/>
                  </a:lnTo>
                  <a:lnTo>
                    <a:pt x="45" y="34"/>
                  </a:lnTo>
                  <a:lnTo>
                    <a:pt x="44" y="34"/>
                  </a:lnTo>
                  <a:lnTo>
                    <a:pt x="44" y="33"/>
                  </a:lnTo>
                  <a:lnTo>
                    <a:pt x="44" y="32"/>
                  </a:lnTo>
                  <a:lnTo>
                    <a:pt x="44" y="31"/>
                  </a:lnTo>
                  <a:lnTo>
                    <a:pt x="43" y="30"/>
                  </a:lnTo>
                  <a:lnTo>
                    <a:pt x="42" y="31"/>
                  </a:lnTo>
                  <a:lnTo>
                    <a:pt x="41" y="32"/>
                  </a:lnTo>
                  <a:lnTo>
                    <a:pt x="42" y="33"/>
                  </a:lnTo>
                  <a:lnTo>
                    <a:pt x="42" y="34"/>
                  </a:lnTo>
                  <a:lnTo>
                    <a:pt x="42" y="36"/>
                  </a:lnTo>
                  <a:lnTo>
                    <a:pt x="41" y="37"/>
                  </a:lnTo>
                  <a:lnTo>
                    <a:pt x="42" y="37"/>
                  </a:lnTo>
                  <a:lnTo>
                    <a:pt x="42" y="39"/>
                  </a:lnTo>
                  <a:lnTo>
                    <a:pt x="43" y="39"/>
                  </a:lnTo>
                  <a:lnTo>
                    <a:pt x="43" y="41"/>
                  </a:lnTo>
                  <a:lnTo>
                    <a:pt x="42" y="44"/>
                  </a:lnTo>
                  <a:lnTo>
                    <a:pt x="43" y="45"/>
                  </a:lnTo>
                  <a:lnTo>
                    <a:pt x="43" y="46"/>
                  </a:lnTo>
                  <a:lnTo>
                    <a:pt x="43" y="48"/>
                  </a:lnTo>
                  <a:lnTo>
                    <a:pt x="44" y="48"/>
                  </a:lnTo>
                  <a:lnTo>
                    <a:pt x="45" y="49"/>
                  </a:lnTo>
                  <a:lnTo>
                    <a:pt x="44" y="49"/>
                  </a:lnTo>
                  <a:lnTo>
                    <a:pt x="45" y="51"/>
                  </a:lnTo>
                  <a:lnTo>
                    <a:pt x="46" y="51"/>
                  </a:lnTo>
                  <a:lnTo>
                    <a:pt x="45" y="53"/>
                  </a:lnTo>
                  <a:lnTo>
                    <a:pt x="43" y="53"/>
                  </a:lnTo>
                  <a:lnTo>
                    <a:pt x="42" y="52"/>
                  </a:lnTo>
                  <a:lnTo>
                    <a:pt x="41" y="51"/>
                  </a:lnTo>
                  <a:lnTo>
                    <a:pt x="40" y="50"/>
                  </a:lnTo>
                  <a:lnTo>
                    <a:pt x="40" y="48"/>
                  </a:lnTo>
                  <a:lnTo>
                    <a:pt x="39" y="46"/>
                  </a:lnTo>
                  <a:lnTo>
                    <a:pt x="39" y="48"/>
                  </a:lnTo>
                  <a:lnTo>
                    <a:pt x="36" y="48"/>
                  </a:lnTo>
                  <a:lnTo>
                    <a:pt x="35" y="46"/>
                  </a:lnTo>
                  <a:lnTo>
                    <a:pt x="35" y="45"/>
                  </a:lnTo>
                  <a:lnTo>
                    <a:pt x="34" y="45"/>
                  </a:lnTo>
                  <a:lnTo>
                    <a:pt x="33" y="44"/>
                  </a:lnTo>
                  <a:lnTo>
                    <a:pt x="32" y="44"/>
                  </a:lnTo>
                  <a:lnTo>
                    <a:pt x="33" y="42"/>
                  </a:lnTo>
                  <a:lnTo>
                    <a:pt x="32" y="42"/>
                  </a:lnTo>
                  <a:lnTo>
                    <a:pt x="32" y="41"/>
                  </a:lnTo>
                  <a:lnTo>
                    <a:pt x="32" y="40"/>
                  </a:lnTo>
                  <a:lnTo>
                    <a:pt x="33" y="39"/>
                  </a:lnTo>
                  <a:lnTo>
                    <a:pt x="33" y="38"/>
                  </a:lnTo>
                  <a:lnTo>
                    <a:pt x="33" y="36"/>
                  </a:lnTo>
                  <a:lnTo>
                    <a:pt x="33" y="35"/>
                  </a:lnTo>
                  <a:lnTo>
                    <a:pt x="32" y="34"/>
                  </a:lnTo>
                  <a:lnTo>
                    <a:pt x="32" y="33"/>
                  </a:lnTo>
                  <a:lnTo>
                    <a:pt x="30" y="33"/>
                  </a:lnTo>
                  <a:lnTo>
                    <a:pt x="28" y="32"/>
                  </a:lnTo>
                  <a:lnTo>
                    <a:pt x="29" y="31"/>
                  </a:lnTo>
                  <a:lnTo>
                    <a:pt x="29" y="30"/>
                  </a:lnTo>
                  <a:lnTo>
                    <a:pt x="28" y="29"/>
                  </a:lnTo>
                  <a:lnTo>
                    <a:pt x="27" y="29"/>
                  </a:lnTo>
                  <a:lnTo>
                    <a:pt x="27" y="27"/>
                  </a:lnTo>
                  <a:lnTo>
                    <a:pt x="27" y="26"/>
                  </a:lnTo>
                  <a:lnTo>
                    <a:pt x="25" y="25"/>
                  </a:lnTo>
                  <a:lnTo>
                    <a:pt x="25" y="24"/>
                  </a:lnTo>
                  <a:lnTo>
                    <a:pt x="25" y="23"/>
                  </a:lnTo>
                  <a:lnTo>
                    <a:pt x="25" y="22"/>
                  </a:lnTo>
                  <a:lnTo>
                    <a:pt x="25" y="21"/>
                  </a:lnTo>
                  <a:lnTo>
                    <a:pt x="25" y="20"/>
                  </a:lnTo>
                  <a:lnTo>
                    <a:pt x="23" y="20"/>
                  </a:lnTo>
                  <a:lnTo>
                    <a:pt x="22" y="19"/>
                  </a:lnTo>
                  <a:lnTo>
                    <a:pt x="21" y="18"/>
                  </a:lnTo>
                  <a:lnTo>
                    <a:pt x="21" y="17"/>
                  </a:lnTo>
                  <a:lnTo>
                    <a:pt x="22" y="15"/>
                  </a:lnTo>
                  <a:lnTo>
                    <a:pt x="21" y="15"/>
                  </a:lnTo>
                  <a:lnTo>
                    <a:pt x="20" y="15"/>
                  </a:lnTo>
                  <a:lnTo>
                    <a:pt x="19" y="15"/>
                  </a:lnTo>
                  <a:lnTo>
                    <a:pt x="18" y="14"/>
                  </a:lnTo>
                  <a:lnTo>
                    <a:pt x="18" y="12"/>
                  </a:lnTo>
                  <a:lnTo>
                    <a:pt x="18" y="11"/>
                  </a:lnTo>
                  <a:lnTo>
                    <a:pt x="16" y="11"/>
                  </a:lnTo>
                  <a:lnTo>
                    <a:pt x="16" y="13"/>
                  </a:lnTo>
                  <a:lnTo>
                    <a:pt x="15" y="11"/>
                  </a:lnTo>
                  <a:lnTo>
                    <a:pt x="15" y="10"/>
                  </a:lnTo>
                  <a:lnTo>
                    <a:pt x="13" y="10"/>
                  </a:lnTo>
                  <a:lnTo>
                    <a:pt x="12" y="10"/>
                  </a:lnTo>
                  <a:lnTo>
                    <a:pt x="11" y="10"/>
                  </a:lnTo>
                  <a:lnTo>
                    <a:pt x="11" y="11"/>
                  </a:lnTo>
                  <a:lnTo>
                    <a:pt x="11" y="12"/>
                  </a:lnTo>
                  <a:lnTo>
                    <a:pt x="11" y="13"/>
                  </a:lnTo>
                  <a:lnTo>
                    <a:pt x="9" y="12"/>
                  </a:lnTo>
                  <a:lnTo>
                    <a:pt x="9" y="10"/>
                  </a:lnTo>
                  <a:lnTo>
                    <a:pt x="8" y="10"/>
                  </a:lnTo>
                  <a:lnTo>
                    <a:pt x="8" y="8"/>
                  </a:lnTo>
                  <a:lnTo>
                    <a:pt x="7" y="6"/>
                  </a:lnTo>
                  <a:lnTo>
                    <a:pt x="6" y="6"/>
                  </a:lnTo>
                  <a:lnTo>
                    <a:pt x="6" y="4"/>
                  </a:lnTo>
                  <a:lnTo>
                    <a:pt x="6" y="3"/>
                  </a:lnTo>
                  <a:lnTo>
                    <a:pt x="6" y="2"/>
                  </a:lnTo>
                  <a:lnTo>
                    <a:pt x="4" y="0"/>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67" name="Freeform 96"/>
            <p:cNvSpPr>
              <a:spLocks/>
            </p:cNvSpPr>
            <p:nvPr/>
          </p:nvSpPr>
          <p:spPr bwMode="auto">
            <a:xfrm>
              <a:off x="5777" y="380"/>
              <a:ext cx="236" cy="188"/>
            </a:xfrm>
            <a:custGeom>
              <a:avLst/>
              <a:gdLst>
                <a:gd name="T0" fmla="*/ 76 w 236"/>
                <a:gd name="T1" fmla="*/ 20 h 188"/>
                <a:gd name="T2" fmla="*/ 70 w 236"/>
                <a:gd name="T3" fmla="*/ 25 h 188"/>
                <a:gd name="T4" fmla="*/ 64 w 236"/>
                <a:gd name="T5" fmla="*/ 30 h 188"/>
                <a:gd name="T6" fmla="*/ 59 w 236"/>
                <a:gd name="T7" fmla="*/ 32 h 188"/>
                <a:gd name="T8" fmla="*/ 59 w 236"/>
                <a:gd name="T9" fmla="*/ 40 h 188"/>
                <a:gd name="T10" fmla="*/ 51 w 236"/>
                <a:gd name="T11" fmla="*/ 43 h 188"/>
                <a:gd name="T12" fmla="*/ 33 w 236"/>
                <a:gd name="T13" fmla="*/ 62 h 188"/>
                <a:gd name="T14" fmla="*/ 6 w 236"/>
                <a:gd name="T15" fmla="*/ 81 h 188"/>
                <a:gd name="T16" fmla="*/ 0 w 236"/>
                <a:gd name="T17" fmla="*/ 96 h 188"/>
                <a:gd name="T18" fmla="*/ 4 w 236"/>
                <a:gd name="T19" fmla="*/ 104 h 188"/>
                <a:gd name="T20" fmla="*/ 1 w 236"/>
                <a:gd name="T21" fmla="*/ 106 h 188"/>
                <a:gd name="T22" fmla="*/ 22 w 236"/>
                <a:gd name="T23" fmla="*/ 151 h 188"/>
                <a:gd name="T24" fmla="*/ 20 w 236"/>
                <a:gd name="T25" fmla="*/ 156 h 188"/>
                <a:gd name="T26" fmla="*/ 25 w 236"/>
                <a:gd name="T27" fmla="*/ 161 h 188"/>
                <a:gd name="T28" fmla="*/ 42 w 236"/>
                <a:gd name="T29" fmla="*/ 157 h 188"/>
                <a:gd name="T30" fmla="*/ 59 w 236"/>
                <a:gd name="T31" fmla="*/ 150 h 188"/>
                <a:gd name="T32" fmla="*/ 66 w 236"/>
                <a:gd name="T33" fmla="*/ 150 h 188"/>
                <a:gd name="T34" fmla="*/ 87 w 236"/>
                <a:gd name="T35" fmla="*/ 139 h 188"/>
                <a:gd name="T36" fmla="*/ 102 w 236"/>
                <a:gd name="T37" fmla="*/ 134 h 188"/>
                <a:gd name="T38" fmla="*/ 123 w 236"/>
                <a:gd name="T39" fmla="*/ 140 h 188"/>
                <a:gd name="T40" fmla="*/ 133 w 236"/>
                <a:gd name="T41" fmla="*/ 154 h 188"/>
                <a:gd name="T42" fmla="*/ 142 w 236"/>
                <a:gd name="T43" fmla="*/ 154 h 188"/>
                <a:gd name="T44" fmla="*/ 148 w 236"/>
                <a:gd name="T45" fmla="*/ 152 h 188"/>
                <a:gd name="T46" fmla="*/ 149 w 236"/>
                <a:gd name="T47" fmla="*/ 160 h 188"/>
                <a:gd name="T48" fmla="*/ 160 w 236"/>
                <a:gd name="T49" fmla="*/ 176 h 188"/>
                <a:gd name="T50" fmla="*/ 171 w 236"/>
                <a:gd name="T51" fmla="*/ 183 h 188"/>
                <a:gd name="T52" fmla="*/ 174 w 236"/>
                <a:gd name="T53" fmla="*/ 179 h 188"/>
                <a:gd name="T54" fmla="*/ 179 w 236"/>
                <a:gd name="T55" fmla="*/ 182 h 188"/>
                <a:gd name="T56" fmla="*/ 190 w 236"/>
                <a:gd name="T57" fmla="*/ 183 h 188"/>
                <a:gd name="T58" fmla="*/ 196 w 236"/>
                <a:gd name="T59" fmla="*/ 181 h 188"/>
                <a:gd name="T60" fmla="*/ 219 w 236"/>
                <a:gd name="T61" fmla="*/ 150 h 188"/>
                <a:gd name="T62" fmla="*/ 234 w 236"/>
                <a:gd name="T63" fmla="*/ 102 h 188"/>
                <a:gd name="T64" fmla="*/ 226 w 236"/>
                <a:gd name="T65" fmla="*/ 81 h 188"/>
                <a:gd name="T66" fmla="*/ 222 w 236"/>
                <a:gd name="T67" fmla="*/ 81 h 188"/>
                <a:gd name="T68" fmla="*/ 205 w 236"/>
                <a:gd name="T69" fmla="*/ 58 h 188"/>
                <a:gd name="T70" fmla="*/ 198 w 236"/>
                <a:gd name="T71" fmla="*/ 38 h 188"/>
                <a:gd name="T72" fmla="*/ 194 w 236"/>
                <a:gd name="T73" fmla="*/ 20 h 188"/>
                <a:gd name="T74" fmla="*/ 184 w 236"/>
                <a:gd name="T75" fmla="*/ 8 h 188"/>
                <a:gd name="T76" fmla="*/ 179 w 236"/>
                <a:gd name="T77" fmla="*/ 12 h 188"/>
                <a:gd name="T78" fmla="*/ 176 w 236"/>
                <a:gd name="T79" fmla="*/ 20 h 188"/>
                <a:gd name="T80" fmla="*/ 168 w 236"/>
                <a:gd name="T81" fmla="*/ 43 h 188"/>
                <a:gd name="T82" fmla="*/ 158 w 236"/>
                <a:gd name="T83" fmla="*/ 40 h 188"/>
                <a:gd name="T84" fmla="*/ 144 w 236"/>
                <a:gd name="T85" fmla="*/ 31 h 188"/>
                <a:gd name="T86" fmla="*/ 140 w 236"/>
                <a:gd name="T87" fmla="*/ 18 h 188"/>
                <a:gd name="T88" fmla="*/ 143 w 236"/>
                <a:gd name="T89" fmla="*/ 15 h 188"/>
                <a:gd name="T90" fmla="*/ 140 w 236"/>
                <a:gd name="T91" fmla="*/ 8 h 188"/>
                <a:gd name="T92" fmla="*/ 112 w 236"/>
                <a:gd name="T93" fmla="*/ 3 h 188"/>
                <a:gd name="T94" fmla="*/ 114 w 236"/>
                <a:gd name="T95" fmla="*/ 10 h 188"/>
                <a:gd name="T96" fmla="*/ 95 w 236"/>
                <a:gd name="T97" fmla="*/ 21 h 188"/>
                <a:gd name="T98" fmla="*/ 99 w 236"/>
                <a:gd name="T99" fmla="*/ 26 h 188"/>
                <a:gd name="T100" fmla="*/ 95 w 236"/>
                <a:gd name="T101" fmla="*/ 25 h 188"/>
                <a:gd name="T102" fmla="*/ 93 w 236"/>
                <a:gd name="T103" fmla="*/ 23 h 188"/>
                <a:gd name="T104" fmla="*/ 88 w 236"/>
                <a:gd name="T105" fmla="*/ 28 h 188"/>
                <a:gd name="T106" fmla="*/ 81 w 236"/>
                <a:gd name="T107" fmla="*/ 18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6" h="188">
                  <a:moveTo>
                    <a:pt x="81" y="18"/>
                  </a:moveTo>
                  <a:lnTo>
                    <a:pt x="79" y="20"/>
                  </a:lnTo>
                  <a:lnTo>
                    <a:pt x="76" y="20"/>
                  </a:lnTo>
                  <a:lnTo>
                    <a:pt x="75" y="21"/>
                  </a:lnTo>
                  <a:lnTo>
                    <a:pt x="71" y="23"/>
                  </a:lnTo>
                  <a:lnTo>
                    <a:pt x="70" y="25"/>
                  </a:lnTo>
                  <a:lnTo>
                    <a:pt x="68" y="27"/>
                  </a:lnTo>
                  <a:lnTo>
                    <a:pt x="68" y="29"/>
                  </a:lnTo>
                  <a:lnTo>
                    <a:pt x="64" y="30"/>
                  </a:lnTo>
                  <a:lnTo>
                    <a:pt x="64" y="33"/>
                  </a:lnTo>
                  <a:lnTo>
                    <a:pt x="63" y="35"/>
                  </a:lnTo>
                  <a:lnTo>
                    <a:pt x="59" y="32"/>
                  </a:lnTo>
                  <a:lnTo>
                    <a:pt x="58" y="34"/>
                  </a:lnTo>
                  <a:lnTo>
                    <a:pt x="61" y="40"/>
                  </a:lnTo>
                  <a:lnTo>
                    <a:pt x="59" y="40"/>
                  </a:lnTo>
                  <a:lnTo>
                    <a:pt x="58" y="42"/>
                  </a:lnTo>
                  <a:lnTo>
                    <a:pt x="54" y="38"/>
                  </a:lnTo>
                  <a:lnTo>
                    <a:pt x="51" y="43"/>
                  </a:lnTo>
                  <a:lnTo>
                    <a:pt x="52" y="47"/>
                  </a:lnTo>
                  <a:lnTo>
                    <a:pt x="45" y="57"/>
                  </a:lnTo>
                  <a:lnTo>
                    <a:pt x="33" y="62"/>
                  </a:lnTo>
                  <a:lnTo>
                    <a:pt x="27" y="65"/>
                  </a:lnTo>
                  <a:lnTo>
                    <a:pt x="21" y="66"/>
                  </a:lnTo>
                  <a:lnTo>
                    <a:pt x="6" y="81"/>
                  </a:lnTo>
                  <a:lnTo>
                    <a:pt x="5" y="79"/>
                  </a:lnTo>
                  <a:lnTo>
                    <a:pt x="4" y="75"/>
                  </a:lnTo>
                  <a:lnTo>
                    <a:pt x="0" y="96"/>
                  </a:lnTo>
                  <a:lnTo>
                    <a:pt x="4" y="99"/>
                  </a:lnTo>
                  <a:lnTo>
                    <a:pt x="8" y="106"/>
                  </a:lnTo>
                  <a:lnTo>
                    <a:pt x="4" y="104"/>
                  </a:lnTo>
                  <a:lnTo>
                    <a:pt x="6" y="108"/>
                  </a:lnTo>
                  <a:lnTo>
                    <a:pt x="2" y="105"/>
                  </a:lnTo>
                  <a:lnTo>
                    <a:pt x="1" y="106"/>
                  </a:lnTo>
                  <a:lnTo>
                    <a:pt x="9" y="116"/>
                  </a:lnTo>
                  <a:lnTo>
                    <a:pt x="22" y="142"/>
                  </a:lnTo>
                  <a:lnTo>
                    <a:pt x="22" y="151"/>
                  </a:lnTo>
                  <a:lnTo>
                    <a:pt x="20" y="154"/>
                  </a:lnTo>
                  <a:lnTo>
                    <a:pt x="19" y="154"/>
                  </a:lnTo>
                  <a:lnTo>
                    <a:pt x="20" y="156"/>
                  </a:lnTo>
                  <a:lnTo>
                    <a:pt x="21" y="158"/>
                  </a:lnTo>
                  <a:lnTo>
                    <a:pt x="25" y="158"/>
                  </a:lnTo>
                  <a:lnTo>
                    <a:pt x="25" y="161"/>
                  </a:lnTo>
                  <a:lnTo>
                    <a:pt x="32" y="162"/>
                  </a:lnTo>
                  <a:lnTo>
                    <a:pt x="37" y="162"/>
                  </a:lnTo>
                  <a:lnTo>
                    <a:pt x="42" y="157"/>
                  </a:lnTo>
                  <a:lnTo>
                    <a:pt x="44" y="157"/>
                  </a:lnTo>
                  <a:lnTo>
                    <a:pt x="48" y="153"/>
                  </a:lnTo>
                  <a:lnTo>
                    <a:pt x="59" y="150"/>
                  </a:lnTo>
                  <a:lnTo>
                    <a:pt x="61" y="151"/>
                  </a:lnTo>
                  <a:lnTo>
                    <a:pt x="63" y="150"/>
                  </a:lnTo>
                  <a:lnTo>
                    <a:pt x="66" y="150"/>
                  </a:lnTo>
                  <a:lnTo>
                    <a:pt x="72" y="144"/>
                  </a:lnTo>
                  <a:lnTo>
                    <a:pt x="84" y="138"/>
                  </a:lnTo>
                  <a:lnTo>
                    <a:pt x="87" y="139"/>
                  </a:lnTo>
                  <a:lnTo>
                    <a:pt x="95" y="135"/>
                  </a:lnTo>
                  <a:lnTo>
                    <a:pt x="97" y="134"/>
                  </a:lnTo>
                  <a:lnTo>
                    <a:pt x="102" y="134"/>
                  </a:lnTo>
                  <a:lnTo>
                    <a:pt x="108" y="132"/>
                  </a:lnTo>
                  <a:lnTo>
                    <a:pt x="111" y="134"/>
                  </a:lnTo>
                  <a:lnTo>
                    <a:pt x="123" y="140"/>
                  </a:lnTo>
                  <a:lnTo>
                    <a:pt x="124" y="142"/>
                  </a:lnTo>
                  <a:lnTo>
                    <a:pt x="131" y="148"/>
                  </a:lnTo>
                  <a:lnTo>
                    <a:pt x="133" y="154"/>
                  </a:lnTo>
                  <a:lnTo>
                    <a:pt x="144" y="142"/>
                  </a:lnTo>
                  <a:lnTo>
                    <a:pt x="146" y="145"/>
                  </a:lnTo>
                  <a:lnTo>
                    <a:pt x="142" y="154"/>
                  </a:lnTo>
                  <a:lnTo>
                    <a:pt x="139" y="158"/>
                  </a:lnTo>
                  <a:lnTo>
                    <a:pt x="143" y="158"/>
                  </a:lnTo>
                  <a:lnTo>
                    <a:pt x="148" y="152"/>
                  </a:lnTo>
                  <a:lnTo>
                    <a:pt x="148" y="156"/>
                  </a:lnTo>
                  <a:lnTo>
                    <a:pt x="148" y="160"/>
                  </a:lnTo>
                  <a:lnTo>
                    <a:pt x="149" y="160"/>
                  </a:lnTo>
                  <a:lnTo>
                    <a:pt x="153" y="166"/>
                  </a:lnTo>
                  <a:lnTo>
                    <a:pt x="153" y="171"/>
                  </a:lnTo>
                  <a:lnTo>
                    <a:pt x="160" y="176"/>
                  </a:lnTo>
                  <a:lnTo>
                    <a:pt x="162" y="180"/>
                  </a:lnTo>
                  <a:lnTo>
                    <a:pt x="168" y="181"/>
                  </a:lnTo>
                  <a:lnTo>
                    <a:pt x="171" y="183"/>
                  </a:lnTo>
                  <a:lnTo>
                    <a:pt x="172" y="183"/>
                  </a:lnTo>
                  <a:lnTo>
                    <a:pt x="175" y="181"/>
                  </a:lnTo>
                  <a:lnTo>
                    <a:pt x="174" y="179"/>
                  </a:lnTo>
                  <a:lnTo>
                    <a:pt x="178" y="179"/>
                  </a:lnTo>
                  <a:lnTo>
                    <a:pt x="177" y="183"/>
                  </a:lnTo>
                  <a:lnTo>
                    <a:pt x="179" y="182"/>
                  </a:lnTo>
                  <a:lnTo>
                    <a:pt x="188" y="187"/>
                  </a:lnTo>
                  <a:lnTo>
                    <a:pt x="188" y="184"/>
                  </a:lnTo>
                  <a:lnTo>
                    <a:pt x="190" y="183"/>
                  </a:lnTo>
                  <a:lnTo>
                    <a:pt x="191" y="184"/>
                  </a:lnTo>
                  <a:lnTo>
                    <a:pt x="191" y="183"/>
                  </a:lnTo>
                  <a:lnTo>
                    <a:pt x="196" y="181"/>
                  </a:lnTo>
                  <a:lnTo>
                    <a:pt x="200" y="183"/>
                  </a:lnTo>
                  <a:lnTo>
                    <a:pt x="205" y="178"/>
                  </a:lnTo>
                  <a:lnTo>
                    <a:pt x="219" y="150"/>
                  </a:lnTo>
                  <a:lnTo>
                    <a:pt x="224" y="148"/>
                  </a:lnTo>
                  <a:lnTo>
                    <a:pt x="235" y="123"/>
                  </a:lnTo>
                  <a:lnTo>
                    <a:pt x="234" y="102"/>
                  </a:lnTo>
                  <a:lnTo>
                    <a:pt x="227" y="88"/>
                  </a:lnTo>
                  <a:lnTo>
                    <a:pt x="227" y="85"/>
                  </a:lnTo>
                  <a:lnTo>
                    <a:pt x="226" y="81"/>
                  </a:lnTo>
                  <a:lnTo>
                    <a:pt x="225" y="81"/>
                  </a:lnTo>
                  <a:lnTo>
                    <a:pt x="223" y="81"/>
                  </a:lnTo>
                  <a:lnTo>
                    <a:pt x="222" y="81"/>
                  </a:lnTo>
                  <a:lnTo>
                    <a:pt x="220" y="82"/>
                  </a:lnTo>
                  <a:lnTo>
                    <a:pt x="216" y="65"/>
                  </a:lnTo>
                  <a:lnTo>
                    <a:pt x="205" y="58"/>
                  </a:lnTo>
                  <a:lnTo>
                    <a:pt x="203" y="56"/>
                  </a:lnTo>
                  <a:lnTo>
                    <a:pt x="202" y="45"/>
                  </a:lnTo>
                  <a:lnTo>
                    <a:pt x="198" y="38"/>
                  </a:lnTo>
                  <a:lnTo>
                    <a:pt x="195" y="25"/>
                  </a:lnTo>
                  <a:lnTo>
                    <a:pt x="196" y="21"/>
                  </a:lnTo>
                  <a:lnTo>
                    <a:pt x="194" y="20"/>
                  </a:lnTo>
                  <a:lnTo>
                    <a:pt x="191" y="25"/>
                  </a:lnTo>
                  <a:lnTo>
                    <a:pt x="190" y="25"/>
                  </a:lnTo>
                  <a:lnTo>
                    <a:pt x="184" y="8"/>
                  </a:lnTo>
                  <a:lnTo>
                    <a:pt x="184" y="0"/>
                  </a:lnTo>
                  <a:lnTo>
                    <a:pt x="177" y="10"/>
                  </a:lnTo>
                  <a:lnTo>
                    <a:pt x="179" y="12"/>
                  </a:lnTo>
                  <a:lnTo>
                    <a:pt x="177" y="13"/>
                  </a:lnTo>
                  <a:lnTo>
                    <a:pt x="177" y="18"/>
                  </a:lnTo>
                  <a:lnTo>
                    <a:pt x="176" y="20"/>
                  </a:lnTo>
                  <a:lnTo>
                    <a:pt x="174" y="31"/>
                  </a:lnTo>
                  <a:lnTo>
                    <a:pt x="170" y="40"/>
                  </a:lnTo>
                  <a:lnTo>
                    <a:pt x="168" y="43"/>
                  </a:lnTo>
                  <a:lnTo>
                    <a:pt x="164" y="44"/>
                  </a:lnTo>
                  <a:lnTo>
                    <a:pt x="162" y="43"/>
                  </a:lnTo>
                  <a:lnTo>
                    <a:pt x="158" y="40"/>
                  </a:lnTo>
                  <a:lnTo>
                    <a:pt x="151" y="36"/>
                  </a:lnTo>
                  <a:lnTo>
                    <a:pt x="148" y="34"/>
                  </a:lnTo>
                  <a:lnTo>
                    <a:pt x="144" y="31"/>
                  </a:lnTo>
                  <a:lnTo>
                    <a:pt x="137" y="25"/>
                  </a:lnTo>
                  <a:lnTo>
                    <a:pt x="137" y="20"/>
                  </a:lnTo>
                  <a:lnTo>
                    <a:pt x="140" y="18"/>
                  </a:lnTo>
                  <a:lnTo>
                    <a:pt x="142" y="19"/>
                  </a:lnTo>
                  <a:lnTo>
                    <a:pt x="144" y="16"/>
                  </a:lnTo>
                  <a:lnTo>
                    <a:pt x="143" y="15"/>
                  </a:lnTo>
                  <a:lnTo>
                    <a:pt x="145" y="10"/>
                  </a:lnTo>
                  <a:lnTo>
                    <a:pt x="142" y="8"/>
                  </a:lnTo>
                  <a:lnTo>
                    <a:pt x="140" y="8"/>
                  </a:lnTo>
                  <a:lnTo>
                    <a:pt x="135" y="8"/>
                  </a:lnTo>
                  <a:lnTo>
                    <a:pt x="116" y="1"/>
                  </a:lnTo>
                  <a:lnTo>
                    <a:pt x="112" y="3"/>
                  </a:lnTo>
                  <a:lnTo>
                    <a:pt x="117" y="6"/>
                  </a:lnTo>
                  <a:lnTo>
                    <a:pt x="117" y="9"/>
                  </a:lnTo>
                  <a:lnTo>
                    <a:pt x="114" y="10"/>
                  </a:lnTo>
                  <a:lnTo>
                    <a:pt x="111" y="8"/>
                  </a:lnTo>
                  <a:lnTo>
                    <a:pt x="105" y="10"/>
                  </a:lnTo>
                  <a:lnTo>
                    <a:pt x="95" y="21"/>
                  </a:lnTo>
                  <a:lnTo>
                    <a:pt x="99" y="23"/>
                  </a:lnTo>
                  <a:lnTo>
                    <a:pt x="97" y="25"/>
                  </a:lnTo>
                  <a:lnTo>
                    <a:pt x="99" y="26"/>
                  </a:lnTo>
                  <a:lnTo>
                    <a:pt x="95" y="25"/>
                  </a:lnTo>
                  <a:lnTo>
                    <a:pt x="93" y="23"/>
                  </a:lnTo>
                  <a:lnTo>
                    <a:pt x="95" y="25"/>
                  </a:lnTo>
                  <a:lnTo>
                    <a:pt x="93" y="23"/>
                  </a:lnTo>
                  <a:lnTo>
                    <a:pt x="95" y="25"/>
                  </a:lnTo>
                  <a:lnTo>
                    <a:pt x="93" y="23"/>
                  </a:lnTo>
                  <a:lnTo>
                    <a:pt x="90" y="25"/>
                  </a:lnTo>
                  <a:lnTo>
                    <a:pt x="89" y="25"/>
                  </a:lnTo>
                  <a:lnTo>
                    <a:pt x="88" y="28"/>
                  </a:lnTo>
                  <a:lnTo>
                    <a:pt x="87" y="27"/>
                  </a:lnTo>
                  <a:lnTo>
                    <a:pt x="88" y="24"/>
                  </a:lnTo>
                  <a:lnTo>
                    <a:pt x="81" y="18"/>
                  </a:lnTo>
                  <a:lnTo>
                    <a:pt x="79" y="20"/>
                  </a:lnTo>
                  <a:lnTo>
                    <a:pt x="81" y="18"/>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68" name="Freeform 97"/>
            <p:cNvSpPr>
              <a:spLocks/>
            </p:cNvSpPr>
            <p:nvPr/>
          </p:nvSpPr>
          <p:spPr bwMode="auto">
            <a:xfrm>
              <a:off x="5949" y="572"/>
              <a:ext cx="37" cy="26"/>
            </a:xfrm>
            <a:custGeom>
              <a:avLst/>
              <a:gdLst>
                <a:gd name="T0" fmla="*/ 0 w 37"/>
                <a:gd name="T1" fmla="*/ 2 h 26"/>
                <a:gd name="T2" fmla="*/ 6 w 37"/>
                <a:gd name="T3" fmla="*/ 5 h 26"/>
                <a:gd name="T4" fmla="*/ 9 w 37"/>
                <a:gd name="T5" fmla="*/ 5 h 26"/>
                <a:gd name="T6" fmla="*/ 13 w 37"/>
                <a:gd name="T7" fmla="*/ 6 h 26"/>
                <a:gd name="T8" fmla="*/ 19 w 37"/>
                <a:gd name="T9" fmla="*/ 5 h 26"/>
                <a:gd name="T10" fmla="*/ 25 w 37"/>
                <a:gd name="T11" fmla="*/ 4 h 26"/>
                <a:gd name="T12" fmla="*/ 30 w 37"/>
                <a:gd name="T13" fmla="*/ 1 h 26"/>
                <a:gd name="T14" fmla="*/ 34 w 37"/>
                <a:gd name="T15" fmla="*/ 0 h 26"/>
                <a:gd name="T16" fmla="*/ 36 w 37"/>
                <a:gd name="T17" fmla="*/ 1 h 26"/>
                <a:gd name="T18" fmla="*/ 36 w 37"/>
                <a:gd name="T19" fmla="*/ 5 h 26"/>
                <a:gd name="T20" fmla="*/ 35 w 37"/>
                <a:gd name="T21" fmla="*/ 9 h 26"/>
                <a:gd name="T22" fmla="*/ 33 w 37"/>
                <a:gd name="T23" fmla="*/ 13 h 26"/>
                <a:gd name="T24" fmla="*/ 26 w 37"/>
                <a:gd name="T25" fmla="*/ 21 h 26"/>
                <a:gd name="T26" fmla="*/ 22 w 37"/>
                <a:gd name="T27" fmla="*/ 24 h 26"/>
                <a:gd name="T28" fmla="*/ 19 w 37"/>
                <a:gd name="T29" fmla="*/ 25 h 26"/>
                <a:gd name="T30" fmla="*/ 13 w 37"/>
                <a:gd name="T31" fmla="*/ 24 h 26"/>
                <a:gd name="T32" fmla="*/ 10 w 37"/>
                <a:gd name="T33" fmla="*/ 21 h 26"/>
                <a:gd name="T34" fmla="*/ 8 w 37"/>
                <a:gd name="T35" fmla="*/ 19 h 26"/>
                <a:gd name="T36" fmla="*/ 7 w 37"/>
                <a:gd name="T37" fmla="*/ 18 h 26"/>
                <a:gd name="T38" fmla="*/ 6 w 37"/>
                <a:gd name="T39" fmla="*/ 15 h 26"/>
                <a:gd name="T40" fmla="*/ 4 w 37"/>
                <a:gd name="T41" fmla="*/ 12 h 26"/>
                <a:gd name="T42" fmla="*/ 3 w 37"/>
                <a:gd name="T43" fmla="*/ 10 h 26"/>
                <a:gd name="T44" fmla="*/ 3 w 37"/>
                <a:gd name="T45" fmla="*/ 9 h 26"/>
                <a:gd name="T46" fmla="*/ 1 w 37"/>
                <a:gd name="T47" fmla="*/ 9 h 26"/>
                <a:gd name="T48" fmla="*/ 0 w 37"/>
                <a:gd name="T49" fmla="*/ 6 h 26"/>
                <a:gd name="T50" fmla="*/ 0 w 37"/>
                <a:gd name="T51" fmla="*/ 5 h 26"/>
                <a:gd name="T52" fmla="*/ 0 w 37"/>
                <a:gd name="T53" fmla="*/ 2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26">
                  <a:moveTo>
                    <a:pt x="0" y="2"/>
                  </a:moveTo>
                  <a:lnTo>
                    <a:pt x="6" y="5"/>
                  </a:lnTo>
                  <a:lnTo>
                    <a:pt x="9" y="5"/>
                  </a:lnTo>
                  <a:lnTo>
                    <a:pt x="13" y="6"/>
                  </a:lnTo>
                  <a:lnTo>
                    <a:pt x="19" y="5"/>
                  </a:lnTo>
                  <a:lnTo>
                    <a:pt x="25" y="4"/>
                  </a:lnTo>
                  <a:lnTo>
                    <a:pt x="30" y="1"/>
                  </a:lnTo>
                  <a:lnTo>
                    <a:pt x="34" y="0"/>
                  </a:lnTo>
                  <a:lnTo>
                    <a:pt x="36" y="1"/>
                  </a:lnTo>
                  <a:lnTo>
                    <a:pt x="36" y="5"/>
                  </a:lnTo>
                  <a:lnTo>
                    <a:pt x="35" y="9"/>
                  </a:lnTo>
                  <a:lnTo>
                    <a:pt x="33" y="13"/>
                  </a:lnTo>
                  <a:lnTo>
                    <a:pt x="26" y="21"/>
                  </a:lnTo>
                  <a:lnTo>
                    <a:pt x="22" y="24"/>
                  </a:lnTo>
                  <a:lnTo>
                    <a:pt x="19" y="25"/>
                  </a:lnTo>
                  <a:lnTo>
                    <a:pt x="13" y="24"/>
                  </a:lnTo>
                  <a:lnTo>
                    <a:pt x="10" y="21"/>
                  </a:lnTo>
                  <a:lnTo>
                    <a:pt x="8" y="19"/>
                  </a:lnTo>
                  <a:lnTo>
                    <a:pt x="7" y="18"/>
                  </a:lnTo>
                  <a:lnTo>
                    <a:pt x="6" y="15"/>
                  </a:lnTo>
                  <a:lnTo>
                    <a:pt x="4" y="12"/>
                  </a:lnTo>
                  <a:lnTo>
                    <a:pt x="3" y="10"/>
                  </a:lnTo>
                  <a:lnTo>
                    <a:pt x="3" y="9"/>
                  </a:lnTo>
                  <a:lnTo>
                    <a:pt x="1" y="9"/>
                  </a:lnTo>
                  <a:lnTo>
                    <a:pt x="0" y="6"/>
                  </a:lnTo>
                  <a:lnTo>
                    <a:pt x="0" y="5"/>
                  </a:lnTo>
                  <a:lnTo>
                    <a:pt x="0" y="2"/>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69" name="Freeform 98"/>
            <p:cNvSpPr>
              <a:spLocks/>
            </p:cNvSpPr>
            <p:nvPr/>
          </p:nvSpPr>
          <p:spPr bwMode="auto">
            <a:xfrm>
              <a:off x="6018" y="341"/>
              <a:ext cx="213" cy="117"/>
            </a:xfrm>
            <a:custGeom>
              <a:avLst/>
              <a:gdLst>
                <a:gd name="T0" fmla="*/ 0 w 213"/>
                <a:gd name="T1" fmla="*/ 0 h 117"/>
                <a:gd name="T2" fmla="*/ 0 w 213"/>
                <a:gd name="T3" fmla="*/ 116 h 117"/>
                <a:gd name="T4" fmla="*/ 212 w 213"/>
                <a:gd name="T5" fmla="*/ 116 h 117"/>
                <a:gd name="T6" fmla="*/ 212 w 213"/>
                <a:gd name="T7" fmla="*/ 0 h 117"/>
                <a:gd name="T8" fmla="*/ 0 w 213"/>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117">
                  <a:moveTo>
                    <a:pt x="0" y="0"/>
                  </a:moveTo>
                  <a:lnTo>
                    <a:pt x="0" y="116"/>
                  </a:lnTo>
                  <a:lnTo>
                    <a:pt x="212" y="116"/>
                  </a:lnTo>
                  <a:lnTo>
                    <a:pt x="212" y="0"/>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70" name="Freeform 99"/>
            <p:cNvSpPr>
              <a:spLocks/>
            </p:cNvSpPr>
            <p:nvPr/>
          </p:nvSpPr>
          <p:spPr bwMode="auto">
            <a:xfrm>
              <a:off x="6022" y="379"/>
              <a:ext cx="34" cy="18"/>
            </a:xfrm>
            <a:custGeom>
              <a:avLst/>
              <a:gdLst>
                <a:gd name="T0" fmla="*/ 0 w 34"/>
                <a:gd name="T1" fmla="*/ 0 h 18"/>
                <a:gd name="T2" fmla="*/ 0 w 34"/>
                <a:gd name="T3" fmla="*/ 17 h 18"/>
                <a:gd name="T4" fmla="*/ 33 w 34"/>
                <a:gd name="T5" fmla="*/ 0 h 18"/>
                <a:gd name="T6" fmla="*/ 0 w 34"/>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8">
                  <a:moveTo>
                    <a:pt x="0" y="0"/>
                  </a:moveTo>
                  <a:lnTo>
                    <a:pt x="0" y="17"/>
                  </a:lnTo>
                  <a:lnTo>
                    <a:pt x="33" y="0"/>
                  </a:lnTo>
                  <a:lnTo>
                    <a:pt x="0" y="0"/>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71" name="Freeform 100"/>
            <p:cNvSpPr>
              <a:spLocks/>
            </p:cNvSpPr>
            <p:nvPr/>
          </p:nvSpPr>
          <p:spPr bwMode="auto">
            <a:xfrm>
              <a:off x="6022" y="350"/>
              <a:ext cx="31" cy="19"/>
            </a:xfrm>
            <a:custGeom>
              <a:avLst/>
              <a:gdLst>
                <a:gd name="T0" fmla="*/ 30 w 31"/>
                <a:gd name="T1" fmla="*/ 18 h 19"/>
                <a:gd name="T2" fmla="*/ 0 w 31"/>
                <a:gd name="T3" fmla="*/ 0 h 19"/>
                <a:gd name="T4" fmla="*/ 0 w 31"/>
                <a:gd name="T5" fmla="*/ 18 h 19"/>
                <a:gd name="T6" fmla="*/ 30 w 31"/>
                <a:gd name="T7" fmla="*/ 1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9">
                  <a:moveTo>
                    <a:pt x="30" y="18"/>
                  </a:moveTo>
                  <a:lnTo>
                    <a:pt x="0" y="0"/>
                  </a:lnTo>
                  <a:lnTo>
                    <a:pt x="0" y="18"/>
                  </a:lnTo>
                  <a:lnTo>
                    <a:pt x="30" y="18"/>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72" name="Freeform 101"/>
            <p:cNvSpPr>
              <a:spLocks/>
            </p:cNvSpPr>
            <p:nvPr/>
          </p:nvSpPr>
          <p:spPr bwMode="auto">
            <a:xfrm>
              <a:off x="6077" y="345"/>
              <a:ext cx="39" cy="21"/>
            </a:xfrm>
            <a:custGeom>
              <a:avLst/>
              <a:gdLst>
                <a:gd name="T0" fmla="*/ 0 w 39"/>
                <a:gd name="T1" fmla="*/ 0 h 21"/>
                <a:gd name="T2" fmla="*/ 0 w 39"/>
                <a:gd name="T3" fmla="*/ 20 h 21"/>
                <a:gd name="T4" fmla="*/ 38 w 39"/>
                <a:gd name="T5" fmla="*/ 0 h 21"/>
                <a:gd name="T6" fmla="*/ 0 w 39"/>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21">
                  <a:moveTo>
                    <a:pt x="0" y="0"/>
                  </a:moveTo>
                  <a:lnTo>
                    <a:pt x="0" y="20"/>
                  </a:lnTo>
                  <a:lnTo>
                    <a:pt x="38" y="0"/>
                  </a:lnTo>
                  <a:lnTo>
                    <a:pt x="0" y="0"/>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73" name="Freeform 102"/>
            <p:cNvSpPr>
              <a:spLocks/>
            </p:cNvSpPr>
            <p:nvPr/>
          </p:nvSpPr>
          <p:spPr bwMode="auto">
            <a:xfrm>
              <a:off x="6029" y="345"/>
              <a:ext cx="37" cy="22"/>
            </a:xfrm>
            <a:custGeom>
              <a:avLst/>
              <a:gdLst>
                <a:gd name="T0" fmla="*/ 36 w 37"/>
                <a:gd name="T1" fmla="*/ 0 h 22"/>
                <a:gd name="T2" fmla="*/ 0 w 37"/>
                <a:gd name="T3" fmla="*/ 0 h 22"/>
                <a:gd name="T4" fmla="*/ 36 w 37"/>
                <a:gd name="T5" fmla="*/ 21 h 22"/>
                <a:gd name="T6" fmla="*/ 36 w 3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22">
                  <a:moveTo>
                    <a:pt x="36" y="0"/>
                  </a:moveTo>
                  <a:lnTo>
                    <a:pt x="0" y="0"/>
                  </a:lnTo>
                  <a:lnTo>
                    <a:pt x="36" y="21"/>
                  </a:lnTo>
                  <a:lnTo>
                    <a:pt x="36" y="0"/>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74" name="Freeform 103"/>
            <p:cNvSpPr>
              <a:spLocks/>
            </p:cNvSpPr>
            <p:nvPr/>
          </p:nvSpPr>
          <p:spPr bwMode="auto">
            <a:xfrm>
              <a:off x="6022" y="345"/>
              <a:ext cx="204" cy="109"/>
            </a:xfrm>
            <a:custGeom>
              <a:avLst/>
              <a:gdLst>
                <a:gd name="T0" fmla="*/ 101 w 205"/>
                <a:gd name="T1" fmla="*/ 0 h 109"/>
                <a:gd name="T2" fmla="*/ 101 w 205"/>
                <a:gd name="T3" fmla="*/ 4 h 109"/>
                <a:gd name="T4" fmla="*/ 65 w 205"/>
                <a:gd name="T5" fmla="*/ 25 h 109"/>
                <a:gd name="T6" fmla="*/ 101 w 205"/>
                <a:gd name="T7" fmla="*/ 25 h 109"/>
                <a:gd name="T8" fmla="*/ 101 w 205"/>
                <a:gd name="T9" fmla="*/ 33 h 109"/>
                <a:gd name="T10" fmla="*/ 63 w 205"/>
                <a:gd name="T11" fmla="*/ 33 h 109"/>
                <a:gd name="T12" fmla="*/ 101 w 205"/>
                <a:gd name="T13" fmla="*/ 56 h 109"/>
                <a:gd name="T14" fmla="*/ 101 w 205"/>
                <a:gd name="T15" fmla="*/ 59 h 109"/>
                <a:gd name="T16" fmla="*/ 92 w 205"/>
                <a:gd name="T17" fmla="*/ 59 h 109"/>
                <a:gd name="T18" fmla="*/ 54 w 205"/>
                <a:gd name="T19" fmla="*/ 37 h 109"/>
                <a:gd name="T20" fmla="*/ 54 w 205"/>
                <a:gd name="T21" fmla="*/ 59 h 109"/>
                <a:gd name="T22" fmla="*/ 45 w 205"/>
                <a:gd name="T23" fmla="*/ 59 h 109"/>
                <a:gd name="T24" fmla="*/ 45 w 205"/>
                <a:gd name="T25" fmla="*/ 36 h 109"/>
                <a:gd name="T26" fmla="*/ 5 w 205"/>
                <a:gd name="T27" fmla="*/ 59 h 109"/>
                <a:gd name="T28" fmla="*/ 0 w 205"/>
                <a:gd name="T29" fmla="*/ 59 h 109"/>
                <a:gd name="T30" fmla="*/ 0 w 205"/>
                <a:gd name="T31" fmla="*/ 108 h 109"/>
                <a:gd name="T32" fmla="*/ 202 w 205"/>
                <a:gd name="T33" fmla="*/ 108 h 109"/>
                <a:gd name="T34" fmla="*/ 202 w 205"/>
                <a:gd name="T35" fmla="*/ 0 h 109"/>
                <a:gd name="T36" fmla="*/ 101 w 205"/>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5" h="109">
                  <a:moveTo>
                    <a:pt x="101" y="0"/>
                  </a:moveTo>
                  <a:lnTo>
                    <a:pt x="101" y="4"/>
                  </a:lnTo>
                  <a:lnTo>
                    <a:pt x="65" y="25"/>
                  </a:lnTo>
                  <a:lnTo>
                    <a:pt x="101" y="25"/>
                  </a:lnTo>
                  <a:lnTo>
                    <a:pt x="101" y="33"/>
                  </a:lnTo>
                  <a:lnTo>
                    <a:pt x="63" y="33"/>
                  </a:lnTo>
                  <a:lnTo>
                    <a:pt x="101" y="56"/>
                  </a:lnTo>
                  <a:lnTo>
                    <a:pt x="101" y="59"/>
                  </a:lnTo>
                  <a:lnTo>
                    <a:pt x="92" y="59"/>
                  </a:lnTo>
                  <a:lnTo>
                    <a:pt x="54" y="37"/>
                  </a:lnTo>
                  <a:lnTo>
                    <a:pt x="54" y="59"/>
                  </a:lnTo>
                  <a:lnTo>
                    <a:pt x="45" y="59"/>
                  </a:lnTo>
                  <a:lnTo>
                    <a:pt x="45" y="36"/>
                  </a:lnTo>
                  <a:lnTo>
                    <a:pt x="5" y="59"/>
                  </a:lnTo>
                  <a:lnTo>
                    <a:pt x="0" y="59"/>
                  </a:lnTo>
                  <a:lnTo>
                    <a:pt x="0" y="108"/>
                  </a:lnTo>
                  <a:lnTo>
                    <a:pt x="204" y="108"/>
                  </a:lnTo>
                  <a:lnTo>
                    <a:pt x="204" y="0"/>
                  </a:lnTo>
                  <a:lnTo>
                    <a:pt x="101" y="0"/>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75" name="Line 104"/>
            <p:cNvSpPr>
              <a:spLocks noChangeShapeType="1"/>
            </p:cNvSpPr>
            <p:nvPr/>
          </p:nvSpPr>
          <p:spPr bwMode="auto">
            <a:xfrm>
              <a:off x="6024" y="40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76" name="Freeform 105"/>
            <p:cNvSpPr>
              <a:spLocks/>
            </p:cNvSpPr>
            <p:nvPr/>
          </p:nvSpPr>
          <p:spPr bwMode="auto">
            <a:xfrm>
              <a:off x="6077" y="379"/>
              <a:ext cx="46" cy="25"/>
            </a:xfrm>
            <a:custGeom>
              <a:avLst/>
              <a:gdLst>
                <a:gd name="T0" fmla="*/ 5 w 46"/>
                <a:gd name="T1" fmla="*/ 0 h 25"/>
                <a:gd name="T2" fmla="*/ 0 w 46"/>
                <a:gd name="T3" fmla="*/ 0 h 25"/>
                <a:gd name="T4" fmla="*/ 0 w 46"/>
                <a:gd name="T5" fmla="*/ 1 h 25"/>
                <a:gd name="T6" fmla="*/ 41 w 46"/>
                <a:gd name="T7" fmla="*/ 24 h 25"/>
                <a:gd name="T8" fmla="*/ 45 w 46"/>
                <a:gd name="T9" fmla="*/ 24 h 25"/>
                <a:gd name="T10" fmla="*/ 45 w 46"/>
                <a:gd name="T11" fmla="*/ 23 h 25"/>
                <a:gd name="T12" fmla="*/ 5 w 46"/>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5">
                  <a:moveTo>
                    <a:pt x="5" y="0"/>
                  </a:moveTo>
                  <a:lnTo>
                    <a:pt x="0" y="0"/>
                  </a:lnTo>
                  <a:lnTo>
                    <a:pt x="0" y="1"/>
                  </a:lnTo>
                  <a:lnTo>
                    <a:pt x="41" y="24"/>
                  </a:lnTo>
                  <a:lnTo>
                    <a:pt x="45" y="24"/>
                  </a:lnTo>
                  <a:lnTo>
                    <a:pt x="45" y="23"/>
                  </a:lnTo>
                  <a:lnTo>
                    <a:pt x="5" y="0"/>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77" name="Freeform 106"/>
            <p:cNvSpPr>
              <a:spLocks/>
            </p:cNvSpPr>
            <p:nvPr/>
          </p:nvSpPr>
          <p:spPr bwMode="auto">
            <a:xfrm>
              <a:off x="6077" y="345"/>
              <a:ext cx="46" cy="24"/>
            </a:xfrm>
            <a:custGeom>
              <a:avLst/>
              <a:gdLst>
                <a:gd name="T0" fmla="*/ 41 w 46"/>
                <a:gd name="T1" fmla="*/ 0 h 24"/>
                <a:gd name="T2" fmla="*/ 0 w 46"/>
                <a:gd name="T3" fmla="*/ 22 h 24"/>
                <a:gd name="T4" fmla="*/ 0 w 46"/>
                <a:gd name="T5" fmla="*/ 23 h 24"/>
                <a:gd name="T6" fmla="*/ 5 w 46"/>
                <a:gd name="T7" fmla="*/ 23 h 24"/>
                <a:gd name="T8" fmla="*/ 45 w 46"/>
                <a:gd name="T9" fmla="*/ 1 h 24"/>
                <a:gd name="T10" fmla="*/ 45 w 46"/>
                <a:gd name="T11" fmla="*/ 0 h 24"/>
                <a:gd name="T12" fmla="*/ 41 w 46"/>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4">
                  <a:moveTo>
                    <a:pt x="41" y="0"/>
                  </a:moveTo>
                  <a:lnTo>
                    <a:pt x="0" y="22"/>
                  </a:lnTo>
                  <a:lnTo>
                    <a:pt x="0" y="23"/>
                  </a:lnTo>
                  <a:lnTo>
                    <a:pt x="5" y="23"/>
                  </a:lnTo>
                  <a:lnTo>
                    <a:pt x="45" y="1"/>
                  </a:lnTo>
                  <a:lnTo>
                    <a:pt x="45" y="0"/>
                  </a:lnTo>
                  <a:lnTo>
                    <a:pt x="41" y="0"/>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78" name="Freeform 107"/>
            <p:cNvSpPr>
              <a:spLocks/>
            </p:cNvSpPr>
            <p:nvPr/>
          </p:nvSpPr>
          <p:spPr bwMode="auto">
            <a:xfrm>
              <a:off x="6022" y="379"/>
              <a:ext cx="44" cy="25"/>
            </a:xfrm>
            <a:custGeom>
              <a:avLst/>
              <a:gdLst>
                <a:gd name="T0" fmla="*/ 39 w 44"/>
                <a:gd name="T1" fmla="*/ 0 h 25"/>
                <a:gd name="T2" fmla="*/ 0 w 44"/>
                <a:gd name="T3" fmla="*/ 21 h 25"/>
                <a:gd name="T4" fmla="*/ 0 w 44"/>
                <a:gd name="T5" fmla="*/ 24 h 25"/>
                <a:gd name="T6" fmla="*/ 43 w 44"/>
                <a:gd name="T7" fmla="*/ 1 h 25"/>
                <a:gd name="T8" fmla="*/ 43 w 44"/>
                <a:gd name="T9" fmla="*/ 0 h 25"/>
                <a:gd name="T10" fmla="*/ 39 w 4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5">
                  <a:moveTo>
                    <a:pt x="39" y="0"/>
                  </a:moveTo>
                  <a:lnTo>
                    <a:pt x="0" y="21"/>
                  </a:lnTo>
                  <a:lnTo>
                    <a:pt x="0" y="24"/>
                  </a:lnTo>
                  <a:lnTo>
                    <a:pt x="43" y="1"/>
                  </a:lnTo>
                  <a:lnTo>
                    <a:pt x="43" y="0"/>
                  </a:lnTo>
                  <a:lnTo>
                    <a:pt x="39" y="0"/>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79" name="Freeform 108"/>
            <p:cNvSpPr>
              <a:spLocks/>
            </p:cNvSpPr>
            <p:nvPr/>
          </p:nvSpPr>
          <p:spPr bwMode="auto">
            <a:xfrm>
              <a:off x="6022" y="345"/>
              <a:ext cx="40" cy="24"/>
            </a:xfrm>
            <a:custGeom>
              <a:avLst/>
              <a:gdLst>
                <a:gd name="T0" fmla="*/ 1 w 41"/>
                <a:gd name="T1" fmla="*/ 0 h 24"/>
                <a:gd name="T2" fmla="*/ 0 w 41"/>
                <a:gd name="T3" fmla="*/ 0 h 24"/>
                <a:gd name="T4" fmla="*/ 0 w 41"/>
                <a:gd name="T5" fmla="*/ 3 h 24"/>
                <a:gd name="T6" fmla="*/ 32 w 41"/>
                <a:gd name="T7" fmla="*/ 23 h 24"/>
                <a:gd name="T8" fmla="*/ 38 w 41"/>
                <a:gd name="T9" fmla="*/ 23 h 24"/>
                <a:gd name="T10" fmla="*/ 1 w 41"/>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4">
                  <a:moveTo>
                    <a:pt x="1" y="0"/>
                  </a:moveTo>
                  <a:lnTo>
                    <a:pt x="0" y="0"/>
                  </a:lnTo>
                  <a:lnTo>
                    <a:pt x="0" y="3"/>
                  </a:lnTo>
                  <a:lnTo>
                    <a:pt x="34" y="23"/>
                  </a:lnTo>
                  <a:lnTo>
                    <a:pt x="40" y="23"/>
                  </a:lnTo>
                  <a:lnTo>
                    <a:pt x="1" y="0"/>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80" name="Freeform 109"/>
            <p:cNvSpPr>
              <a:spLocks/>
            </p:cNvSpPr>
            <p:nvPr/>
          </p:nvSpPr>
          <p:spPr bwMode="auto">
            <a:xfrm>
              <a:off x="6022" y="345"/>
              <a:ext cx="101" cy="59"/>
            </a:xfrm>
            <a:custGeom>
              <a:avLst/>
              <a:gdLst>
                <a:gd name="T0" fmla="*/ 100 w 101"/>
                <a:gd name="T1" fmla="*/ 32 h 59"/>
                <a:gd name="T2" fmla="*/ 100 w 101"/>
                <a:gd name="T3" fmla="*/ 25 h 59"/>
                <a:gd name="T4" fmla="*/ 100 w 101"/>
                <a:gd name="T5" fmla="*/ 26 h 59"/>
                <a:gd name="T6" fmla="*/ 53 w 101"/>
                <a:gd name="T7" fmla="*/ 26 h 59"/>
                <a:gd name="T8" fmla="*/ 53 w 101"/>
                <a:gd name="T9" fmla="*/ 0 h 59"/>
                <a:gd name="T10" fmla="*/ 46 w 101"/>
                <a:gd name="T11" fmla="*/ 0 h 59"/>
                <a:gd name="T12" fmla="*/ 46 w 101"/>
                <a:gd name="T13" fmla="*/ 26 h 59"/>
                <a:gd name="T14" fmla="*/ 0 w 101"/>
                <a:gd name="T15" fmla="*/ 26 h 59"/>
                <a:gd name="T16" fmla="*/ 0 w 101"/>
                <a:gd name="T17" fmla="*/ 32 h 59"/>
                <a:gd name="T18" fmla="*/ 46 w 101"/>
                <a:gd name="T19" fmla="*/ 32 h 59"/>
                <a:gd name="T20" fmla="*/ 46 w 101"/>
                <a:gd name="T21" fmla="*/ 58 h 59"/>
                <a:gd name="T22" fmla="*/ 53 w 101"/>
                <a:gd name="T23" fmla="*/ 58 h 59"/>
                <a:gd name="T24" fmla="*/ 53 w 101"/>
                <a:gd name="T25" fmla="*/ 32 h 59"/>
                <a:gd name="T26" fmla="*/ 100 w 101"/>
                <a:gd name="T27" fmla="*/ 3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59">
                  <a:moveTo>
                    <a:pt x="100" y="32"/>
                  </a:moveTo>
                  <a:lnTo>
                    <a:pt x="100" y="25"/>
                  </a:lnTo>
                  <a:lnTo>
                    <a:pt x="100" y="26"/>
                  </a:lnTo>
                  <a:lnTo>
                    <a:pt x="53" y="26"/>
                  </a:lnTo>
                  <a:lnTo>
                    <a:pt x="53" y="0"/>
                  </a:lnTo>
                  <a:lnTo>
                    <a:pt x="46" y="0"/>
                  </a:lnTo>
                  <a:lnTo>
                    <a:pt x="46" y="26"/>
                  </a:lnTo>
                  <a:lnTo>
                    <a:pt x="0" y="26"/>
                  </a:lnTo>
                  <a:lnTo>
                    <a:pt x="0" y="32"/>
                  </a:lnTo>
                  <a:lnTo>
                    <a:pt x="46" y="32"/>
                  </a:lnTo>
                  <a:lnTo>
                    <a:pt x="46" y="58"/>
                  </a:lnTo>
                  <a:lnTo>
                    <a:pt x="53" y="58"/>
                  </a:lnTo>
                  <a:lnTo>
                    <a:pt x="53" y="32"/>
                  </a:lnTo>
                  <a:lnTo>
                    <a:pt x="100" y="32"/>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81" name="Freeform 110"/>
            <p:cNvSpPr>
              <a:spLocks/>
            </p:cNvSpPr>
            <p:nvPr/>
          </p:nvSpPr>
          <p:spPr bwMode="auto">
            <a:xfrm>
              <a:off x="6142" y="386"/>
              <a:ext cx="17" cy="15"/>
            </a:xfrm>
            <a:custGeom>
              <a:avLst/>
              <a:gdLst>
                <a:gd name="T0" fmla="*/ 10 w 17"/>
                <a:gd name="T1" fmla="*/ 5 h 15"/>
                <a:gd name="T2" fmla="*/ 16 w 17"/>
                <a:gd name="T3" fmla="*/ 5 h 15"/>
                <a:gd name="T4" fmla="*/ 12 w 17"/>
                <a:gd name="T5" fmla="*/ 9 h 15"/>
                <a:gd name="T6" fmla="*/ 13 w 17"/>
                <a:gd name="T7" fmla="*/ 14 h 15"/>
                <a:gd name="T8" fmla="*/ 8 w 17"/>
                <a:gd name="T9" fmla="*/ 11 h 15"/>
                <a:gd name="T10" fmla="*/ 3 w 17"/>
                <a:gd name="T11" fmla="*/ 14 h 15"/>
                <a:gd name="T12" fmla="*/ 4 w 17"/>
                <a:gd name="T13" fmla="*/ 9 h 15"/>
                <a:gd name="T14" fmla="*/ 0 w 17"/>
                <a:gd name="T15" fmla="*/ 5 h 15"/>
                <a:gd name="T16" fmla="*/ 6 w 17"/>
                <a:gd name="T17" fmla="*/ 5 h 15"/>
                <a:gd name="T18" fmla="*/ 8 w 17"/>
                <a:gd name="T19" fmla="*/ 0 h 15"/>
                <a:gd name="T20" fmla="*/ 10 w 17"/>
                <a:gd name="T21" fmla="*/ 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5">
                  <a:moveTo>
                    <a:pt x="10" y="5"/>
                  </a:moveTo>
                  <a:lnTo>
                    <a:pt x="16" y="5"/>
                  </a:lnTo>
                  <a:lnTo>
                    <a:pt x="12" y="9"/>
                  </a:lnTo>
                  <a:lnTo>
                    <a:pt x="13" y="14"/>
                  </a:lnTo>
                  <a:lnTo>
                    <a:pt x="8" y="11"/>
                  </a:lnTo>
                  <a:lnTo>
                    <a:pt x="3" y="14"/>
                  </a:lnTo>
                  <a:lnTo>
                    <a:pt x="4" y="9"/>
                  </a:lnTo>
                  <a:lnTo>
                    <a:pt x="0" y="5"/>
                  </a:lnTo>
                  <a:lnTo>
                    <a:pt x="6" y="5"/>
                  </a:lnTo>
                  <a:lnTo>
                    <a:pt x="8" y="0"/>
                  </a:lnTo>
                  <a:lnTo>
                    <a:pt x="10" y="5"/>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82" name="Freeform 111"/>
            <p:cNvSpPr>
              <a:spLocks/>
            </p:cNvSpPr>
            <p:nvPr/>
          </p:nvSpPr>
          <p:spPr bwMode="auto">
            <a:xfrm>
              <a:off x="6166" y="360"/>
              <a:ext cx="17" cy="16"/>
            </a:xfrm>
            <a:custGeom>
              <a:avLst/>
              <a:gdLst>
                <a:gd name="T0" fmla="*/ 10 w 17"/>
                <a:gd name="T1" fmla="*/ 6 h 16"/>
                <a:gd name="T2" fmla="*/ 16 w 17"/>
                <a:gd name="T3" fmla="*/ 6 h 16"/>
                <a:gd name="T4" fmla="*/ 12 w 17"/>
                <a:gd name="T5" fmla="*/ 9 h 16"/>
                <a:gd name="T6" fmla="*/ 13 w 17"/>
                <a:gd name="T7" fmla="*/ 15 h 16"/>
                <a:gd name="T8" fmla="*/ 8 w 17"/>
                <a:gd name="T9" fmla="*/ 12 h 16"/>
                <a:gd name="T10" fmla="*/ 3 w 17"/>
                <a:gd name="T11" fmla="*/ 15 h 16"/>
                <a:gd name="T12" fmla="*/ 4 w 17"/>
                <a:gd name="T13" fmla="*/ 9 h 16"/>
                <a:gd name="T14" fmla="*/ 0 w 17"/>
                <a:gd name="T15" fmla="*/ 6 h 16"/>
                <a:gd name="T16" fmla="*/ 6 w 17"/>
                <a:gd name="T17" fmla="*/ 6 h 16"/>
                <a:gd name="T18" fmla="*/ 8 w 17"/>
                <a:gd name="T19" fmla="*/ 0 h 16"/>
                <a:gd name="T20" fmla="*/ 10 w 17"/>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6">
                  <a:moveTo>
                    <a:pt x="10" y="6"/>
                  </a:moveTo>
                  <a:lnTo>
                    <a:pt x="16" y="6"/>
                  </a:lnTo>
                  <a:lnTo>
                    <a:pt x="12" y="9"/>
                  </a:lnTo>
                  <a:lnTo>
                    <a:pt x="13" y="15"/>
                  </a:lnTo>
                  <a:lnTo>
                    <a:pt x="8" y="12"/>
                  </a:lnTo>
                  <a:lnTo>
                    <a:pt x="3" y="15"/>
                  </a:lnTo>
                  <a:lnTo>
                    <a:pt x="4" y="9"/>
                  </a:lnTo>
                  <a:lnTo>
                    <a:pt x="0" y="6"/>
                  </a:lnTo>
                  <a:lnTo>
                    <a:pt x="6" y="6"/>
                  </a:lnTo>
                  <a:lnTo>
                    <a:pt x="8" y="0"/>
                  </a:lnTo>
                  <a:lnTo>
                    <a:pt x="10" y="6"/>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83" name="Freeform 112"/>
            <p:cNvSpPr>
              <a:spLocks/>
            </p:cNvSpPr>
            <p:nvPr/>
          </p:nvSpPr>
          <p:spPr bwMode="auto">
            <a:xfrm>
              <a:off x="6189" y="380"/>
              <a:ext cx="18" cy="15"/>
            </a:xfrm>
            <a:custGeom>
              <a:avLst/>
              <a:gdLst>
                <a:gd name="T0" fmla="*/ 11 w 18"/>
                <a:gd name="T1" fmla="*/ 5 h 15"/>
                <a:gd name="T2" fmla="*/ 17 w 18"/>
                <a:gd name="T3" fmla="*/ 5 h 15"/>
                <a:gd name="T4" fmla="*/ 12 w 18"/>
                <a:gd name="T5" fmla="*/ 9 h 15"/>
                <a:gd name="T6" fmla="*/ 14 w 18"/>
                <a:gd name="T7" fmla="*/ 14 h 15"/>
                <a:gd name="T8" fmla="*/ 9 w 18"/>
                <a:gd name="T9" fmla="*/ 11 h 15"/>
                <a:gd name="T10" fmla="*/ 3 w 18"/>
                <a:gd name="T11" fmla="*/ 14 h 15"/>
                <a:gd name="T12" fmla="*/ 5 w 18"/>
                <a:gd name="T13" fmla="*/ 9 h 15"/>
                <a:gd name="T14" fmla="*/ 0 w 18"/>
                <a:gd name="T15" fmla="*/ 5 h 15"/>
                <a:gd name="T16" fmla="*/ 6 w 18"/>
                <a:gd name="T17" fmla="*/ 5 h 15"/>
                <a:gd name="T18" fmla="*/ 9 w 18"/>
                <a:gd name="T19" fmla="*/ 0 h 15"/>
                <a:gd name="T20" fmla="*/ 11 w 18"/>
                <a:gd name="T21" fmla="*/ 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5">
                  <a:moveTo>
                    <a:pt x="11" y="5"/>
                  </a:moveTo>
                  <a:lnTo>
                    <a:pt x="17" y="5"/>
                  </a:lnTo>
                  <a:lnTo>
                    <a:pt x="12" y="9"/>
                  </a:lnTo>
                  <a:lnTo>
                    <a:pt x="14" y="14"/>
                  </a:lnTo>
                  <a:lnTo>
                    <a:pt x="9" y="11"/>
                  </a:lnTo>
                  <a:lnTo>
                    <a:pt x="3" y="14"/>
                  </a:lnTo>
                  <a:lnTo>
                    <a:pt x="5" y="9"/>
                  </a:lnTo>
                  <a:lnTo>
                    <a:pt x="0" y="5"/>
                  </a:lnTo>
                  <a:lnTo>
                    <a:pt x="6" y="5"/>
                  </a:lnTo>
                  <a:lnTo>
                    <a:pt x="9" y="0"/>
                  </a:lnTo>
                  <a:lnTo>
                    <a:pt x="11" y="5"/>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84" name="Freeform 113"/>
            <p:cNvSpPr>
              <a:spLocks/>
            </p:cNvSpPr>
            <p:nvPr/>
          </p:nvSpPr>
          <p:spPr bwMode="auto">
            <a:xfrm>
              <a:off x="6175" y="431"/>
              <a:ext cx="16" cy="16"/>
            </a:xfrm>
            <a:custGeom>
              <a:avLst/>
              <a:gdLst>
                <a:gd name="T0" fmla="*/ 9 w 16"/>
                <a:gd name="T1" fmla="*/ 5 h 16"/>
                <a:gd name="T2" fmla="*/ 15 w 16"/>
                <a:gd name="T3" fmla="*/ 5 h 16"/>
                <a:gd name="T4" fmla="*/ 11 w 16"/>
                <a:gd name="T5" fmla="*/ 10 h 16"/>
                <a:gd name="T6" fmla="*/ 13 w 16"/>
                <a:gd name="T7" fmla="*/ 15 h 16"/>
                <a:gd name="T8" fmla="*/ 8 w 16"/>
                <a:gd name="T9" fmla="*/ 12 h 16"/>
                <a:gd name="T10" fmla="*/ 3 w 16"/>
                <a:gd name="T11" fmla="*/ 15 h 16"/>
                <a:gd name="T12" fmla="*/ 4 w 16"/>
                <a:gd name="T13" fmla="*/ 10 h 16"/>
                <a:gd name="T14" fmla="*/ 0 w 16"/>
                <a:gd name="T15" fmla="*/ 5 h 16"/>
                <a:gd name="T16" fmla="*/ 6 w 16"/>
                <a:gd name="T17" fmla="*/ 5 h 16"/>
                <a:gd name="T18" fmla="*/ 8 w 16"/>
                <a:gd name="T19" fmla="*/ 0 h 16"/>
                <a:gd name="T20" fmla="*/ 9 w 16"/>
                <a:gd name="T21" fmla="*/ 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6">
                  <a:moveTo>
                    <a:pt x="9" y="5"/>
                  </a:moveTo>
                  <a:lnTo>
                    <a:pt x="15" y="5"/>
                  </a:lnTo>
                  <a:lnTo>
                    <a:pt x="11" y="10"/>
                  </a:lnTo>
                  <a:lnTo>
                    <a:pt x="13" y="15"/>
                  </a:lnTo>
                  <a:lnTo>
                    <a:pt x="8" y="12"/>
                  </a:lnTo>
                  <a:lnTo>
                    <a:pt x="3" y="15"/>
                  </a:lnTo>
                  <a:lnTo>
                    <a:pt x="4" y="10"/>
                  </a:lnTo>
                  <a:lnTo>
                    <a:pt x="0" y="5"/>
                  </a:lnTo>
                  <a:lnTo>
                    <a:pt x="6" y="5"/>
                  </a:lnTo>
                  <a:lnTo>
                    <a:pt x="8" y="0"/>
                  </a:lnTo>
                  <a:lnTo>
                    <a:pt x="9" y="5"/>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85" name="Freeform 114"/>
            <p:cNvSpPr>
              <a:spLocks/>
            </p:cNvSpPr>
            <p:nvPr/>
          </p:nvSpPr>
          <p:spPr bwMode="auto">
            <a:xfrm>
              <a:off x="5667" y="572"/>
              <a:ext cx="213" cy="116"/>
            </a:xfrm>
            <a:custGeom>
              <a:avLst/>
              <a:gdLst>
                <a:gd name="T0" fmla="*/ 0 w 213"/>
                <a:gd name="T1" fmla="*/ 0 h 116"/>
                <a:gd name="T2" fmla="*/ 0 w 213"/>
                <a:gd name="T3" fmla="*/ 115 h 116"/>
                <a:gd name="T4" fmla="*/ 212 w 213"/>
                <a:gd name="T5" fmla="*/ 115 h 116"/>
                <a:gd name="T6" fmla="*/ 212 w 213"/>
                <a:gd name="T7" fmla="*/ 0 h 116"/>
                <a:gd name="T8" fmla="*/ 0 w 213"/>
                <a:gd name="T9" fmla="*/ 0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116">
                  <a:moveTo>
                    <a:pt x="0" y="0"/>
                  </a:moveTo>
                  <a:lnTo>
                    <a:pt x="0" y="115"/>
                  </a:lnTo>
                  <a:lnTo>
                    <a:pt x="212" y="115"/>
                  </a:lnTo>
                  <a:lnTo>
                    <a:pt x="212" y="0"/>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86" name="Freeform 115"/>
            <p:cNvSpPr>
              <a:spLocks/>
            </p:cNvSpPr>
            <p:nvPr/>
          </p:nvSpPr>
          <p:spPr bwMode="auto">
            <a:xfrm>
              <a:off x="5671" y="610"/>
              <a:ext cx="33" cy="18"/>
            </a:xfrm>
            <a:custGeom>
              <a:avLst/>
              <a:gdLst>
                <a:gd name="T0" fmla="*/ 32 w 33"/>
                <a:gd name="T1" fmla="*/ 0 h 18"/>
                <a:gd name="T2" fmla="*/ 0 w 33"/>
                <a:gd name="T3" fmla="*/ 0 h 18"/>
                <a:gd name="T4" fmla="*/ 0 w 33"/>
                <a:gd name="T5" fmla="*/ 17 h 18"/>
                <a:gd name="T6" fmla="*/ 32 w 33"/>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18">
                  <a:moveTo>
                    <a:pt x="32" y="0"/>
                  </a:moveTo>
                  <a:lnTo>
                    <a:pt x="0" y="0"/>
                  </a:lnTo>
                  <a:lnTo>
                    <a:pt x="0" y="17"/>
                  </a:lnTo>
                  <a:lnTo>
                    <a:pt x="32" y="0"/>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87" name="Freeform 116"/>
            <p:cNvSpPr>
              <a:spLocks/>
            </p:cNvSpPr>
            <p:nvPr/>
          </p:nvSpPr>
          <p:spPr bwMode="auto">
            <a:xfrm>
              <a:off x="5671" y="581"/>
              <a:ext cx="31" cy="18"/>
            </a:xfrm>
            <a:custGeom>
              <a:avLst/>
              <a:gdLst>
                <a:gd name="T0" fmla="*/ 29 w 32"/>
                <a:gd name="T1" fmla="*/ 17 h 18"/>
                <a:gd name="T2" fmla="*/ 0 w 32"/>
                <a:gd name="T3" fmla="*/ 0 h 18"/>
                <a:gd name="T4" fmla="*/ 0 w 32"/>
                <a:gd name="T5" fmla="*/ 17 h 18"/>
                <a:gd name="T6" fmla="*/ 29 w 32"/>
                <a:gd name="T7" fmla="*/ 1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8">
                  <a:moveTo>
                    <a:pt x="31" y="17"/>
                  </a:moveTo>
                  <a:lnTo>
                    <a:pt x="0" y="0"/>
                  </a:lnTo>
                  <a:lnTo>
                    <a:pt x="0" y="17"/>
                  </a:lnTo>
                  <a:lnTo>
                    <a:pt x="31" y="17"/>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88" name="Freeform 117"/>
            <p:cNvSpPr>
              <a:spLocks/>
            </p:cNvSpPr>
            <p:nvPr/>
          </p:nvSpPr>
          <p:spPr bwMode="auto">
            <a:xfrm>
              <a:off x="5677" y="576"/>
              <a:ext cx="38" cy="22"/>
            </a:xfrm>
            <a:custGeom>
              <a:avLst/>
              <a:gdLst>
                <a:gd name="T0" fmla="*/ 37 w 38"/>
                <a:gd name="T1" fmla="*/ 0 h 22"/>
                <a:gd name="T2" fmla="*/ 0 w 38"/>
                <a:gd name="T3" fmla="*/ 0 h 22"/>
                <a:gd name="T4" fmla="*/ 37 w 38"/>
                <a:gd name="T5" fmla="*/ 21 h 22"/>
                <a:gd name="T6" fmla="*/ 37 w 38"/>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2">
                  <a:moveTo>
                    <a:pt x="37" y="0"/>
                  </a:moveTo>
                  <a:lnTo>
                    <a:pt x="0" y="0"/>
                  </a:lnTo>
                  <a:lnTo>
                    <a:pt x="37" y="21"/>
                  </a:lnTo>
                  <a:lnTo>
                    <a:pt x="37" y="0"/>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89" name="Freeform 118"/>
            <p:cNvSpPr>
              <a:spLocks/>
            </p:cNvSpPr>
            <p:nvPr/>
          </p:nvSpPr>
          <p:spPr bwMode="auto">
            <a:xfrm>
              <a:off x="5671" y="576"/>
              <a:ext cx="206" cy="109"/>
            </a:xfrm>
            <a:custGeom>
              <a:avLst/>
              <a:gdLst>
                <a:gd name="T0" fmla="*/ 101 w 206"/>
                <a:gd name="T1" fmla="*/ 0 h 109"/>
                <a:gd name="T2" fmla="*/ 101 w 206"/>
                <a:gd name="T3" fmla="*/ 4 h 109"/>
                <a:gd name="T4" fmla="*/ 66 w 206"/>
                <a:gd name="T5" fmla="*/ 25 h 109"/>
                <a:gd name="T6" fmla="*/ 101 w 206"/>
                <a:gd name="T7" fmla="*/ 25 h 109"/>
                <a:gd name="T8" fmla="*/ 101 w 206"/>
                <a:gd name="T9" fmla="*/ 33 h 109"/>
                <a:gd name="T10" fmla="*/ 63 w 206"/>
                <a:gd name="T11" fmla="*/ 33 h 109"/>
                <a:gd name="T12" fmla="*/ 101 w 206"/>
                <a:gd name="T13" fmla="*/ 56 h 109"/>
                <a:gd name="T14" fmla="*/ 101 w 206"/>
                <a:gd name="T15" fmla="*/ 57 h 109"/>
                <a:gd name="T16" fmla="*/ 101 w 206"/>
                <a:gd name="T17" fmla="*/ 59 h 109"/>
                <a:gd name="T18" fmla="*/ 92 w 206"/>
                <a:gd name="T19" fmla="*/ 59 h 109"/>
                <a:gd name="T20" fmla="*/ 54 w 206"/>
                <a:gd name="T21" fmla="*/ 37 h 109"/>
                <a:gd name="T22" fmla="*/ 54 w 206"/>
                <a:gd name="T23" fmla="*/ 59 h 109"/>
                <a:gd name="T24" fmla="*/ 46 w 206"/>
                <a:gd name="T25" fmla="*/ 59 h 109"/>
                <a:gd name="T26" fmla="*/ 46 w 206"/>
                <a:gd name="T27" fmla="*/ 36 h 109"/>
                <a:gd name="T28" fmla="*/ 5 w 206"/>
                <a:gd name="T29" fmla="*/ 59 h 109"/>
                <a:gd name="T30" fmla="*/ 0 w 206"/>
                <a:gd name="T31" fmla="*/ 59 h 109"/>
                <a:gd name="T32" fmla="*/ 0 w 206"/>
                <a:gd name="T33" fmla="*/ 108 h 109"/>
                <a:gd name="T34" fmla="*/ 205 w 206"/>
                <a:gd name="T35" fmla="*/ 108 h 109"/>
                <a:gd name="T36" fmla="*/ 205 w 206"/>
                <a:gd name="T37" fmla="*/ 0 h 109"/>
                <a:gd name="T38" fmla="*/ 101 w 206"/>
                <a:gd name="T39" fmla="*/ 0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6" h="109">
                  <a:moveTo>
                    <a:pt x="101" y="0"/>
                  </a:moveTo>
                  <a:lnTo>
                    <a:pt x="101" y="4"/>
                  </a:lnTo>
                  <a:lnTo>
                    <a:pt x="66" y="25"/>
                  </a:lnTo>
                  <a:lnTo>
                    <a:pt x="101" y="25"/>
                  </a:lnTo>
                  <a:lnTo>
                    <a:pt x="101" y="33"/>
                  </a:lnTo>
                  <a:lnTo>
                    <a:pt x="63" y="33"/>
                  </a:lnTo>
                  <a:lnTo>
                    <a:pt x="101" y="56"/>
                  </a:lnTo>
                  <a:lnTo>
                    <a:pt x="101" y="57"/>
                  </a:lnTo>
                  <a:lnTo>
                    <a:pt x="101" y="59"/>
                  </a:lnTo>
                  <a:lnTo>
                    <a:pt x="92" y="59"/>
                  </a:lnTo>
                  <a:lnTo>
                    <a:pt x="54" y="37"/>
                  </a:lnTo>
                  <a:lnTo>
                    <a:pt x="54" y="59"/>
                  </a:lnTo>
                  <a:lnTo>
                    <a:pt x="46" y="59"/>
                  </a:lnTo>
                  <a:lnTo>
                    <a:pt x="46" y="36"/>
                  </a:lnTo>
                  <a:lnTo>
                    <a:pt x="5" y="59"/>
                  </a:lnTo>
                  <a:lnTo>
                    <a:pt x="0" y="59"/>
                  </a:lnTo>
                  <a:lnTo>
                    <a:pt x="0" y="108"/>
                  </a:lnTo>
                  <a:lnTo>
                    <a:pt x="205" y="108"/>
                  </a:lnTo>
                  <a:lnTo>
                    <a:pt x="205" y="0"/>
                  </a:lnTo>
                  <a:lnTo>
                    <a:pt x="101" y="0"/>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90" name="Freeform 119"/>
            <p:cNvSpPr>
              <a:spLocks/>
            </p:cNvSpPr>
            <p:nvPr/>
          </p:nvSpPr>
          <p:spPr bwMode="auto">
            <a:xfrm>
              <a:off x="5727" y="576"/>
              <a:ext cx="37" cy="21"/>
            </a:xfrm>
            <a:custGeom>
              <a:avLst/>
              <a:gdLst>
                <a:gd name="T0" fmla="*/ 0 w 38"/>
                <a:gd name="T1" fmla="*/ 0 h 21"/>
                <a:gd name="T2" fmla="*/ 0 w 38"/>
                <a:gd name="T3" fmla="*/ 20 h 21"/>
                <a:gd name="T4" fmla="*/ 35 w 38"/>
                <a:gd name="T5" fmla="*/ 0 h 21"/>
                <a:gd name="T6" fmla="*/ 0 w 38"/>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1">
                  <a:moveTo>
                    <a:pt x="0" y="0"/>
                  </a:moveTo>
                  <a:lnTo>
                    <a:pt x="0" y="20"/>
                  </a:lnTo>
                  <a:lnTo>
                    <a:pt x="37" y="0"/>
                  </a:lnTo>
                  <a:lnTo>
                    <a:pt x="0" y="0"/>
                  </a:lnTo>
                </a:path>
              </a:pathLst>
            </a:custGeom>
            <a:solidFill>
              <a:srgbClr val="2E247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91" name="Freeform 120"/>
            <p:cNvSpPr>
              <a:spLocks/>
            </p:cNvSpPr>
            <p:nvPr/>
          </p:nvSpPr>
          <p:spPr bwMode="auto">
            <a:xfrm>
              <a:off x="5727" y="610"/>
              <a:ext cx="45" cy="25"/>
            </a:xfrm>
            <a:custGeom>
              <a:avLst/>
              <a:gdLst>
                <a:gd name="T0" fmla="*/ 5 w 46"/>
                <a:gd name="T1" fmla="*/ 0 h 25"/>
                <a:gd name="T2" fmla="*/ 0 w 46"/>
                <a:gd name="T3" fmla="*/ 0 h 25"/>
                <a:gd name="T4" fmla="*/ 0 w 46"/>
                <a:gd name="T5" fmla="*/ 1 h 25"/>
                <a:gd name="T6" fmla="*/ 39 w 46"/>
                <a:gd name="T7" fmla="*/ 24 h 25"/>
                <a:gd name="T8" fmla="*/ 43 w 46"/>
                <a:gd name="T9" fmla="*/ 24 h 25"/>
                <a:gd name="T10" fmla="*/ 43 w 46"/>
                <a:gd name="T11" fmla="*/ 23 h 25"/>
                <a:gd name="T12" fmla="*/ 5 w 46"/>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5">
                  <a:moveTo>
                    <a:pt x="5" y="0"/>
                  </a:moveTo>
                  <a:lnTo>
                    <a:pt x="0" y="0"/>
                  </a:lnTo>
                  <a:lnTo>
                    <a:pt x="0" y="1"/>
                  </a:lnTo>
                  <a:lnTo>
                    <a:pt x="41" y="24"/>
                  </a:lnTo>
                  <a:lnTo>
                    <a:pt x="45" y="24"/>
                  </a:lnTo>
                  <a:lnTo>
                    <a:pt x="45" y="23"/>
                  </a:lnTo>
                  <a:lnTo>
                    <a:pt x="5" y="0"/>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92" name="Freeform 121"/>
            <p:cNvSpPr>
              <a:spLocks/>
            </p:cNvSpPr>
            <p:nvPr/>
          </p:nvSpPr>
          <p:spPr bwMode="auto">
            <a:xfrm>
              <a:off x="5727" y="576"/>
              <a:ext cx="45" cy="23"/>
            </a:xfrm>
            <a:custGeom>
              <a:avLst/>
              <a:gdLst>
                <a:gd name="T0" fmla="*/ 39 w 46"/>
                <a:gd name="T1" fmla="*/ 0 h 23"/>
                <a:gd name="T2" fmla="*/ 0 w 46"/>
                <a:gd name="T3" fmla="*/ 21 h 23"/>
                <a:gd name="T4" fmla="*/ 0 w 46"/>
                <a:gd name="T5" fmla="*/ 22 h 23"/>
                <a:gd name="T6" fmla="*/ 5 w 46"/>
                <a:gd name="T7" fmla="*/ 22 h 23"/>
                <a:gd name="T8" fmla="*/ 43 w 46"/>
                <a:gd name="T9" fmla="*/ 1 h 23"/>
                <a:gd name="T10" fmla="*/ 43 w 46"/>
                <a:gd name="T11" fmla="*/ 0 h 23"/>
                <a:gd name="T12" fmla="*/ 39 w 4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3">
                  <a:moveTo>
                    <a:pt x="41" y="0"/>
                  </a:moveTo>
                  <a:lnTo>
                    <a:pt x="0" y="21"/>
                  </a:lnTo>
                  <a:lnTo>
                    <a:pt x="0" y="22"/>
                  </a:lnTo>
                  <a:lnTo>
                    <a:pt x="5" y="22"/>
                  </a:lnTo>
                  <a:lnTo>
                    <a:pt x="45" y="1"/>
                  </a:lnTo>
                  <a:lnTo>
                    <a:pt x="45" y="0"/>
                  </a:lnTo>
                  <a:lnTo>
                    <a:pt x="41" y="0"/>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93" name="Freeform 122"/>
            <p:cNvSpPr>
              <a:spLocks/>
            </p:cNvSpPr>
            <p:nvPr/>
          </p:nvSpPr>
          <p:spPr bwMode="auto">
            <a:xfrm>
              <a:off x="5671" y="576"/>
              <a:ext cx="40" cy="23"/>
            </a:xfrm>
            <a:custGeom>
              <a:avLst/>
              <a:gdLst>
                <a:gd name="T0" fmla="*/ 1 w 41"/>
                <a:gd name="T1" fmla="*/ 0 h 23"/>
                <a:gd name="T2" fmla="*/ 0 w 41"/>
                <a:gd name="T3" fmla="*/ 0 h 23"/>
                <a:gd name="T4" fmla="*/ 0 w 41"/>
                <a:gd name="T5" fmla="*/ 3 h 23"/>
                <a:gd name="T6" fmla="*/ 32 w 41"/>
                <a:gd name="T7" fmla="*/ 22 h 23"/>
                <a:gd name="T8" fmla="*/ 38 w 41"/>
                <a:gd name="T9" fmla="*/ 22 h 23"/>
                <a:gd name="T10" fmla="*/ 1 w 41"/>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3">
                  <a:moveTo>
                    <a:pt x="1" y="0"/>
                  </a:moveTo>
                  <a:lnTo>
                    <a:pt x="0" y="0"/>
                  </a:lnTo>
                  <a:lnTo>
                    <a:pt x="0" y="3"/>
                  </a:lnTo>
                  <a:lnTo>
                    <a:pt x="34" y="22"/>
                  </a:lnTo>
                  <a:lnTo>
                    <a:pt x="40" y="22"/>
                  </a:lnTo>
                  <a:lnTo>
                    <a:pt x="1" y="0"/>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94" name="Freeform 123"/>
            <p:cNvSpPr>
              <a:spLocks/>
            </p:cNvSpPr>
            <p:nvPr/>
          </p:nvSpPr>
          <p:spPr bwMode="auto">
            <a:xfrm>
              <a:off x="5671" y="576"/>
              <a:ext cx="100" cy="59"/>
            </a:xfrm>
            <a:custGeom>
              <a:avLst/>
              <a:gdLst>
                <a:gd name="T0" fmla="*/ 51 w 101"/>
                <a:gd name="T1" fmla="*/ 26 h 59"/>
                <a:gd name="T2" fmla="*/ 51 w 101"/>
                <a:gd name="T3" fmla="*/ 0 h 59"/>
                <a:gd name="T4" fmla="*/ 46 w 101"/>
                <a:gd name="T5" fmla="*/ 0 h 59"/>
                <a:gd name="T6" fmla="*/ 46 w 101"/>
                <a:gd name="T7" fmla="*/ 26 h 59"/>
                <a:gd name="T8" fmla="*/ 0 w 101"/>
                <a:gd name="T9" fmla="*/ 26 h 59"/>
                <a:gd name="T10" fmla="*/ 0 w 101"/>
                <a:gd name="T11" fmla="*/ 32 h 59"/>
                <a:gd name="T12" fmla="*/ 46 w 101"/>
                <a:gd name="T13" fmla="*/ 32 h 59"/>
                <a:gd name="T14" fmla="*/ 46 w 101"/>
                <a:gd name="T15" fmla="*/ 58 h 59"/>
                <a:gd name="T16" fmla="*/ 51 w 101"/>
                <a:gd name="T17" fmla="*/ 58 h 59"/>
                <a:gd name="T18" fmla="*/ 51 w 101"/>
                <a:gd name="T19" fmla="*/ 32 h 59"/>
                <a:gd name="T20" fmla="*/ 98 w 101"/>
                <a:gd name="T21" fmla="*/ 32 h 59"/>
                <a:gd name="T22" fmla="*/ 98 w 101"/>
                <a:gd name="T23" fmla="*/ 26 h 59"/>
                <a:gd name="T24" fmla="*/ 51 w 101"/>
                <a:gd name="T25" fmla="*/ 2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59">
                  <a:moveTo>
                    <a:pt x="53" y="26"/>
                  </a:moveTo>
                  <a:lnTo>
                    <a:pt x="53" y="0"/>
                  </a:lnTo>
                  <a:lnTo>
                    <a:pt x="46" y="0"/>
                  </a:lnTo>
                  <a:lnTo>
                    <a:pt x="46" y="26"/>
                  </a:lnTo>
                  <a:lnTo>
                    <a:pt x="0" y="26"/>
                  </a:lnTo>
                  <a:lnTo>
                    <a:pt x="0" y="32"/>
                  </a:lnTo>
                  <a:lnTo>
                    <a:pt x="46" y="32"/>
                  </a:lnTo>
                  <a:lnTo>
                    <a:pt x="46" y="58"/>
                  </a:lnTo>
                  <a:lnTo>
                    <a:pt x="53" y="58"/>
                  </a:lnTo>
                  <a:lnTo>
                    <a:pt x="53" y="32"/>
                  </a:lnTo>
                  <a:lnTo>
                    <a:pt x="100" y="32"/>
                  </a:lnTo>
                  <a:lnTo>
                    <a:pt x="100" y="26"/>
                  </a:lnTo>
                  <a:lnTo>
                    <a:pt x="53" y="26"/>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95" name="Freeform 124"/>
            <p:cNvSpPr>
              <a:spLocks/>
            </p:cNvSpPr>
            <p:nvPr/>
          </p:nvSpPr>
          <p:spPr bwMode="auto">
            <a:xfrm>
              <a:off x="5671" y="610"/>
              <a:ext cx="44" cy="25"/>
            </a:xfrm>
            <a:custGeom>
              <a:avLst/>
              <a:gdLst>
                <a:gd name="T0" fmla="*/ 39 w 44"/>
                <a:gd name="T1" fmla="*/ 0 h 25"/>
                <a:gd name="T2" fmla="*/ 0 w 44"/>
                <a:gd name="T3" fmla="*/ 21 h 25"/>
                <a:gd name="T4" fmla="*/ 0 w 44"/>
                <a:gd name="T5" fmla="*/ 24 h 25"/>
                <a:gd name="T6" fmla="*/ 43 w 44"/>
                <a:gd name="T7" fmla="*/ 0 h 25"/>
                <a:gd name="T8" fmla="*/ 39 w 4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25">
                  <a:moveTo>
                    <a:pt x="39" y="0"/>
                  </a:moveTo>
                  <a:lnTo>
                    <a:pt x="0" y="21"/>
                  </a:lnTo>
                  <a:lnTo>
                    <a:pt x="0" y="24"/>
                  </a:lnTo>
                  <a:lnTo>
                    <a:pt x="43" y="0"/>
                  </a:lnTo>
                  <a:lnTo>
                    <a:pt x="39" y="0"/>
                  </a:lnTo>
                </a:path>
              </a:pathLst>
            </a:custGeom>
            <a:solidFill>
              <a:srgbClr val="B1372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96" name="Freeform 125"/>
            <p:cNvSpPr>
              <a:spLocks/>
            </p:cNvSpPr>
            <p:nvPr/>
          </p:nvSpPr>
          <p:spPr bwMode="auto">
            <a:xfrm>
              <a:off x="5704" y="644"/>
              <a:ext cx="35" cy="35"/>
            </a:xfrm>
            <a:custGeom>
              <a:avLst/>
              <a:gdLst>
                <a:gd name="T0" fmla="*/ 17 w 35"/>
                <a:gd name="T1" fmla="*/ 0 h 35"/>
                <a:gd name="T2" fmla="*/ 21 w 35"/>
                <a:gd name="T3" fmla="*/ 9 h 35"/>
                <a:gd name="T4" fmla="*/ 30 w 35"/>
                <a:gd name="T5" fmla="*/ 7 h 35"/>
                <a:gd name="T6" fmla="*/ 26 w 35"/>
                <a:gd name="T7" fmla="*/ 16 h 35"/>
                <a:gd name="T8" fmla="*/ 34 w 35"/>
                <a:gd name="T9" fmla="*/ 22 h 35"/>
                <a:gd name="T10" fmla="*/ 25 w 35"/>
                <a:gd name="T11" fmla="*/ 24 h 35"/>
                <a:gd name="T12" fmla="*/ 25 w 35"/>
                <a:gd name="T13" fmla="*/ 34 h 35"/>
                <a:gd name="T14" fmla="*/ 17 w 35"/>
                <a:gd name="T15" fmla="*/ 27 h 35"/>
                <a:gd name="T16" fmla="*/ 9 w 35"/>
                <a:gd name="T17" fmla="*/ 34 h 35"/>
                <a:gd name="T18" fmla="*/ 9 w 35"/>
                <a:gd name="T19" fmla="*/ 24 h 35"/>
                <a:gd name="T20" fmla="*/ 0 w 35"/>
                <a:gd name="T21" fmla="*/ 22 h 35"/>
                <a:gd name="T22" fmla="*/ 8 w 35"/>
                <a:gd name="T23" fmla="*/ 16 h 35"/>
                <a:gd name="T24" fmla="*/ 3 w 35"/>
                <a:gd name="T25" fmla="*/ 7 h 35"/>
                <a:gd name="T26" fmla="*/ 13 w 35"/>
                <a:gd name="T27" fmla="*/ 9 h 35"/>
                <a:gd name="T28" fmla="*/ 17 w 35"/>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5">
                  <a:moveTo>
                    <a:pt x="17" y="0"/>
                  </a:moveTo>
                  <a:lnTo>
                    <a:pt x="21" y="9"/>
                  </a:lnTo>
                  <a:lnTo>
                    <a:pt x="30" y="7"/>
                  </a:lnTo>
                  <a:lnTo>
                    <a:pt x="26" y="16"/>
                  </a:lnTo>
                  <a:lnTo>
                    <a:pt x="34" y="22"/>
                  </a:lnTo>
                  <a:lnTo>
                    <a:pt x="25" y="24"/>
                  </a:lnTo>
                  <a:lnTo>
                    <a:pt x="25" y="34"/>
                  </a:lnTo>
                  <a:lnTo>
                    <a:pt x="17" y="27"/>
                  </a:lnTo>
                  <a:lnTo>
                    <a:pt x="9" y="34"/>
                  </a:lnTo>
                  <a:lnTo>
                    <a:pt x="9" y="24"/>
                  </a:lnTo>
                  <a:lnTo>
                    <a:pt x="0" y="22"/>
                  </a:lnTo>
                  <a:lnTo>
                    <a:pt x="8" y="16"/>
                  </a:lnTo>
                  <a:lnTo>
                    <a:pt x="3" y="7"/>
                  </a:lnTo>
                  <a:lnTo>
                    <a:pt x="13" y="9"/>
                  </a:lnTo>
                  <a:lnTo>
                    <a:pt x="17"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97" name="Freeform 126"/>
            <p:cNvSpPr>
              <a:spLocks/>
            </p:cNvSpPr>
            <p:nvPr/>
          </p:nvSpPr>
          <p:spPr bwMode="auto">
            <a:xfrm>
              <a:off x="5788" y="621"/>
              <a:ext cx="17" cy="17"/>
            </a:xfrm>
            <a:custGeom>
              <a:avLst/>
              <a:gdLst>
                <a:gd name="T0" fmla="*/ 8 w 17"/>
                <a:gd name="T1" fmla="*/ 0 h 17"/>
                <a:gd name="T2" fmla="*/ 10 w 17"/>
                <a:gd name="T3" fmla="*/ 4 h 17"/>
                <a:gd name="T4" fmla="*/ 14 w 17"/>
                <a:gd name="T5" fmla="*/ 3 h 17"/>
                <a:gd name="T6" fmla="*/ 13 w 17"/>
                <a:gd name="T7" fmla="*/ 7 h 17"/>
                <a:gd name="T8" fmla="*/ 16 w 17"/>
                <a:gd name="T9" fmla="*/ 10 h 17"/>
                <a:gd name="T10" fmla="*/ 11 w 17"/>
                <a:gd name="T11" fmla="*/ 12 h 17"/>
                <a:gd name="T12" fmla="*/ 12 w 17"/>
                <a:gd name="T13" fmla="*/ 16 h 17"/>
                <a:gd name="T14" fmla="*/ 8 w 17"/>
                <a:gd name="T15" fmla="*/ 13 h 17"/>
                <a:gd name="T16" fmla="*/ 5 w 17"/>
                <a:gd name="T17" fmla="*/ 16 h 17"/>
                <a:gd name="T18" fmla="*/ 5 w 17"/>
                <a:gd name="T19" fmla="*/ 12 h 17"/>
                <a:gd name="T20" fmla="*/ 0 w 17"/>
                <a:gd name="T21" fmla="*/ 10 h 17"/>
                <a:gd name="T22" fmla="*/ 4 w 17"/>
                <a:gd name="T23" fmla="*/ 7 h 17"/>
                <a:gd name="T24" fmla="*/ 2 w 17"/>
                <a:gd name="T25" fmla="*/ 3 h 17"/>
                <a:gd name="T26" fmla="*/ 6 w 17"/>
                <a:gd name="T27" fmla="*/ 4 h 17"/>
                <a:gd name="T28" fmla="*/ 8 w 17"/>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17">
                  <a:moveTo>
                    <a:pt x="8" y="0"/>
                  </a:moveTo>
                  <a:lnTo>
                    <a:pt x="10" y="4"/>
                  </a:lnTo>
                  <a:lnTo>
                    <a:pt x="14" y="3"/>
                  </a:lnTo>
                  <a:lnTo>
                    <a:pt x="13" y="7"/>
                  </a:lnTo>
                  <a:lnTo>
                    <a:pt x="16" y="10"/>
                  </a:lnTo>
                  <a:lnTo>
                    <a:pt x="11" y="12"/>
                  </a:lnTo>
                  <a:lnTo>
                    <a:pt x="12" y="16"/>
                  </a:lnTo>
                  <a:lnTo>
                    <a:pt x="8" y="13"/>
                  </a:lnTo>
                  <a:lnTo>
                    <a:pt x="5" y="16"/>
                  </a:lnTo>
                  <a:lnTo>
                    <a:pt x="5" y="12"/>
                  </a:lnTo>
                  <a:lnTo>
                    <a:pt x="0" y="10"/>
                  </a:lnTo>
                  <a:lnTo>
                    <a:pt x="4" y="7"/>
                  </a:lnTo>
                  <a:lnTo>
                    <a:pt x="2" y="3"/>
                  </a:lnTo>
                  <a:lnTo>
                    <a:pt x="6" y="4"/>
                  </a:lnTo>
                  <a:lnTo>
                    <a:pt x="8"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98" name="Freeform 127"/>
            <p:cNvSpPr>
              <a:spLocks/>
            </p:cNvSpPr>
            <p:nvPr/>
          </p:nvSpPr>
          <p:spPr bwMode="auto">
            <a:xfrm>
              <a:off x="5811" y="666"/>
              <a:ext cx="17" cy="16"/>
            </a:xfrm>
            <a:custGeom>
              <a:avLst/>
              <a:gdLst>
                <a:gd name="T0" fmla="*/ 8 w 17"/>
                <a:gd name="T1" fmla="*/ 0 h 16"/>
                <a:gd name="T2" fmla="*/ 10 w 17"/>
                <a:gd name="T3" fmla="*/ 4 h 16"/>
                <a:gd name="T4" fmla="*/ 14 w 17"/>
                <a:gd name="T5" fmla="*/ 3 h 16"/>
                <a:gd name="T6" fmla="*/ 12 w 17"/>
                <a:gd name="T7" fmla="*/ 7 h 16"/>
                <a:gd name="T8" fmla="*/ 16 w 17"/>
                <a:gd name="T9" fmla="*/ 10 h 16"/>
                <a:gd name="T10" fmla="*/ 11 w 17"/>
                <a:gd name="T11" fmla="*/ 11 h 16"/>
                <a:gd name="T12" fmla="*/ 12 w 17"/>
                <a:gd name="T13" fmla="*/ 15 h 16"/>
                <a:gd name="T14" fmla="*/ 8 w 17"/>
                <a:gd name="T15" fmla="*/ 12 h 16"/>
                <a:gd name="T16" fmla="*/ 5 w 17"/>
                <a:gd name="T17" fmla="*/ 15 h 16"/>
                <a:gd name="T18" fmla="*/ 5 w 17"/>
                <a:gd name="T19" fmla="*/ 11 h 16"/>
                <a:gd name="T20" fmla="*/ 0 w 17"/>
                <a:gd name="T21" fmla="*/ 10 h 16"/>
                <a:gd name="T22" fmla="*/ 4 w 17"/>
                <a:gd name="T23" fmla="*/ 7 h 16"/>
                <a:gd name="T24" fmla="*/ 2 w 17"/>
                <a:gd name="T25" fmla="*/ 3 h 16"/>
                <a:gd name="T26" fmla="*/ 6 w 17"/>
                <a:gd name="T27" fmla="*/ 4 h 16"/>
                <a:gd name="T28" fmla="*/ 8 w 17"/>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16">
                  <a:moveTo>
                    <a:pt x="8" y="0"/>
                  </a:moveTo>
                  <a:lnTo>
                    <a:pt x="10" y="4"/>
                  </a:lnTo>
                  <a:lnTo>
                    <a:pt x="14" y="3"/>
                  </a:lnTo>
                  <a:lnTo>
                    <a:pt x="12" y="7"/>
                  </a:lnTo>
                  <a:lnTo>
                    <a:pt x="16" y="10"/>
                  </a:lnTo>
                  <a:lnTo>
                    <a:pt x="11" y="11"/>
                  </a:lnTo>
                  <a:lnTo>
                    <a:pt x="12" y="15"/>
                  </a:lnTo>
                  <a:lnTo>
                    <a:pt x="8" y="12"/>
                  </a:lnTo>
                  <a:lnTo>
                    <a:pt x="5" y="15"/>
                  </a:lnTo>
                  <a:lnTo>
                    <a:pt x="5" y="11"/>
                  </a:lnTo>
                  <a:lnTo>
                    <a:pt x="0" y="10"/>
                  </a:lnTo>
                  <a:lnTo>
                    <a:pt x="4" y="7"/>
                  </a:lnTo>
                  <a:lnTo>
                    <a:pt x="2" y="3"/>
                  </a:lnTo>
                  <a:lnTo>
                    <a:pt x="6" y="4"/>
                  </a:lnTo>
                  <a:lnTo>
                    <a:pt x="8"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199" name="Freeform 128"/>
            <p:cNvSpPr>
              <a:spLocks/>
            </p:cNvSpPr>
            <p:nvPr/>
          </p:nvSpPr>
          <p:spPr bwMode="auto">
            <a:xfrm>
              <a:off x="5856" y="606"/>
              <a:ext cx="16" cy="17"/>
            </a:xfrm>
            <a:custGeom>
              <a:avLst/>
              <a:gdLst>
                <a:gd name="T0" fmla="*/ 7 w 15"/>
                <a:gd name="T1" fmla="*/ 0 h 17"/>
                <a:gd name="T2" fmla="*/ 11 w 15"/>
                <a:gd name="T3" fmla="*/ 4 h 17"/>
                <a:gd name="T4" fmla="*/ 15 w 15"/>
                <a:gd name="T5" fmla="*/ 3 h 17"/>
                <a:gd name="T6" fmla="*/ 13 w 15"/>
                <a:gd name="T7" fmla="*/ 7 h 17"/>
                <a:gd name="T8" fmla="*/ 16 w 15"/>
                <a:gd name="T9" fmla="*/ 10 h 17"/>
                <a:gd name="T10" fmla="*/ 13 w 15"/>
                <a:gd name="T11" fmla="*/ 12 h 17"/>
                <a:gd name="T12" fmla="*/ 13 w 15"/>
                <a:gd name="T13" fmla="*/ 16 h 17"/>
                <a:gd name="T14" fmla="*/ 7 w 15"/>
                <a:gd name="T15" fmla="*/ 13 h 17"/>
                <a:gd name="T16" fmla="*/ 4 w 15"/>
                <a:gd name="T17" fmla="*/ 16 h 17"/>
                <a:gd name="T18" fmla="*/ 4 w 15"/>
                <a:gd name="T19" fmla="*/ 12 h 17"/>
                <a:gd name="T20" fmla="*/ 0 w 15"/>
                <a:gd name="T21" fmla="*/ 10 h 17"/>
                <a:gd name="T22" fmla="*/ 3 w 15"/>
                <a:gd name="T23" fmla="*/ 7 h 17"/>
                <a:gd name="T24" fmla="*/ 2 w 15"/>
                <a:gd name="T25" fmla="*/ 3 h 17"/>
                <a:gd name="T26" fmla="*/ 5 w 15"/>
                <a:gd name="T27" fmla="*/ 4 h 17"/>
                <a:gd name="T28" fmla="*/ 7 w 1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17">
                  <a:moveTo>
                    <a:pt x="7" y="0"/>
                  </a:moveTo>
                  <a:lnTo>
                    <a:pt x="9" y="4"/>
                  </a:lnTo>
                  <a:lnTo>
                    <a:pt x="13" y="3"/>
                  </a:lnTo>
                  <a:lnTo>
                    <a:pt x="11" y="7"/>
                  </a:lnTo>
                  <a:lnTo>
                    <a:pt x="14" y="10"/>
                  </a:lnTo>
                  <a:lnTo>
                    <a:pt x="11" y="12"/>
                  </a:lnTo>
                  <a:lnTo>
                    <a:pt x="11" y="16"/>
                  </a:lnTo>
                  <a:lnTo>
                    <a:pt x="7" y="13"/>
                  </a:lnTo>
                  <a:lnTo>
                    <a:pt x="4" y="16"/>
                  </a:lnTo>
                  <a:lnTo>
                    <a:pt x="4" y="12"/>
                  </a:lnTo>
                  <a:lnTo>
                    <a:pt x="0" y="10"/>
                  </a:lnTo>
                  <a:lnTo>
                    <a:pt x="3" y="7"/>
                  </a:lnTo>
                  <a:lnTo>
                    <a:pt x="2" y="3"/>
                  </a:lnTo>
                  <a:lnTo>
                    <a:pt x="5" y="4"/>
                  </a:lnTo>
                  <a:lnTo>
                    <a:pt x="7"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200" name="Freeform 129"/>
            <p:cNvSpPr>
              <a:spLocks/>
            </p:cNvSpPr>
            <p:nvPr/>
          </p:nvSpPr>
          <p:spPr bwMode="auto">
            <a:xfrm>
              <a:off x="5823" y="586"/>
              <a:ext cx="17" cy="16"/>
            </a:xfrm>
            <a:custGeom>
              <a:avLst/>
              <a:gdLst>
                <a:gd name="T0" fmla="*/ 8 w 17"/>
                <a:gd name="T1" fmla="*/ 0 h 16"/>
                <a:gd name="T2" fmla="*/ 10 w 17"/>
                <a:gd name="T3" fmla="*/ 4 h 16"/>
                <a:gd name="T4" fmla="*/ 14 w 17"/>
                <a:gd name="T5" fmla="*/ 3 h 16"/>
                <a:gd name="T6" fmla="*/ 12 w 17"/>
                <a:gd name="T7" fmla="*/ 7 h 16"/>
                <a:gd name="T8" fmla="*/ 16 w 17"/>
                <a:gd name="T9" fmla="*/ 9 h 16"/>
                <a:gd name="T10" fmla="*/ 11 w 17"/>
                <a:gd name="T11" fmla="*/ 11 h 16"/>
                <a:gd name="T12" fmla="*/ 11 w 17"/>
                <a:gd name="T13" fmla="*/ 15 h 16"/>
                <a:gd name="T14" fmla="*/ 8 w 17"/>
                <a:gd name="T15" fmla="*/ 13 h 16"/>
                <a:gd name="T16" fmla="*/ 5 w 17"/>
                <a:gd name="T17" fmla="*/ 15 h 16"/>
                <a:gd name="T18" fmla="*/ 5 w 17"/>
                <a:gd name="T19" fmla="*/ 11 h 16"/>
                <a:gd name="T20" fmla="*/ 0 w 17"/>
                <a:gd name="T21" fmla="*/ 9 h 16"/>
                <a:gd name="T22" fmla="*/ 4 w 17"/>
                <a:gd name="T23" fmla="*/ 7 h 16"/>
                <a:gd name="T24" fmla="*/ 2 w 17"/>
                <a:gd name="T25" fmla="*/ 3 h 16"/>
                <a:gd name="T26" fmla="*/ 6 w 17"/>
                <a:gd name="T27" fmla="*/ 4 h 16"/>
                <a:gd name="T28" fmla="*/ 8 w 17"/>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16">
                  <a:moveTo>
                    <a:pt x="8" y="0"/>
                  </a:moveTo>
                  <a:lnTo>
                    <a:pt x="10" y="4"/>
                  </a:lnTo>
                  <a:lnTo>
                    <a:pt x="14" y="3"/>
                  </a:lnTo>
                  <a:lnTo>
                    <a:pt x="12" y="7"/>
                  </a:lnTo>
                  <a:lnTo>
                    <a:pt x="16" y="9"/>
                  </a:lnTo>
                  <a:lnTo>
                    <a:pt x="11" y="11"/>
                  </a:lnTo>
                  <a:lnTo>
                    <a:pt x="11" y="15"/>
                  </a:lnTo>
                  <a:lnTo>
                    <a:pt x="8" y="13"/>
                  </a:lnTo>
                  <a:lnTo>
                    <a:pt x="5" y="15"/>
                  </a:lnTo>
                  <a:lnTo>
                    <a:pt x="5" y="11"/>
                  </a:lnTo>
                  <a:lnTo>
                    <a:pt x="0" y="9"/>
                  </a:lnTo>
                  <a:lnTo>
                    <a:pt x="4" y="7"/>
                  </a:lnTo>
                  <a:lnTo>
                    <a:pt x="2" y="3"/>
                  </a:lnTo>
                  <a:lnTo>
                    <a:pt x="6" y="4"/>
                  </a:lnTo>
                  <a:lnTo>
                    <a:pt x="8"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3201" name="Freeform 130"/>
            <p:cNvSpPr>
              <a:spLocks/>
            </p:cNvSpPr>
            <p:nvPr/>
          </p:nvSpPr>
          <p:spPr bwMode="auto">
            <a:xfrm>
              <a:off x="5847" y="633"/>
              <a:ext cx="11" cy="11"/>
            </a:xfrm>
            <a:custGeom>
              <a:avLst/>
              <a:gdLst>
                <a:gd name="T0" fmla="*/ 6 w 11"/>
                <a:gd name="T1" fmla="*/ 0 h 11"/>
                <a:gd name="T2" fmla="*/ 6 w 11"/>
                <a:gd name="T3" fmla="*/ 2 h 11"/>
                <a:gd name="T4" fmla="*/ 10 w 11"/>
                <a:gd name="T5" fmla="*/ 2 h 11"/>
                <a:gd name="T6" fmla="*/ 8 w 11"/>
                <a:gd name="T7" fmla="*/ 4 h 11"/>
                <a:gd name="T8" fmla="*/ 10 w 11"/>
                <a:gd name="T9" fmla="*/ 6 h 11"/>
                <a:gd name="T10" fmla="*/ 8 w 11"/>
                <a:gd name="T11" fmla="*/ 6 h 11"/>
                <a:gd name="T12" fmla="*/ 8 w 11"/>
                <a:gd name="T13" fmla="*/ 10 h 11"/>
                <a:gd name="T14" fmla="*/ 6 w 11"/>
                <a:gd name="T15" fmla="*/ 8 h 11"/>
                <a:gd name="T16" fmla="*/ 2 w 11"/>
                <a:gd name="T17" fmla="*/ 10 h 11"/>
                <a:gd name="T18" fmla="*/ 2 w 11"/>
                <a:gd name="T19" fmla="*/ 6 h 11"/>
                <a:gd name="T20" fmla="*/ 0 w 11"/>
                <a:gd name="T21" fmla="*/ 6 h 11"/>
                <a:gd name="T22" fmla="*/ 2 w 11"/>
                <a:gd name="T23" fmla="*/ 4 h 11"/>
                <a:gd name="T24" fmla="*/ 0 w 11"/>
                <a:gd name="T25" fmla="*/ 2 h 11"/>
                <a:gd name="T26" fmla="*/ 4 w 11"/>
                <a:gd name="T27" fmla="*/ 2 h 11"/>
                <a:gd name="T28" fmla="*/ 6 w 11"/>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11">
                  <a:moveTo>
                    <a:pt x="6" y="0"/>
                  </a:moveTo>
                  <a:lnTo>
                    <a:pt x="6" y="2"/>
                  </a:lnTo>
                  <a:lnTo>
                    <a:pt x="10" y="2"/>
                  </a:lnTo>
                  <a:lnTo>
                    <a:pt x="8" y="4"/>
                  </a:lnTo>
                  <a:lnTo>
                    <a:pt x="10" y="6"/>
                  </a:lnTo>
                  <a:lnTo>
                    <a:pt x="8" y="6"/>
                  </a:lnTo>
                  <a:lnTo>
                    <a:pt x="8" y="10"/>
                  </a:lnTo>
                  <a:lnTo>
                    <a:pt x="6" y="8"/>
                  </a:lnTo>
                  <a:lnTo>
                    <a:pt x="2" y="10"/>
                  </a:lnTo>
                  <a:lnTo>
                    <a:pt x="2" y="6"/>
                  </a:lnTo>
                  <a:lnTo>
                    <a:pt x="0" y="6"/>
                  </a:lnTo>
                  <a:lnTo>
                    <a:pt x="2" y="4"/>
                  </a:lnTo>
                  <a:lnTo>
                    <a:pt x="0" y="2"/>
                  </a:lnTo>
                  <a:lnTo>
                    <a:pt x="4" y="2"/>
                  </a:lnTo>
                  <a:lnTo>
                    <a:pt x="6"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grpSp>
      <p:sp>
        <p:nvSpPr>
          <p:cNvPr id="3079" name="Line 133"/>
          <p:cNvSpPr>
            <a:spLocks noChangeShapeType="1"/>
          </p:cNvSpPr>
          <p:nvPr/>
        </p:nvSpPr>
        <p:spPr bwMode="auto">
          <a:xfrm>
            <a:off x="-541856" y="1752600"/>
            <a:ext cx="1336675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Tree>
    <p:extLst>
      <p:ext uri="{BB962C8B-B14F-4D97-AF65-F5344CB8AC3E}">
        <p14:creationId xmlns:p14="http://schemas.microsoft.com/office/powerpoint/2010/main" val="3074067594"/>
      </p:ext>
    </p:extLst>
  </p:cSld>
  <p:clrMap bg1="dk2" tx1="lt1" bg2="dk1"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rtl="0" eaLnBrk="0" fontAlgn="base" hangingPunct="0">
        <a:lnSpc>
          <a:spcPct val="93000"/>
        </a:lnSpc>
        <a:spcBef>
          <a:spcPct val="0"/>
        </a:spcBef>
        <a:spcAft>
          <a:spcPct val="0"/>
        </a:spcAft>
        <a:defRPr sz="3600" b="1">
          <a:solidFill>
            <a:schemeClr val="tx2"/>
          </a:solidFill>
          <a:latin typeface="+mj-lt"/>
          <a:ea typeface="ＭＳ Ｐゴシック" charset="0"/>
          <a:cs typeface="+mj-cs"/>
        </a:defRPr>
      </a:lvl1pPr>
      <a:lvl2pPr algn="ctr" rtl="0" eaLnBrk="0" fontAlgn="base" hangingPunct="0">
        <a:lnSpc>
          <a:spcPct val="93000"/>
        </a:lnSpc>
        <a:spcBef>
          <a:spcPct val="0"/>
        </a:spcBef>
        <a:spcAft>
          <a:spcPct val="0"/>
        </a:spcAft>
        <a:defRPr sz="3600" b="1">
          <a:solidFill>
            <a:schemeClr val="tx2"/>
          </a:solidFill>
          <a:latin typeface="Helvetica" pitchFamily="34" charset="0"/>
          <a:ea typeface="ＭＳ Ｐゴシック" charset="0"/>
        </a:defRPr>
      </a:lvl2pPr>
      <a:lvl3pPr algn="ctr" rtl="0" eaLnBrk="0" fontAlgn="base" hangingPunct="0">
        <a:lnSpc>
          <a:spcPct val="93000"/>
        </a:lnSpc>
        <a:spcBef>
          <a:spcPct val="0"/>
        </a:spcBef>
        <a:spcAft>
          <a:spcPct val="0"/>
        </a:spcAft>
        <a:defRPr sz="3600" b="1">
          <a:solidFill>
            <a:schemeClr val="tx2"/>
          </a:solidFill>
          <a:latin typeface="Helvetica" pitchFamily="34" charset="0"/>
          <a:ea typeface="ＭＳ Ｐゴシック" charset="0"/>
        </a:defRPr>
      </a:lvl3pPr>
      <a:lvl4pPr algn="ctr" rtl="0" eaLnBrk="0" fontAlgn="base" hangingPunct="0">
        <a:lnSpc>
          <a:spcPct val="93000"/>
        </a:lnSpc>
        <a:spcBef>
          <a:spcPct val="0"/>
        </a:spcBef>
        <a:spcAft>
          <a:spcPct val="0"/>
        </a:spcAft>
        <a:defRPr sz="3600" b="1">
          <a:solidFill>
            <a:schemeClr val="tx2"/>
          </a:solidFill>
          <a:latin typeface="Helvetica" pitchFamily="34" charset="0"/>
          <a:ea typeface="ＭＳ Ｐゴシック" charset="0"/>
        </a:defRPr>
      </a:lvl4pPr>
      <a:lvl5pPr algn="ctr" rtl="0" eaLnBrk="0" fontAlgn="base" hangingPunct="0">
        <a:lnSpc>
          <a:spcPct val="93000"/>
        </a:lnSpc>
        <a:spcBef>
          <a:spcPct val="0"/>
        </a:spcBef>
        <a:spcAft>
          <a:spcPct val="0"/>
        </a:spcAft>
        <a:defRPr sz="3600" b="1">
          <a:solidFill>
            <a:schemeClr val="tx2"/>
          </a:solidFill>
          <a:latin typeface="Helvetica" pitchFamily="34" charset="0"/>
          <a:ea typeface="ＭＳ Ｐゴシック" charset="0"/>
        </a:defRPr>
      </a:lvl5pPr>
      <a:lvl6pPr marL="457200" algn="ctr" rtl="0" fontAlgn="base">
        <a:lnSpc>
          <a:spcPct val="93000"/>
        </a:lnSpc>
        <a:spcBef>
          <a:spcPct val="0"/>
        </a:spcBef>
        <a:spcAft>
          <a:spcPct val="0"/>
        </a:spcAft>
        <a:defRPr sz="3600" b="1">
          <a:solidFill>
            <a:schemeClr val="tx2"/>
          </a:solidFill>
          <a:latin typeface="Helvetica" pitchFamily="34" charset="0"/>
        </a:defRPr>
      </a:lvl6pPr>
      <a:lvl7pPr marL="914400" algn="ctr" rtl="0" fontAlgn="base">
        <a:lnSpc>
          <a:spcPct val="93000"/>
        </a:lnSpc>
        <a:spcBef>
          <a:spcPct val="0"/>
        </a:spcBef>
        <a:spcAft>
          <a:spcPct val="0"/>
        </a:spcAft>
        <a:defRPr sz="3600" b="1">
          <a:solidFill>
            <a:schemeClr val="tx2"/>
          </a:solidFill>
          <a:latin typeface="Helvetica" pitchFamily="34" charset="0"/>
        </a:defRPr>
      </a:lvl7pPr>
      <a:lvl8pPr marL="1371600" algn="ctr" rtl="0" fontAlgn="base">
        <a:lnSpc>
          <a:spcPct val="93000"/>
        </a:lnSpc>
        <a:spcBef>
          <a:spcPct val="0"/>
        </a:spcBef>
        <a:spcAft>
          <a:spcPct val="0"/>
        </a:spcAft>
        <a:defRPr sz="3600" b="1">
          <a:solidFill>
            <a:schemeClr val="tx2"/>
          </a:solidFill>
          <a:latin typeface="Helvetica" pitchFamily="34" charset="0"/>
        </a:defRPr>
      </a:lvl8pPr>
      <a:lvl9pPr marL="1828800" algn="ctr" rtl="0" fontAlgn="base">
        <a:lnSpc>
          <a:spcPct val="93000"/>
        </a:lnSpc>
        <a:spcBef>
          <a:spcPct val="0"/>
        </a:spcBef>
        <a:spcAft>
          <a:spcPct val="0"/>
        </a:spcAft>
        <a:defRPr sz="3600" b="1">
          <a:solidFill>
            <a:schemeClr val="tx2"/>
          </a:solidFill>
          <a:latin typeface="Helvetica" pitchFamily="34" charset="0"/>
        </a:defRPr>
      </a:lvl9pPr>
    </p:titleStyle>
    <p:bodyStyle>
      <a:lvl1pPr algn="l" rtl="0" eaLnBrk="0" fontAlgn="base" hangingPunct="0">
        <a:lnSpc>
          <a:spcPct val="93000"/>
        </a:lnSpc>
        <a:spcBef>
          <a:spcPct val="75000"/>
        </a:spcBef>
        <a:spcAft>
          <a:spcPct val="0"/>
        </a:spcAft>
        <a:defRPr sz="2400" b="1">
          <a:solidFill>
            <a:schemeClr val="tx1"/>
          </a:solidFill>
          <a:latin typeface="+mn-lt"/>
          <a:ea typeface="ＭＳ Ｐゴシック" charset="0"/>
          <a:cs typeface="+mn-cs"/>
        </a:defRPr>
      </a:lvl1pPr>
      <a:lvl2pPr marL="685800" indent="-342900" algn="l" rtl="0" eaLnBrk="0" fontAlgn="base" hangingPunct="0">
        <a:lnSpc>
          <a:spcPct val="93000"/>
        </a:lnSpc>
        <a:spcBef>
          <a:spcPct val="50000"/>
        </a:spcBef>
        <a:spcAft>
          <a:spcPct val="0"/>
        </a:spcAft>
        <a:buClr>
          <a:schemeClr val="tx2"/>
        </a:buClr>
        <a:buSzPct val="81000"/>
        <a:buFont typeface="Wingdings" charset="0"/>
        <a:buChar char="n"/>
        <a:defRPr sz="2400" b="1">
          <a:solidFill>
            <a:schemeClr val="tx1"/>
          </a:solidFill>
          <a:latin typeface="+mn-lt"/>
          <a:ea typeface="ＭＳ Ｐゴシック" charset="0"/>
        </a:defRPr>
      </a:lvl2pPr>
      <a:lvl3pPr marL="1543050" indent="-400050" algn="l" rtl="0" eaLnBrk="0" fontAlgn="base" hangingPunct="0">
        <a:lnSpc>
          <a:spcPct val="93000"/>
        </a:lnSpc>
        <a:spcBef>
          <a:spcPct val="25000"/>
        </a:spcBef>
        <a:spcAft>
          <a:spcPct val="0"/>
        </a:spcAft>
        <a:buSzPct val="100000"/>
        <a:buChar char="–"/>
        <a:defRPr sz="2400" b="1">
          <a:solidFill>
            <a:schemeClr val="tx1"/>
          </a:solidFill>
          <a:latin typeface="+mn-lt"/>
          <a:ea typeface="ＭＳ Ｐゴシック" charset="0"/>
        </a:defRPr>
      </a:lvl3pPr>
      <a:lvl4pPr marL="2114550" indent="-285750" algn="l" rtl="0" eaLnBrk="0" fontAlgn="base" hangingPunct="0">
        <a:lnSpc>
          <a:spcPct val="93000"/>
        </a:lnSpc>
        <a:spcBef>
          <a:spcPct val="15000"/>
        </a:spcBef>
        <a:spcAft>
          <a:spcPct val="0"/>
        </a:spcAft>
        <a:buSzPct val="100000"/>
        <a:buFont typeface="Wingdings" charset="0"/>
        <a:buChar char=""/>
        <a:defRPr sz="2400" b="1">
          <a:solidFill>
            <a:schemeClr val="tx1"/>
          </a:solidFill>
          <a:latin typeface="+mn-lt"/>
          <a:ea typeface="ＭＳ Ｐゴシック" charset="0"/>
        </a:defRPr>
      </a:lvl4pPr>
      <a:lvl5pPr marL="245745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914650" indent="-228600" algn="l" rtl="0" fontAlgn="base">
        <a:spcBef>
          <a:spcPct val="20000"/>
        </a:spcBef>
        <a:spcAft>
          <a:spcPct val="0"/>
        </a:spcAft>
        <a:buChar char="»"/>
        <a:defRPr sz="2000">
          <a:solidFill>
            <a:schemeClr val="tx1"/>
          </a:solidFill>
          <a:latin typeface="Times New Roman" pitchFamily="18" charset="0"/>
        </a:defRPr>
      </a:lvl6pPr>
      <a:lvl7pPr marL="3371850" indent="-228600" algn="l" rtl="0" fontAlgn="base">
        <a:spcBef>
          <a:spcPct val="20000"/>
        </a:spcBef>
        <a:spcAft>
          <a:spcPct val="0"/>
        </a:spcAft>
        <a:buChar char="»"/>
        <a:defRPr sz="2000">
          <a:solidFill>
            <a:schemeClr val="tx1"/>
          </a:solidFill>
          <a:latin typeface="Times New Roman" pitchFamily="18" charset="0"/>
        </a:defRPr>
      </a:lvl7pPr>
      <a:lvl8pPr marL="3829050" indent="-228600" algn="l" rtl="0" fontAlgn="base">
        <a:spcBef>
          <a:spcPct val="20000"/>
        </a:spcBef>
        <a:spcAft>
          <a:spcPct val="0"/>
        </a:spcAft>
        <a:buChar char="»"/>
        <a:defRPr sz="2000">
          <a:solidFill>
            <a:schemeClr val="tx1"/>
          </a:solidFill>
          <a:latin typeface="Times New Roman" pitchFamily="18" charset="0"/>
        </a:defRPr>
      </a:lvl8pPr>
      <a:lvl9pPr marL="428625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8395" y="6493342"/>
            <a:ext cx="2344416" cy="260619"/>
          </a:xfrm>
          <a:prstGeom prst="rect">
            <a:avLst/>
          </a:prstGeom>
        </p:spPr>
      </p:pic>
    </p:spTree>
    <p:extLst>
      <p:ext uri="{BB962C8B-B14F-4D97-AF65-F5344CB8AC3E}">
        <p14:creationId xmlns:p14="http://schemas.microsoft.com/office/powerpoint/2010/main" val="3036599966"/>
      </p:ext>
    </p:extLst>
  </p:cSld>
  <p:clrMap bg1="lt1" tx1="dk1" bg2="lt2" tx2="dk2" accent1="accent1" accent2="accent2" accent3="accent3" accent4="accent4" accent5="accent5" accent6="accent6" hlink="hlink" folHlink="folHlink"/>
  <p:sldLayoutIdLst>
    <p:sldLayoutId id="2147484463" r:id="rId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680" cy="266700"/>
          </a:xfrm>
          <a:prstGeom prst="rect">
            <a:avLst/>
          </a:prstGeom>
        </p:spPr>
        <p:txBody>
          <a:bodyPr vert="horz" lIns="91440" tIns="45720" rIns="45720" bIns="45720" rtlCol="0" anchor="b"/>
          <a:lstStyle>
            <a:lvl1pPr algn="r">
              <a:defRPr sz="1000">
                <a:solidFill>
                  <a:schemeClr val="tx1"/>
                </a:solidFill>
              </a:defRPr>
            </a:lvl1pPr>
          </a:lstStyle>
          <a:p>
            <a:fld id="{CC7432E5-F8E0-41AE-9A6B-AD730338B005}" type="slidenum">
              <a:rPr lang="en-US" smtClean="0"/>
              <a:pPr/>
              <a:t>‹#›</a:t>
            </a:fld>
            <a:endParaRPr lang="en-US" dirty="0"/>
          </a:p>
        </p:txBody>
      </p:sp>
      <p:sp>
        <p:nvSpPr>
          <p:cNvPr id="2" name="Title Placeholder 1"/>
          <p:cNvSpPr>
            <a:spLocks noGrp="1"/>
          </p:cNvSpPr>
          <p:nvPr>
            <p:ph type="title"/>
          </p:nvPr>
        </p:nvSpPr>
        <p:spPr>
          <a:xfrm>
            <a:off x="457200" y="228606"/>
            <a:ext cx="112776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573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71133" y="6534240"/>
            <a:ext cx="1295400" cy="323851"/>
          </a:xfrm>
          <a:prstGeom prst="rect">
            <a:avLst/>
          </a:prstGeom>
        </p:spPr>
        <p:txBody>
          <a:bodyPr vert="horz" lIns="91440" tIns="45720" rIns="91440" bIns="45720" rtlCol="0" anchor="ctr"/>
          <a:lstStyle>
            <a:lvl1pPr algn="l">
              <a:defRPr sz="1200">
                <a:solidFill>
                  <a:schemeClr val="tx1">
                    <a:tint val="75000"/>
                  </a:schemeClr>
                </a:solidFill>
              </a:defRPr>
            </a:lvl1pPr>
          </a:lstStyle>
          <a:p>
            <a:fld id="{CB7F32F2-BF2B-44A8-9A3C-E615DA763306}" type="datetime1">
              <a:rPr lang="en-US" smtClean="0"/>
              <a:t>2/21/2019</a:t>
            </a:fld>
            <a:endParaRPr lang="en-US" dirty="0"/>
          </a:p>
        </p:txBody>
      </p:sp>
      <p:sp>
        <p:nvSpPr>
          <p:cNvPr id="5" name="Footer Placeholder 4"/>
          <p:cNvSpPr>
            <a:spLocks noGrp="1"/>
          </p:cNvSpPr>
          <p:nvPr>
            <p:ph type="ftr" sz="quarter" idx="3"/>
          </p:nvPr>
        </p:nvSpPr>
        <p:spPr>
          <a:xfrm>
            <a:off x="-1871133" y="6004605"/>
            <a:ext cx="129540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1939386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p15:clr>
            <a:srgbClr val="F26B43"/>
          </p15:clr>
        </p15:guide>
        <p15:guide id="2" orient="horz" pos="2160">
          <p15:clr>
            <a:srgbClr val="F26B43"/>
          </p15:clr>
        </p15:guide>
        <p15:guide id="3" pos="216">
          <p15:clr>
            <a:srgbClr val="F26B43"/>
          </p15:clr>
        </p15:guide>
        <p15:guide id="4" pos="5544">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326" tIns="45665" rIns="91326" bIns="4566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326" tIns="45665" rIns="91326" bIns="456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5"/>
            <a:ext cx="2844800" cy="365125"/>
          </a:xfrm>
          <a:prstGeom prst="rect">
            <a:avLst/>
          </a:prstGeom>
        </p:spPr>
        <p:txBody>
          <a:bodyPr vert="horz" lIns="91326" tIns="45665" rIns="91326" bIns="45665" rtlCol="0" anchor="ctr"/>
          <a:lstStyle>
            <a:lvl1pPr algn="l">
              <a:defRPr sz="1200">
                <a:solidFill>
                  <a:schemeClr val="tx1">
                    <a:tint val="75000"/>
                  </a:schemeClr>
                </a:solidFill>
              </a:defRPr>
            </a:lvl1pPr>
          </a:lstStyle>
          <a:p>
            <a:pPr defTabSz="456654"/>
            <a:fld id="{55D9C162-EAAC-7544-B2C6-DEF5C33C3808}" type="datetimeFigureOut">
              <a:rPr lang="en-US" smtClean="0">
                <a:solidFill>
                  <a:prstClr val="black">
                    <a:tint val="75000"/>
                  </a:prstClr>
                </a:solidFill>
              </a:rPr>
              <a:pPr defTabSz="456654"/>
              <a:t>2/21/2019</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75"/>
            <a:ext cx="3860800" cy="365125"/>
          </a:xfrm>
          <a:prstGeom prst="rect">
            <a:avLst/>
          </a:prstGeom>
        </p:spPr>
        <p:txBody>
          <a:bodyPr vert="horz" lIns="91326" tIns="45665" rIns="91326" bIns="45665" rtlCol="0" anchor="ctr"/>
          <a:lstStyle>
            <a:lvl1pPr algn="ctr">
              <a:defRPr sz="1200">
                <a:solidFill>
                  <a:schemeClr val="tx1">
                    <a:tint val="75000"/>
                  </a:schemeClr>
                </a:solidFill>
              </a:defRPr>
            </a:lvl1pPr>
          </a:lstStyle>
          <a:p>
            <a:pPr defTabSz="456654"/>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5"/>
            <a:ext cx="2844800" cy="365125"/>
          </a:xfrm>
          <a:prstGeom prst="rect">
            <a:avLst/>
          </a:prstGeom>
        </p:spPr>
        <p:txBody>
          <a:bodyPr vert="horz" lIns="91326" tIns="45665" rIns="91326" bIns="45665" rtlCol="0" anchor="ctr"/>
          <a:lstStyle>
            <a:lvl1pPr algn="r">
              <a:defRPr sz="1200">
                <a:solidFill>
                  <a:schemeClr val="tx1">
                    <a:tint val="75000"/>
                  </a:schemeClr>
                </a:solidFill>
              </a:defRPr>
            </a:lvl1pPr>
          </a:lstStyle>
          <a:p>
            <a:pPr defTabSz="456654"/>
            <a:fld id="{CB4D3864-D145-B240-B7E3-41864C9E2BBB}" type="slidenum">
              <a:rPr lang="en-US" smtClean="0">
                <a:solidFill>
                  <a:prstClr val="black">
                    <a:tint val="75000"/>
                  </a:prstClr>
                </a:solidFill>
              </a:rPr>
              <a:pPr defTabSz="456654"/>
              <a:t>‹#›</a:t>
            </a:fld>
            <a:endParaRPr lang="en-US">
              <a:solidFill>
                <a:prstClr val="black">
                  <a:tint val="75000"/>
                </a:prstClr>
              </a:solidFill>
            </a:endParaRPr>
          </a:p>
        </p:txBody>
      </p:sp>
    </p:spTree>
    <p:extLst>
      <p:ext uri="{BB962C8B-B14F-4D97-AF65-F5344CB8AC3E}">
        <p14:creationId xmlns:p14="http://schemas.microsoft.com/office/powerpoint/2010/main" val="1620811168"/>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 id="2147484492" r:id="rId13"/>
    <p:sldLayoutId id="2147484493" r:id="rId14"/>
    <p:sldLayoutId id="2147484494" r:id="rId15"/>
  </p:sldLayoutIdLst>
  <p:transition spd="slow">
    <p:fade/>
  </p:transition>
  <p:txStyles>
    <p:titleStyle>
      <a:lvl1pPr algn="ctr" defTabSz="456654" rtl="0" eaLnBrk="1" latinLnBrk="0" hangingPunct="1">
        <a:spcBef>
          <a:spcPct val="0"/>
        </a:spcBef>
        <a:buNone/>
        <a:defRPr sz="4400" kern="1200">
          <a:solidFill>
            <a:schemeClr val="tx1"/>
          </a:solidFill>
          <a:latin typeface="+mj-lt"/>
          <a:ea typeface="+mj-ea"/>
          <a:cs typeface="+mj-cs"/>
        </a:defRPr>
      </a:lvl1pPr>
    </p:titleStyle>
    <p:bodyStyle>
      <a:lvl1pPr marL="342491" indent="-342491" algn="l" defTabSz="456654" rtl="0" eaLnBrk="1" latinLnBrk="0" hangingPunct="1">
        <a:spcBef>
          <a:spcPct val="20000"/>
        </a:spcBef>
        <a:buFont typeface="Arial"/>
        <a:buChar char="•"/>
        <a:defRPr sz="3200" kern="1200">
          <a:solidFill>
            <a:schemeClr val="tx1"/>
          </a:solidFill>
          <a:latin typeface="+mn-lt"/>
          <a:ea typeface="+mn-ea"/>
          <a:cs typeface="+mn-cs"/>
        </a:defRPr>
      </a:lvl1pPr>
      <a:lvl2pPr marL="742065" indent="-285409" algn="l" defTabSz="456654" rtl="0" eaLnBrk="1" latinLnBrk="0" hangingPunct="1">
        <a:spcBef>
          <a:spcPct val="20000"/>
        </a:spcBef>
        <a:buFont typeface="Arial"/>
        <a:buChar char="–"/>
        <a:defRPr sz="2800" kern="1200">
          <a:solidFill>
            <a:schemeClr val="tx1"/>
          </a:solidFill>
          <a:latin typeface="+mn-lt"/>
          <a:ea typeface="+mn-ea"/>
          <a:cs typeface="+mn-cs"/>
        </a:defRPr>
      </a:lvl2pPr>
      <a:lvl3pPr marL="1141640" indent="-228328" algn="l" defTabSz="456654" rtl="0" eaLnBrk="1" latinLnBrk="0" hangingPunct="1">
        <a:spcBef>
          <a:spcPct val="20000"/>
        </a:spcBef>
        <a:buFont typeface="Arial"/>
        <a:buChar char="•"/>
        <a:defRPr sz="2400" kern="1200">
          <a:solidFill>
            <a:schemeClr val="tx1"/>
          </a:solidFill>
          <a:latin typeface="+mn-lt"/>
          <a:ea typeface="+mn-ea"/>
          <a:cs typeface="+mn-cs"/>
        </a:defRPr>
      </a:lvl3pPr>
      <a:lvl4pPr marL="1598294" indent="-228328" algn="l" defTabSz="456654" rtl="0" eaLnBrk="1" latinLnBrk="0" hangingPunct="1">
        <a:spcBef>
          <a:spcPct val="20000"/>
        </a:spcBef>
        <a:buFont typeface="Arial"/>
        <a:buChar char="–"/>
        <a:defRPr sz="2000" kern="1200">
          <a:solidFill>
            <a:schemeClr val="tx1"/>
          </a:solidFill>
          <a:latin typeface="+mn-lt"/>
          <a:ea typeface="+mn-ea"/>
          <a:cs typeface="+mn-cs"/>
        </a:defRPr>
      </a:lvl4pPr>
      <a:lvl5pPr marL="2054951" indent="-228328" algn="l" defTabSz="456654" rtl="0" eaLnBrk="1" latinLnBrk="0" hangingPunct="1">
        <a:spcBef>
          <a:spcPct val="20000"/>
        </a:spcBef>
        <a:buFont typeface="Arial"/>
        <a:buChar char="»"/>
        <a:defRPr sz="2000" kern="1200">
          <a:solidFill>
            <a:schemeClr val="tx1"/>
          </a:solidFill>
          <a:latin typeface="+mn-lt"/>
          <a:ea typeface="+mn-ea"/>
          <a:cs typeface="+mn-cs"/>
        </a:defRPr>
      </a:lvl5pPr>
      <a:lvl6pPr marL="2511607" indent="-228328" algn="l" defTabSz="456654" rtl="0" eaLnBrk="1" latinLnBrk="0" hangingPunct="1">
        <a:spcBef>
          <a:spcPct val="20000"/>
        </a:spcBef>
        <a:buFont typeface="Arial"/>
        <a:buChar char="•"/>
        <a:defRPr sz="2000" kern="1200">
          <a:solidFill>
            <a:schemeClr val="tx1"/>
          </a:solidFill>
          <a:latin typeface="+mn-lt"/>
          <a:ea typeface="+mn-ea"/>
          <a:cs typeface="+mn-cs"/>
        </a:defRPr>
      </a:lvl6pPr>
      <a:lvl7pPr marL="2968262" indent="-228328" algn="l" defTabSz="456654" rtl="0" eaLnBrk="1" latinLnBrk="0" hangingPunct="1">
        <a:spcBef>
          <a:spcPct val="20000"/>
        </a:spcBef>
        <a:buFont typeface="Arial"/>
        <a:buChar char="•"/>
        <a:defRPr sz="2000" kern="1200">
          <a:solidFill>
            <a:schemeClr val="tx1"/>
          </a:solidFill>
          <a:latin typeface="+mn-lt"/>
          <a:ea typeface="+mn-ea"/>
          <a:cs typeface="+mn-cs"/>
        </a:defRPr>
      </a:lvl7pPr>
      <a:lvl8pPr marL="3424918" indent="-228328" algn="l" defTabSz="456654" rtl="0" eaLnBrk="1" latinLnBrk="0" hangingPunct="1">
        <a:spcBef>
          <a:spcPct val="20000"/>
        </a:spcBef>
        <a:buFont typeface="Arial"/>
        <a:buChar char="•"/>
        <a:defRPr sz="2000" kern="1200">
          <a:solidFill>
            <a:schemeClr val="tx1"/>
          </a:solidFill>
          <a:latin typeface="+mn-lt"/>
          <a:ea typeface="+mn-ea"/>
          <a:cs typeface="+mn-cs"/>
        </a:defRPr>
      </a:lvl8pPr>
      <a:lvl9pPr marL="3881573" indent="-228328" algn="l" defTabSz="4566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54" rtl="0" eaLnBrk="1" latinLnBrk="0" hangingPunct="1">
        <a:defRPr sz="1800" kern="1200">
          <a:solidFill>
            <a:schemeClr val="tx1"/>
          </a:solidFill>
          <a:latin typeface="+mn-lt"/>
          <a:ea typeface="+mn-ea"/>
          <a:cs typeface="+mn-cs"/>
        </a:defRPr>
      </a:lvl1pPr>
      <a:lvl2pPr marL="456654" algn="l" defTabSz="456654" rtl="0" eaLnBrk="1" latinLnBrk="0" hangingPunct="1">
        <a:defRPr sz="1800" kern="1200">
          <a:solidFill>
            <a:schemeClr val="tx1"/>
          </a:solidFill>
          <a:latin typeface="+mn-lt"/>
          <a:ea typeface="+mn-ea"/>
          <a:cs typeface="+mn-cs"/>
        </a:defRPr>
      </a:lvl2pPr>
      <a:lvl3pPr marL="913311" algn="l" defTabSz="456654" rtl="0" eaLnBrk="1" latinLnBrk="0" hangingPunct="1">
        <a:defRPr sz="1800" kern="1200">
          <a:solidFill>
            <a:schemeClr val="tx1"/>
          </a:solidFill>
          <a:latin typeface="+mn-lt"/>
          <a:ea typeface="+mn-ea"/>
          <a:cs typeface="+mn-cs"/>
        </a:defRPr>
      </a:lvl3pPr>
      <a:lvl4pPr marL="1369968" algn="l" defTabSz="456654" rtl="0" eaLnBrk="1" latinLnBrk="0" hangingPunct="1">
        <a:defRPr sz="1800" kern="1200">
          <a:solidFill>
            <a:schemeClr val="tx1"/>
          </a:solidFill>
          <a:latin typeface="+mn-lt"/>
          <a:ea typeface="+mn-ea"/>
          <a:cs typeface="+mn-cs"/>
        </a:defRPr>
      </a:lvl4pPr>
      <a:lvl5pPr marL="1826621" algn="l" defTabSz="456654" rtl="0" eaLnBrk="1" latinLnBrk="0" hangingPunct="1">
        <a:defRPr sz="1800" kern="1200">
          <a:solidFill>
            <a:schemeClr val="tx1"/>
          </a:solidFill>
          <a:latin typeface="+mn-lt"/>
          <a:ea typeface="+mn-ea"/>
          <a:cs typeface="+mn-cs"/>
        </a:defRPr>
      </a:lvl5pPr>
      <a:lvl6pPr marL="2283279" algn="l" defTabSz="456654" rtl="0" eaLnBrk="1" latinLnBrk="0" hangingPunct="1">
        <a:defRPr sz="1800" kern="1200">
          <a:solidFill>
            <a:schemeClr val="tx1"/>
          </a:solidFill>
          <a:latin typeface="+mn-lt"/>
          <a:ea typeface="+mn-ea"/>
          <a:cs typeface="+mn-cs"/>
        </a:defRPr>
      </a:lvl6pPr>
      <a:lvl7pPr marL="2739934" algn="l" defTabSz="456654" rtl="0" eaLnBrk="1" latinLnBrk="0" hangingPunct="1">
        <a:defRPr sz="1800" kern="1200">
          <a:solidFill>
            <a:schemeClr val="tx1"/>
          </a:solidFill>
          <a:latin typeface="+mn-lt"/>
          <a:ea typeface="+mn-ea"/>
          <a:cs typeface="+mn-cs"/>
        </a:defRPr>
      </a:lvl7pPr>
      <a:lvl8pPr marL="3196584" algn="l" defTabSz="456654" rtl="0" eaLnBrk="1" latinLnBrk="0" hangingPunct="1">
        <a:defRPr sz="1800" kern="1200">
          <a:solidFill>
            <a:schemeClr val="tx1"/>
          </a:solidFill>
          <a:latin typeface="+mn-lt"/>
          <a:ea typeface="+mn-ea"/>
          <a:cs typeface="+mn-cs"/>
        </a:defRPr>
      </a:lvl8pPr>
      <a:lvl9pPr marL="3653244" algn="l" defTabSz="456654"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10513"/>
            </a:gs>
            <a:gs pos="100000">
              <a:srgbClr val="061540"/>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873251" y="188913"/>
            <a:ext cx="8489949"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AU" altLang="en-US" smtClean="0"/>
              <a:t>Slide Title</a:t>
            </a:r>
          </a:p>
        </p:txBody>
      </p:sp>
      <p:sp>
        <p:nvSpPr>
          <p:cNvPr id="13315" name="Rectangle 3"/>
          <p:cNvSpPr>
            <a:spLocks noGrp="1" noChangeArrowheads="1"/>
          </p:cNvSpPr>
          <p:nvPr>
            <p:ph type="body" idx="1"/>
          </p:nvPr>
        </p:nvSpPr>
        <p:spPr bwMode="auto">
          <a:xfrm>
            <a:off x="1828812" y="1628775"/>
            <a:ext cx="848995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AU" altLang="en-US" smtClean="0"/>
              <a:t>Body text</a:t>
            </a:r>
          </a:p>
          <a:p>
            <a:pPr lvl="1"/>
            <a:endParaRPr lang="en-AU" altLang="en-US" smtClean="0"/>
          </a:p>
        </p:txBody>
      </p:sp>
      <p:sp>
        <p:nvSpPr>
          <p:cNvPr id="20484" name="Rectangle 4"/>
          <p:cNvSpPr>
            <a:spLocks noChangeArrowheads="1"/>
          </p:cNvSpPr>
          <p:nvPr/>
        </p:nvSpPr>
        <p:spPr bwMode="auto">
          <a:xfrm>
            <a:off x="10636255" y="6342063"/>
            <a:ext cx="134831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fontAlgn="base">
              <a:lnSpc>
                <a:spcPct val="90000"/>
              </a:lnSpc>
              <a:spcBef>
                <a:spcPct val="0"/>
              </a:spcBef>
              <a:spcAft>
                <a:spcPct val="0"/>
              </a:spcAft>
              <a:defRPr/>
            </a:pPr>
            <a:endParaRPr lang="en-US" altLang="en-US" sz="1000" smtClean="0">
              <a:solidFill>
                <a:srgbClr val="FCFEB9"/>
              </a:solidFill>
              <a:latin typeface="Arial" pitchFamily="34" charset="0"/>
            </a:endParaRPr>
          </a:p>
        </p:txBody>
      </p:sp>
      <p:grpSp>
        <p:nvGrpSpPr>
          <p:cNvPr id="13317" name="Group 5"/>
          <p:cNvGrpSpPr>
            <a:grpSpLocks/>
          </p:cNvGrpSpPr>
          <p:nvPr/>
        </p:nvGrpSpPr>
        <p:grpSpPr bwMode="auto">
          <a:xfrm>
            <a:off x="10790767" y="188913"/>
            <a:ext cx="1204384" cy="228600"/>
            <a:chOff x="4959" y="3878"/>
            <a:chExt cx="540" cy="58"/>
          </a:xfrm>
        </p:grpSpPr>
        <p:pic>
          <p:nvPicPr>
            <p:cNvPr id="13320" name="Picture 6"/>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59" y="3878"/>
              <a:ext cx="170"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13321" name="Picture 7"/>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45" y="3879"/>
              <a:ext cx="15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399">
                  <a:solidFill>
                    <a:srgbClr val="000000"/>
                  </a:solidFill>
                  <a:miter lim="800000"/>
                  <a:headEnd/>
                  <a:tailEnd/>
                </a14:hiddenLine>
              </a:ext>
            </a:extLst>
          </p:spPr>
        </p:pic>
        <p:pic>
          <p:nvPicPr>
            <p:cNvPr id="13322" name="Picture 8"/>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52" y="3879"/>
              <a:ext cx="171"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sp>
        <p:nvSpPr>
          <p:cNvPr id="196617" name="Rectangle 9"/>
          <p:cNvSpPr>
            <a:spLocks noGrp="1" noChangeArrowheads="1"/>
          </p:cNvSpPr>
          <p:nvPr>
            <p:ph type="sldNum" sz="quarter" idx="4"/>
          </p:nvPr>
        </p:nvSpPr>
        <p:spPr bwMode="auto">
          <a:xfrm>
            <a:off x="207435" y="6237288"/>
            <a:ext cx="342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New Roman" pitchFamily="18" charset="0"/>
                <a:cs typeface="+mn-cs"/>
              </a:defRPr>
            </a:lvl1pPr>
          </a:lstStyle>
          <a:p>
            <a:pPr fontAlgn="base">
              <a:spcBef>
                <a:spcPct val="0"/>
              </a:spcBef>
              <a:spcAft>
                <a:spcPct val="0"/>
              </a:spcAft>
              <a:defRPr/>
            </a:pPr>
            <a:fld id="{78AA5B2F-1720-47DC-91FF-6FD226C15B50}" type="slidenum">
              <a:rPr lang="en-AU"/>
              <a:pPr fontAlgn="base">
                <a:spcBef>
                  <a:spcPct val="0"/>
                </a:spcBef>
                <a:spcAft>
                  <a:spcPct val="0"/>
                </a:spcAft>
                <a:defRPr/>
              </a:pPr>
              <a:t>‹#›</a:t>
            </a:fld>
            <a:endParaRPr lang="en-AU"/>
          </a:p>
        </p:txBody>
      </p:sp>
      <p:pic>
        <p:nvPicPr>
          <p:cNvPr id="13319" name="Picture 10" descr="Fieldlogosmall"/>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2775" y="188913"/>
            <a:ext cx="17060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30347"/>
      </p:ext>
    </p:extLst>
  </p:cSld>
  <p:clrMap bg1="dk2" tx1="lt1" bg2="dk1" tx2="lt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Lst>
  <p:txStyles>
    <p:titleStyle>
      <a:lvl1pPr algn="ctr" rtl="0" eaLnBrk="0" fontAlgn="base" hangingPunct="0">
        <a:spcBef>
          <a:spcPct val="0"/>
        </a:spcBef>
        <a:spcAft>
          <a:spcPct val="0"/>
        </a:spcAft>
        <a:defRPr sz="3600">
          <a:solidFill>
            <a:srgbClr val="FFCC00"/>
          </a:solidFill>
          <a:latin typeface="+mj-lt"/>
          <a:ea typeface="+mj-ea"/>
          <a:cs typeface="+mj-cs"/>
        </a:defRPr>
      </a:lvl1pPr>
      <a:lvl2pPr algn="ctr" rtl="0" eaLnBrk="0" fontAlgn="base" hangingPunct="0">
        <a:spcBef>
          <a:spcPct val="0"/>
        </a:spcBef>
        <a:spcAft>
          <a:spcPct val="0"/>
        </a:spcAft>
        <a:defRPr sz="3600">
          <a:solidFill>
            <a:srgbClr val="FFCC00"/>
          </a:solidFill>
          <a:latin typeface="Arial" pitchFamily="34" charset="0"/>
        </a:defRPr>
      </a:lvl2pPr>
      <a:lvl3pPr algn="ctr" rtl="0" eaLnBrk="0" fontAlgn="base" hangingPunct="0">
        <a:spcBef>
          <a:spcPct val="0"/>
        </a:spcBef>
        <a:spcAft>
          <a:spcPct val="0"/>
        </a:spcAft>
        <a:defRPr sz="3600">
          <a:solidFill>
            <a:srgbClr val="FFCC00"/>
          </a:solidFill>
          <a:latin typeface="Arial" pitchFamily="34" charset="0"/>
        </a:defRPr>
      </a:lvl3pPr>
      <a:lvl4pPr algn="ctr" rtl="0" eaLnBrk="0" fontAlgn="base" hangingPunct="0">
        <a:spcBef>
          <a:spcPct val="0"/>
        </a:spcBef>
        <a:spcAft>
          <a:spcPct val="0"/>
        </a:spcAft>
        <a:defRPr sz="3600">
          <a:solidFill>
            <a:srgbClr val="FFCC00"/>
          </a:solidFill>
          <a:latin typeface="Arial" pitchFamily="34" charset="0"/>
        </a:defRPr>
      </a:lvl4pPr>
      <a:lvl5pPr algn="ctr" rtl="0" eaLnBrk="0" fontAlgn="base" hangingPunct="0">
        <a:spcBef>
          <a:spcPct val="0"/>
        </a:spcBef>
        <a:spcAft>
          <a:spcPct val="0"/>
        </a:spcAft>
        <a:defRPr sz="3600">
          <a:solidFill>
            <a:srgbClr val="FFCC00"/>
          </a:solidFill>
          <a:latin typeface="Arial" pitchFamily="34" charset="0"/>
        </a:defRPr>
      </a:lvl5pPr>
      <a:lvl6pPr marL="457200" algn="ctr" rtl="0" eaLnBrk="0" fontAlgn="base" hangingPunct="0">
        <a:spcBef>
          <a:spcPct val="0"/>
        </a:spcBef>
        <a:spcAft>
          <a:spcPct val="0"/>
        </a:spcAft>
        <a:defRPr sz="3600">
          <a:solidFill>
            <a:srgbClr val="FFCC00"/>
          </a:solidFill>
          <a:latin typeface="Arial" pitchFamily="34" charset="0"/>
        </a:defRPr>
      </a:lvl6pPr>
      <a:lvl7pPr marL="914400" algn="ctr" rtl="0" eaLnBrk="0" fontAlgn="base" hangingPunct="0">
        <a:spcBef>
          <a:spcPct val="0"/>
        </a:spcBef>
        <a:spcAft>
          <a:spcPct val="0"/>
        </a:spcAft>
        <a:defRPr sz="3600">
          <a:solidFill>
            <a:srgbClr val="FFCC00"/>
          </a:solidFill>
          <a:latin typeface="Arial" pitchFamily="34" charset="0"/>
        </a:defRPr>
      </a:lvl7pPr>
      <a:lvl8pPr marL="1371600" algn="ctr" rtl="0" eaLnBrk="0" fontAlgn="base" hangingPunct="0">
        <a:spcBef>
          <a:spcPct val="0"/>
        </a:spcBef>
        <a:spcAft>
          <a:spcPct val="0"/>
        </a:spcAft>
        <a:defRPr sz="3600">
          <a:solidFill>
            <a:srgbClr val="FFCC00"/>
          </a:solidFill>
          <a:latin typeface="Arial" pitchFamily="34" charset="0"/>
        </a:defRPr>
      </a:lvl8pPr>
      <a:lvl9pPr marL="1828800" algn="ctr" rtl="0" eaLnBrk="0" fontAlgn="base" hangingPunct="0">
        <a:spcBef>
          <a:spcPct val="0"/>
        </a:spcBef>
        <a:spcAft>
          <a:spcPct val="0"/>
        </a:spcAft>
        <a:defRPr sz="3600">
          <a:solidFill>
            <a:srgbClr val="FFCC00"/>
          </a:solidFill>
          <a:latin typeface="Arial" pitchFamily="34" charset="0"/>
        </a:defRPr>
      </a:lvl9pPr>
    </p:titleStyle>
    <p:bodyStyle>
      <a:lvl1pPr marL="285750" indent="-285750" algn="l" rtl="0" eaLnBrk="0" fontAlgn="base" hangingPunct="0">
        <a:lnSpc>
          <a:spcPct val="110000"/>
        </a:lnSpc>
        <a:spcBef>
          <a:spcPct val="20000"/>
        </a:spcBef>
        <a:spcAft>
          <a:spcPct val="0"/>
        </a:spcAft>
        <a:buClr>
          <a:srgbClr val="FB583D"/>
        </a:buClr>
        <a:buChar char="•"/>
        <a:defRPr sz="24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rgbClr val="FB583D"/>
        </a:buClr>
        <a:buSzPct val="70000"/>
        <a:buFont typeface="Symbol" pitchFamily="18"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543050" indent="-171450" algn="l" rtl="0" eaLnBrk="0" fontAlgn="base" hangingPunct="0">
        <a:spcBef>
          <a:spcPct val="20000"/>
        </a:spcBef>
        <a:spcAft>
          <a:spcPct val="0"/>
        </a:spcAft>
        <a:buChar char="–"/>
        <a:defRPr sz="2000">
          <a:solidFill>
            <a:schemeClr val="tx1"/>
          </a:solidFill>
          <a:latin typeface="Times New Roman" pitchFamily="18" charset="0"/>
        </a:defRPr>
      </a:lvl4pPr>
      <a:lvl5pPr marL="2000250" indent="-171450" algn="l" rtl="0" eaLnBrk="0" fontAlgn="base" hangingPunct="0">
        <a:spcBef>
          <a:spcPct val="20000"/>
        </a:spcBef>
        <a:spcAft>
          <a:spcPct val="0"/>
        </a:spcAft>
        <a:buChar char="»"/>
        <a:defRPr sz="2000">
          <a:solidFill>
            <a:schemeClr val="tx1"/>
          </a:solidFill>
          <a:latin typeface="Times New Roman" pitchFamily="18" charset="0"/>
        </a:defRPr>
      </a:lvl5pPr>
      <a:lvl6pPr marL="2457450" indent="-171450" algn="l" rtl="0" eaLnBrk="0" fontAlgn="base" hangingPunct="0">
        <a:spcBef>
          <a:spcPct val="20000"/>
        </a:spcBef>
        <a:spcAft>
          <a:spcPct val="0"/>
        </a:spcAft>
        <a:buChar char="»"/>
        <a:defRPr sz="2000">
          <a:solidFill>
            <a:schemeClr val="tx1"/>
          </a:solidFill>
          <a:latin typeface="Times New Roman" pitchFamily="18" charset="0"/>
        </a:defRPr>
      </a:lvl6pPr>
      <a:lvl7pPr marL="2914650" indent="-171450" algn="l" rtl="0" eaLnBrk="0" fontAlgn="base" hangingPunct="0">
        <a:spcBef>
          <a:spcPct val="20000"/>
        </a:spcBef>
        <a:spcAft>
          <a:spcPct val="0"/>
        </a:spcAft>
        <a:buChar char="»"/>
        <a:defRPr sz="2000">
          <a:solidFill>
            <a:schemeClr val="tx1"/>
          </a:solidFill>
          <a:latin typeface="Times New Roman" pitchFamily="18" charset="0"/>
        </a:defRPr>
      </a:lvl7pPr>
      <a:lvl8pPr marL="3371850" indent="-171450" algn="l" rtl="0" eaLnBrk="0" fontAlgn="base" hangingPunct="0">
        <a:spcBef>
          <a:spcPct val="20000"/>
        </a:spcBef>
        <a:spcAft>
          <a:spcPct val="0"/>
        </a:spcAft>
        <a:buChar char="»"/>
        <a:defRPr sz="2000">
          <a:solidFill>
            <a:schemeClr val="tx1"/>
          </a:solidFill>
          <a:latin typeface="Times New Roman" pitchFamily="18" charset="0"/>
        </a:defRPr>
      </a:lvl8pPr>
      <a:lvl9pPr marL="3829050" indent="-17145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609600" y="635643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09D1082-9DF2-704B-8238-90FB0DCE5910}" type="datetimeFigureOut">
              <a:rPr lang="en-US" smtClean="0">
                <a:solidFill>
                  <a:srgbClr val="C08C0E">
                    <a:tint val="75000"/>
                  </a:srgbClr>
                </a:solidFill>
              </a:rPr>
              <a:pPr defTabSz="457200"/>
              <a:t>2/21/2019</a:t>
            </a:fld>
            <a:endParaRPr lang="en-US">
              <a:solidFill>
                <a:srgbClr val="C08C0E">
                  <a:tint val="75000"/>
                </a:srgbClr>
              </a:solidFill>
            </a:endParaRPr>
          </a:p>
        </p:txBody>
      </p:sp>
      <p:sp>
        <p:nvSpPr>
          <p:cNvPr id="5" name="Footer Placeholder 4"/>
          <p:cNvSpPr>
            <a:spLocks noGrp="1"/>
          </p:cNvSpPr>
          <p:nvPr>
            <p:ph type="ftr" sz="quarter" idx="3"/>
          </p:nvPr>
        </p:nvSpPr>
        <p:spPr>
          <a:xfrm>
            <a:off x="4165600" y="635643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C08C0E">
                  <a:tint val="75000"/>
                </a:srgbClr>
              </a:solidFill>
            </a:endParaRPr>
          </a:p>
        </p:txBody>
      </p:sp>
      <p:sp>
        <p:nvSpPr>
          <p:cNvPr id="6" name="Slide Number Placeholder 5"/>
          <p:cNvSpPr>
            <a:spLocks noGrp="1"/>
          </p:cNvSpPr>
          <p:nvPr>
            <p:ph type="sldNum" sz="quarter" idx="4"/>
          </p:nvPr>
        </p:nvSpPr>
        <p:spPr>
          <a:xfrm>
            <a:off x="8737600" y="635643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1869B3A-D08F-F04A-8F87-3279EECBC483}" type="slidenum">
              <a:rPr lang="en-US" smtClean="0">
                <a:solidFill>
                  <a:srgbClr val="C08C0E">
                    <a:tint val="75000"/>
                  </a:srgbClr>
                </a:solidFill>
              </a:rPr>
              <a:pPr defTabSz="457200"/>
              <a:t>‹#›</a:t>
            </a:fld>
            <a:endParaRPr lang="en-US">
              <a:solidFill>
                <a:srgbClr val="C08C0E">
                  <a:tint val="75000"/>
                </a:srgbClr>
              </a:solidFill>
            </a:endParaRPr>
          </a:p>
        </p:txBody>
      </p:sp>
    </p:spTree>
    <p:extLst>
      <p:ext uri="{BB962C8B-B14F-4D97-AF65-F5344CB8AC3E}">
        <p14:creationId xmlns:p14="http://schemas.microsoft.com/office/powerpoint/2010/main" val="4217945826"/>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680" cy="266700"/>
          </a:xfrm>
          <a:prstGeom prst="rect">
            <a:avLst/>
          </a:prstGeom>
        </p:spPr>
        <p:txBody>
          <a:bodyPr vert="horz" lIns="91440" tIns="45720" rIns="45720" bIns="45720" rtlCol="0" anchor="b" anchorCtr="0"/>
          <a:lstStyle>
            <a:lvl1pPr algn="r">
              <a:defRPr sz="1000">
                <a:solidFill>
                  <a:schemeClr val="tx1"/>
                </a:solidFill>
              </a:defRPr>
            </a:lvl1pPr>
          </a:lstStyle>
          <a:p>
            <a:fld id="{CC7432E5-F8E0-41AE-9A6B-AD730338B005}" type="slidenum">
              <a:rPr lang="en-US" smtClean="0"/>
              <a:pPr/>
              <a:t>‹#›</a:t>
            </a:fld>
            <a:endParaRPr lang="en-US" dirty="0"/>
          </a:p>
        </p:txBody>
      </p:sp>
      <p:sp>
        <p:nvSpPr>
          <p:cNvPr id="2" name="Title Placeholder 1"/>
          <p:cNvSpPr>
            <a:spLocks noGrp="1"/>
          </p:cNvSpPr>
          <p:nvPr>
            <p:ph type="title"/>
          </p:nvPr>
        </p:nvSpPr>
        <p:spPr>
          <a:xfrm>
            <a:off x="457200" y="228606"/>
            <a:ext cx="112776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573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71133" y="6534240"/>
            <a:ext cx="1295400" cy="323851"/>
          </a:xfrm>
          <a:prstGeom prst="rect">
            <a:avLst/>
          </a:prstGeom>
        </p:spPr>
        <p:txBody>
          <a:bodyPr vert="horz" lIns="91440" tIns="45720" rIns="91440" bIns="45720" rtlCol="0" anchor="ctr"/>
          <a:lstStyle>
            <a:lvl1pPr algn="l">
              <a:defRPr sz="1200">
                <a:solidFill>
                  <a:schemeClr val="tx1">
                    <a:tint val="75000"/>
                  </a:schemeClr>
                </a:solidFill>
              </a:defRPr>
            </a:lvl1pPr>
          </a:lstStyle>
          <a:p>
            <a:fld id="{A500641C-1BFD-4E39-BE68-FA3BD8BB5F86}" type="datetime1">
              <a:rPr lang="en-US" smtClean="0"/>
              <a:t>2/21/2019</a:t>
            </a:fld>
            <a:endParaRPr lang="en-US" dirty="0"/>
          </a:p>
        </p:txBody>
      </p:sp>
      <p:sp>
        <p:nvSpPr>
          <p:cNvPr id="5" name="Footer Placeholder 4"/>
          <p:cNvSpPr>
            <a:spLocks noGrp="1"/>
          </p:cNvSpPr>
          <p:nvPr>
            <p:ph type="ftr" sz="quarter" idx="3"/>
          </p:nvPr>
        </p:nvSpPr>
        <p:spPr>
          <a:xfrm>
            <a:off x="-1871133" y="6004605"/>
            <a:ext cx="129540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p:cNvSpPr txBox="1"/>
          <p:nvPr userDrawn="1"/>
        </p:nvSpPr>
        <p:spPr>
          <a:xfrm>
            <a:off x="10160000" y="6611870"/>
            <a:ext cx="2032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2018</a:t>
            </a:r>
          </a:p>
        </p:txBody>
      </p:sp>
      <p:sp>
        <p:nvSpPr>
          <p:cNvPr id="9" name="Rectangle 8"/>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668757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680" cy="266700"/>
          </a:xfrm>
          <a:prstGeom prst="rect">
            <a:avLst/>
          </a:prstGeom>
        </p:spPr>
        <p:txBody>
          <a:bodyPr vert="horz" lIns="91440" tIns="45720" rIns="45720" bIns="45720" rtlCol="0" anchor="b" anchorCtr="0"/>
          <a:lstStyle>
            <a:lvl1pPr algn="ctr">
              <a:defRPr sz="1000">
                <a:solidFill>
                  <a:schemeClr val="tx1"/>
                </a:solidFill>
              </a:defRPr>
            </a:lvl1pPr>
          </a:lstStyle>
          <a:p>
            <a:fld id="{CC7432E5-F8E0-41AE-9A6B-AD730338B005}" type="slidenum">
              <a:rPr lang="en-US" smtClean="0"/>
              <a:pPr/>
              <a:t>‹#›</a:t>
            </a:fld>
            <a:endParaRPr lang="en-US" dirty="0"/>
          </a:p>
        </p:txBody>
      </p:sp>
      <p:sp>
        <p:nvSpPr>
          <p:cNvPr id="2" name="Title Placeholder 1"/>
          <p:cNvSpPr>
            <a:spLocks noGrp="1"/>
          </p:cNvSpPr>
          <p:nvPr>
            <p:ph type="title"/>
          </p:nvPr>
        </p:nvSpPr>
        <p:spPr>
          <a:xfrm>
            <a:off x="457200" y="228606"/>
            <a:ext cx="112776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573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71133" y="6534240"/>
            <a:ext cx="1295400" cy="323851"/>
          </a:xfrm>
          <a:prstGeom prst="rect">
            <a:avLst/>
          </a:prstGeom>
        </p:spPr>
        <p:txBody>
          <a:bodyPr vert="horz" lIns="91440" tIns="45720" rIns="91440" bIns="45720" rtlCol="0" anchor="ctr"/>
          <a:lstStyle>
            <a:lvl1pPr algn="l">
              <a:defRPr sz="1200">
                <a:solidFill>
                  <a:schemeClr val="tx1">
                    <a:tint val="75000"/>
                  </a:schemeClr>
                </a:solidFill>
              </a:defRPr>
            </a:lvl1pPr>
          </a:lstStyle>
          <a:p>
            <a:fld id="{A500641C-1BFD-4E39-BE68-FA3BD8BB5F86}" type="datetime1">
              <a:rPr lang="en-US" smtClean="0"/>
              <a:t>2/21/2019</a:t>
            </a:fld>
            <a:endParaRPr lang="en-US" dirty="0"/>
          </a:p>
        </p:txBody>
      </p:sp>
      <p:sp>
        <p:nvSpPr>
          <p:cNvPr id="5" name="Footer Placeholder 4"/>
          <p:cNvSpPr>
            <a:spLocks noGrp="1"/>
          </p:cNvSpPr>
          <p:nvPr>
            <p:ph type="ftr" sz="quarter" idx="3"/>
          </p:nvPr>
        </p:nvSpPr>
        <p:spPr>
          <a:xfrm>
            <a:off x="-1871133" y="6004605"/>
            <a:ext cx="129540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p:cNvSpPr txBox="1"/>
          <p:nvPr userDrawn="1"/>
        </p:nvSpPr>
        <p:spPr>
          <a:xfrm>
            <a:off x="10160000" y="6611870"/>
            <a:ext cx="2032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2018</a:t>
            </a:r>
          </a:p>
        </p:txBody>
      </p:sp>
      <p:sp>
        <p:nvSpPr>
          <p:cNvPr id="9" name="Rectangle 8"/>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0272814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304" y="155575"/>
            <a:ext cx="1035896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65" tIns="45665" rIns="45665" bIns="45665"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479551"/>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64519385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6654" algn="ctr" rtl="0" fontAlgn="base">
        <a:spcBef>
          <a:spcPct val="0"/>
        </a:spcBef>
        <a:spcAft>
          <a:spcPct val="0"/>
        </a:spcAft>
        <a:defRPr sz="4000" b="1">
          <a:solidFill>
            <a:schemeClr val="tx2"/>
          </a:solidFill>
          <a:latin typeface="Arial" charset="0"/>
        </a:defRPr>
      </a:lvl6pPr>
      <a:lvl7pPr marL="913311" algn="ctr" rtl="0" fontAlgn="base">
        <a:spcBef>
          <a:spcPct val="0"/>
        </a:spcBef>
        <a:spcAft>
          <a:spcPct val="0"/>
        </a:spcAft>
        <a:defRPr sz="4000" b="1">
          <a:solidFill>
            <a:schemeClr val="tx2"/>
          </a:solidFill>
          <a:latin typeface="Arial" charset="0"/>
        </a:defRPr>
      </a:lvl7pPr>
      <a:lvl8pPr marL="1369968" algn="ctr" rtl="0" fontAlgn="base">
        <a:spcBef>
          <a:spcPct val="0"/>
        </a:spcBef>
        <a:spcAft>
          <a:spcPct val="0"/>
        </a:spcAft>
        <a:defRPr sz="4000" b="1">
          <a:solidFill>
            <a:schemeClr val="tx2"/>
          </a:solidFill>
          <a:latin typeface="Arial" charset="0"/>
        </a:defRPr>
      </a:lvl8pPr>
      <a:lvl9pPr marL="1826621" algn="ctr" rtl="0" fontAlgn="base">
        <a:spcBef>
          <a:spcPct val="0"/>
        </a:spcBef>
        <a:spcAft>
          <a:spcPct val="0"/>
        </a:spcAft>
        <a:defRPr sz="4000" b="1">
          <a:solidFill>
            <a:schemeClr val="tx2"/>
          </a:solidFill>
          <a:latin typeface="Arial" charset="0"/>
        </a:defRPr>
      </a:lvl9pPr>
    </p:titleStyle>
    <p:bodyStyle>
      <a:lvl1pPr marL="342491" indent="-342491" algn="l" rtl="0" eaLnBrk="0" fontAlgn="base" hangingPunct="0">
        <a:spcBef>
          <a:spcPct val="35000"/>
        </a:spcBef>
        <a:spcAft>
          <a:spcPct val="0"/>
        </a:spcAft>
        <a:buClr>
          <a:schemeClr val="tx2"/>
        </a:buClr>
        <a:buSzPct val="110000"/>
        <a:buChar char="•"/>
        <a:defRPr sz="2800" b="1">
          <a:solidFill>
            <a:schemeClr val="tx1"/>
          </a:solidFill>
          <a:latin typeface="+mn-lt"/>
          <a:ea typeface="+mn-ea"/>
          <a:cs typeface="+mn-cs"/>
        </a:defRPr>
      </a:lvl1pPr>
      <a:lvl2pPr marL="742065" indent="-285409" algn="l" rtl="0" eaLnBrk="0" fontAlgn="base" hangingPunct="0">
        <a:spcBef>
          <a:spcPct val="35000"/>
        </a:spcBef>
        <a:spcAft>
          <a:spcPct val="0"/>
        </a:spcAft>
        <a:buClr>
          <a:schemeClr val="tx2"/>
        </a:buClr>
        <a:buSzPct val="70000"/>
        <a:buFont typeface="Wingdings 2" charset="2"/>
        <a:buChar char="¡"/>
        <a:defRPr sz="2400" b="1">
          <a:solidFill>
            <a:schemeClr val="tx1"/>
          </a:solidFill>
          <a:latin typeface="+mn-lt"/>
        </a:defRPr>
      </a:lvl2pPr>
      <a:lvl3pPr marL="1141640" indent="-228328" algn="l" rtl="0" eaLnBrk="0" fontAlgn="base" hangingPunct="0">
        <a:spcBef>
          <a:spcPct val="35000"/>
        </a:spcBef>
        <a:spcAft>
          <a:spcPct val="0"/>
        </a:spcAft>
        <a:buChar char="•"/>
        <a:defRPr sz="2000" b="1">
          <a:solidFill>
            <a:schemeClr val="tx1"/>
          </a:solidFill>
          <a:latin typeface="+mn-lt"/>
        </a:defRPr>
      </a:lvl3pPr>
      <a:lvl4pPr marL="1598294" indent="-228328" algn="l" rtl="0" eaLnBrk="0" fontAlgn="base" hangingPunct="0">
        <a:spcBef>
          <a:spcPct val="35000"/>
        </a:spcBef>
        <a:spcAft>
          <a:spcPct val="0"/>
        </a:spcAft>
        <a:buChar char="–"/>
        <a:defRPr b="1">
          <a:solidFill>
            <a:schemeClr val="tx1"/>
          </a:solidFill>
          <a:latin typeface="+mn-lt"/>
        </a:defRPr>
      </a:lvl4pPr>
      <a:lvl5pPr marL="2054951" indent="-228328" algn="l" rtl="0" eaLnBrk="0" fontAlgn="base" hangingPunct="0">
        <a:spcBef>
          <a:spcPct val="35000"/>
        </a:spcBef>
        <a:spcAft>
          <a:spcPct val="0"/>
        </a:spcAft>
        <a:buChar char="»"/>
        <a:defRPr b="1">
          <a:solidFill>
            <a:schemeClr val="tx1"/>
          </a:solidFill>
          <a:latin typeface="+mn-lt"/>
        </a:defRPr>
      </a:lvl5pPr>
      <a:lvl6pPr marL="2511607" indent="-228328" algn="l" rtl="0" fontAlgn="base">
        <a:spcBef>
          <a:spcPct val="35000"/>
        </a:spcBef>
        <a:spcAft>
          <a:spcPct val="0"/>
        </a:spcAft>
        <a:buChar char="»"/>
        <a:defRPr sz="2000" b="1">
          <a:solidFill>
            <a:schemeClr val="tx1"/>
          </a:solidFill>
          <a:latin typeface="+mn-lt"/>
        </a:defRPr>
      </a:lvl6pPr>
      <a:lvl7pPr marL="2968262" indent="-228328" algn="l" rtl="0" fontAlgn="base">
        <a:spcBef>
          <a:spcPct val="35000"/>
        </a:spcBef>
        <a:spcAft>
          <a:spcPct val="0"/>
        </a:spcAft>
        <a:buChar char="»"/>
        <a:defRPr sz="2000" b="1">
          <a:solidFill>
            <a:schemeClr val="tx1"/>
          </a:solidFill>
          <a:latin typeface="+mn-lt"/>
        </a:defRPr>
      </a:lvl7pPr>
      <a:lvl8pPr marL="3424918" indent="-228328" algn="l" rtl="0" fontAlgn="base">
        <a:spcBef>
          <a:spcPct val="35000"/>
        </a:spcBef>
        <a:spcAft>
          <a:spcPct val="0"/>
        </a:spcAft>
        <a:buChar char="»"/>
        <a:defRPr sz="2000" b="1">
          <a:solidFill>
            <a:schemeClr val="tx1"/>
          </a:solidFill>
          <a:latin typeface="+mn-lt"/>
        </a:defRPr>
      </a:lvl8pPr>
      <a:lvl9pPr marL="3881573" indent="-228328" algn="l" rtl="0" fontAlgn="base">
        <a:spcBef>
          <a:spcPct val="35000"/>
        </a:spcBef>
        <a:spcAft>
          <a:spcPct val="0"/>
        </a:spcAft>
        <a:buChar char="»"/>
        <a:defRPr sz="2000" b="1">
          <a:solidFill>
            <a:schemeClr val="tx1"/>
          </a:solidFill>
          <a:latin typeface="+mn-lt"/>
        </a:defRPr>
      </a:lvl9pPr>
    </p:bodyStyle>
    <p:otherStyle>
      <a:defPPr>
        <a:defRPr lang="en-US"/>
      </a:defPPr>
      <a:lvl1pPr marL="0" algn="l" defTabSz="913311" rtl="0" eaLnBrk="1" latinLnBrk="0" hangingPunct="1">
        <a:defRPr sz="1800" kern="1200">
          <a:solidFill>
            <a:schemeClr val="tx1"/>
          </a:solidFill>
          <a:latin typeface="+mn-lt"/>
          <a:ea typeface="+mn-ea"/>
          <a:cs typeface="+mn-cs"/>
        </a:defRPr>
      </a:lvl1pPr>
      <a:lvl2pPr marL="456654" algn="l" defTabSz="913311" rtl="0" eaLnBrk="1" latinLnBrk="0" hangingPunct="1">
        <a:defRPr sz="1800" kern="1200">
          <a:solidFill>
            <a:schemeClr val="tx1"/>
          </a:solidFill>
          <a:latin typeface="+mn-lt"/>
          <a:ea typeface="+mn-ea"/>
          <a:cs typeface="+mn-cs"/>
        </a:defRPr>
      </a:lvl2pPr>
      <a:lvl3pPr marL="913311" algn="l" defTabSz="913311" rtl="0" eaLnBrk="1" latinLnBrk="0" hangingPunct="1">
        <a:defRPr sz="1800" kern="1200">
          <a:solidFill>
            <a:schemeClr val="tx1"/>
          </a:solidFill>
          <a:latin typeface="+mn-lt"/>
          <a:ea typeface="+mn-ea"/>
          <a:cs typeface="+mn-cs"/>
        </a:defRPr>
      </a:lvl3pPr>
      <a:lvl4pPr marL="1369968" algn="l" defTabSz="913311" rtl="0" eaLnBrk="1" latinLnBrk="0" hangingPunct="1">
        <a:defRPr sz="1800" kern="1200">
          <a:solidFill>
            <a:schemeClr val="tx1"/>
          </a:solidFill>
          <a:latin typeface="+mn-lt"/>
          <a:ea typeface="+mn-ea"/>
          <a:cs typeface="+mn-cs"/>
        </a:defRPr>
      </a:lvl4pPr>
      <a:lvl5pPr marL="1826621" algn="l" defTabSz="913311" rtl="0" eaLnBrk="1" latinLnBrk="0" hangingPunct="1">
        <a:defRPr sz="1800" kern="1200">
          <a:solidFill>
            <a:schemeClr val="tx1"/>
          </a:solidFill>
          <a:latin typeface="+mn-lt"/>
          <a:ea typeface="+mn-ea"/>
          <a:cs typeface="+mn-cs"/>
        </a:defRPr>
      </a:lvl5pPr>
      <a:lvl6pPr marL="2283279" algn="l" defTabSz="913311" rtl="0" eaLnBrk="1" latinLnBrk="0" hangingPunct="1">
        <a:defRPr sz="1800" kern="1200">
          <a:solidFill>
            <a:schemeClr val="tx1"/>
          </a:solidFill>
          <a:latin typeface="+mn-lt"/>
          <a:ea typeface="+mn-ea"/>
          <a:cs typeface="+mn-cs"/>
        </a:defRPr>
      </a:lvl6pPr>
      <a:lvl7pPr marL="2739934" algn="l" defTabSz="913311" rtl="0" eaLnBrk="1" latinLnBrk="0" hangingPunct="1">
        <a:defRPr sz="1800" kern="1200">
          <a:solidFill>
            <a:schemeClr val="tx1"/>
          </a:solidFill>
          <a:latin typeface="+mn-lt"/>
          <a:ea typeface="+mn-ea"/>
          <a:cs typeface="+mn-cs"/>
        </a:defRPr>
      </a:lvl7pPr>
      <a:lvl8pPr marL="3196584" algn="l" defTabSz="913311" rtl="0" eaLnBrk="1" latinLnBrk="0" hangingPunct="1">
        <a:defRPr sz="1800" kern="1200">
          <a:solidFill>
            <a:schemeClr val="tx1"/>
          </a:solidFill>
          <a:latin typeface="+mn-lt"/>
          <a:ea typeface="+mn-ea"/>
          <a:cs typeface="+mn-cs"/>
        </a:defRPr>
      </a:lvl8pPr>
      <a:lvl9pPr marL="3653244" algn="l" defTabSz="9133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14" descr="Content BG_v1.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Content Title Bar_v1.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68" y="0"/>
            <a:ext cx="1200573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Placeholder 1"/>
          <p:cNvSpPr>
            <a:spLocks noGrp="1"/>
          </p:cNvSpPr>
          <p:nvPr>
            <p:ph type="title"/>
          </p:nvPr>
        </p:nvSpPr>
        <p:spPr bwMode="auto">
          <a:xfrm>
            <a:off x="304800" y="15875"/>
            <a:ext cx="1161626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9" name="Text Placeholder 2"/>
          <p:cNvSpPr>
            <a:spLocks noGrp="1"/>
          </p:cNvSpPr>
          <p:nvPr>
            <p:ph type="body" idx="1"/>
          </p:nvPr>
        </p:nvSpPr>
        <p:spPr bwMode="auto">
          <a:xfrm>
            <a:off x="366184" y="1219203"/>
            <a:ext cx="11554883"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5"/>
          <p:cNvSpPr>
            <a:spLocks noGrp="1"/>
          </p:cNvSpPr>
          <p:nvPr>
            <p:ph type="sldNum" sz="quarter" idx="4"/>
          </p:nvPr>
        </p:nvSpPr>
        <p:spPr>
          <a:xfrm>
            <a:off x="11176000" y="6442166"/>
            <a:ext cx="10160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Calibri"/>
                <a:ea typeface="MS PGothic" pitchFamily="34" charset="-128"/>
              </a:defRPr>
            </a:lvl1pPr>
          </a:lstStyle>
          <a:p>
            <a:pPr fontAlgn="base">
              <a:spcBef>
                <a:spcPct val="0"/>
              </a:spcBef>
              <a:spcAft>
                <a:spcPct val="0"/>
              </a:spcAft>
              <a:defRPr/>
            </a:pPr>
            <a:fld id="{02CFA05B-52ED-4CC6-A16D-E6AB06B166E1}" type="slidenum">
              <a:rPr lang="en-US" smtClean="0">
                <a:cs typeface="Arial" pitchFamily="34" charset="0"/>
              </a:rPr>
              <a:pPr fontAlgn="base">
                <a:spcBef>
                  <a:spcPct val="0"/>
                </a:spcBef>
                <a:spcAft>
                  <a:spcPct val="0"/>
                </a:spcAft>
                <a:defRPr/>
              </a:pPr>
              <a:t>‹#›</a:t>
            </a:fld>
            <a:endParaRPr lang="en-US">
              <a:cs typeface="Arial" pitchFamily="34" charset="0"/>
            </a:endParaRPr>
          </a:p>
        </p:txBody>
      </p:sp>
      <p:sp>
        <p:nvSpPr>
          <p:cNvPr id="26631" name="Rectangle 9"/>
          <p:cNvSpPr>
            <a:spLocks noChangeArrowheads="1"/>
          </p:cNvSpPr>
          <p:nvPr/>
        </p:nvSpPr>
        <p:spPr bwMode="auto">
          <a:xfrm>
            <a:off x="2124" y="0"/>
            <a:ext cx="12187767" cy="11430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altLang="en-US">
              <a:solidFill>
                <a:srgbClr val="FFFFFF"/>
              </a:solidFill>
              <a:latin typeface="Calibri"/>
              <a:ea typeface="MS PGothic" pitchFamily="34" charset="-128"/>
              <a:cs typeface="Arial" pitchFamily="34" charset="0"/>
            </a:endParaRPr>
          </a:p>
        </p:txBody>
      </p:sp>
    </p:spTree>
    <p:extLst>
      <p:ext uri="{BB962C8B-B14F-4D97-AF65-F5344CB8AC3E}">
        <p14:creationId xmlns:p14="http://schemas.microsoft.com/office/powerpoint/2010/main" val="256434191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p:hf sldNum="0" hdr="0" ftr="0" dt="0"/>
  <p:txStyles>
    <p:titleStyle>
      <a:lvl1pPr algn="l" rtl="0" eaLnBrk="0" fontAlgn="base" hangingPunct="0">
        <a:lnSpc>
          <a:spcPct val="90000"/>
        </a:lnSpc>
        <a:spcBef>
          <a:spcPct val="0"/>
        </a:spcBef>
        <a:spcAft>
          <a:spcPct val="0"/>
        </a:spcAft>
        <a:defRPr lang="en-US" sz="3200" kern="1200" dirty="0">
          <a:solidFill>
            <a:srgbClr val="112343"/>
          </a:solidFill>
          <a:latin typeface="+mj-lt"/>
          <a:ea typeface="MS PGothic" pitchFamily="34" charset="-128"/>
          <a:cs typeface="ＭＳ Ｐゴシック" charset="-128"/>
        </a:defRPr>
      </a:lvl1pPr>
      <a:lvl2pPr algn="l" rtl="0" eaLnBrk="0" fontAlgn="base" hangingPunct="0">
        <a:lnSpc>
          <a:spcPct val="90000"/>
        </a:lnSpc>
        <a:spcBef>
          <a:spcPct val="0"/>
        </a:spcBef>
        <a:spcAft>
          <a:spcPct val="0"/>
        </a:spcAft>
        <a:defRPr sz="3200">
          <a:solidFill>
            <a:srgbClr val="112343"/>
          </a:solidFill>
          <a:latin typeface="Calibri" pitchFamily="34" charset="0"/>
          <a:ea typeface="MS PGothic" pitchFamily="34" charset="-128"/>
          <a:cs typeface="ＭＳ Ｐゴシック" charset="-128"/>
        </a:defRPr>
      </a:lvl2pPr>
      <a:lvl3pPr algn="l" rtl="0" eaLnBrk="0" fontAlgn="base" hangingPunct="0">
        <a:lnSpc>
          <a:spcPct val="90000"/>
        </a:lnSpc>
        <a:spcBef>
          <a:spcPct val="0"/>
        </a:spcBef>
        <a:spcAft>
          <a:spcPct val="0"/>
        </a:spcAft>
        <a:defRPr sz="3200">
          <a:solidFill>
            <a:srgbClr val="112343"/>
          </a:solidFill>
          <a:latin typeface="Calibri" pitchFamily="34" charset="0"/>
          <a:ea typeface="MS PGothic" pitchFamily="34" charset="-128"/>
          <a:cs typeface="ＭＳ Ｐゴシック" charset="-128"/>
        </a:defRPr>
      </a:lvl3pPr>
      <a:lvl4pPr algn="l" rtl="0" eaLnBrk="0" fontAlgn="base" hangingPunct="0">
        <a:lnSpc>
          <a:spcPct val="90000"/>
        </a:lnSpc>
        <a:spcBef>
          <a:spcPct val="0"/>
        </a:spcBef>
        <a:spcAft>
          <a:spcPct val="0"/>
        </a:spcAft>
        <a:defRPr sz="3200">
          <a:solidFill>
            <a:srgbClr val="112343"/>
          </a:solidFill>
          <a:latin typeface="Calibri" pitchFamily="34" charset="0"/>
          <a:ea typeface="MS PGothic" pitchFamily="34" charset="-128"/>
          <a:cs typeface="ＭＳ Ｐゴシック" charset="-128"/>
        </a:defRPr>
      </a:lvl4pPr>
      <a:lvl5pPr algn="l" rtl="0" eaLnBrk="0" fontAlgn="base" hangingPunct="0">
        <a:lnSpc>
          <a:spcPct val="90000"/>
        </a:lnSpc>
        <a:spcBef>
          <a:spcPct val="0"/>
        </a:spcBef>
        <a:spcAft>
          <a:spcPct val="0"/>
        </a:spcAft>
        <a:defRPr sz="3200">
          <a:solidFill>
            <a:srgbClr val="112343"/>
          </a:solidFill>
          <a:latin typeface="Calibri" pitchFamily="34" charset="0"/>
          <a:ea typeface="MS PGothic" pitchFamily="34" charset="-128"/>
          <a:cs typeface="ＭＳ Ｐゴシック" charset="-128"/>
        </a:defRPr>
      </a:lvl5pPr>
      <a:lvl6pPr marL="457200" algn="l" rtl="0" eaLnBrk="1" fontAlgn="base" hangingPunct="1">
        <a:spcBef>
          <a:spcPct val="0"/>
        </a:spcBef>
        <a:spcAft>
          <a:spcPct val="0"/>
        </a:spcAft>
        <a:defRPr sz="2500" b="1">
          <a:solidFill>
            <a:srgbClr val="6F6F6F"/>
          </a:solidFill>
          <a:latin typeface="Calibri" pitchFamily="34" charset="0"/>
        </a:defRPr>
      </a:lvl6pPr>
      <a:lvl7pPr marL="914400" algn="l" rtl="0" eaLnBrk="1" fontAlgn="base" hangingPunct="1">
        <a:spcBef>
          <a:spcPct val="0"/>
        </a:spcBef>
        <a:spcAft>
          <a:spcPct val="0"/>
        </a:spcAft>
        <a:defRPr sz="2500" b="1">
          <a:solidFill>
            <a:srgbClr val="6F6F6F"/>
          </a:solidFill>
          <a:latin typeface="Calibri" pitchFamily="34" charset="0"/>
        </a:defRPr>
      </a:lvl7pPr>
      <a:lvl8pPr marL="1371600" algn="l" rtl="0" eaLnBrk="1" fontAlgn="base" hangingPunct="1">
        <a:spcBef>
          <a:spcPct val="0"/>
        </a:spcBef>
        <a:spcAft>
          <a:spcPct val="0"/>
        </a:spcAft>
        <a:defRPr sz="2500" b="1">
          <a:solidFill>
            <a:srgbClr val="6F6F6F"/>
          </a:solidFill>
          <a:latin typeface="Calibri" pitchFamily="34" charset="0"/>
        </a:defRPr>
      </a:lvl8pPr>
      <a:lvl9pPr marL="1828800" algn="l" rtl="0" eaLnBrk="1" fontAlgn="base" hangingPunct="1">
        <a:spcBef>
          <a:spcPct val="0"/>
        </a:spcBef>
        <a:spcAft>
          <a:spcPct val="0"/>
        </a:spcAft>
        <a:defRPr sz="2500" b="1">
          <a:solidFill>
            <a:srgbClr val="6F6F6F"/>
          </a:solidFill>
          <a:latin typeface="Calibri" pitchFamily="34" charset="0"/>
        </a:defRPr>
      </a:lvl9pPr>
    </p:titleStyle>
    <p:bodyStyle>
      <a:lvl1pPr marL="169863" indent="-169863" algn="l" rtl="0" eaLnBrk="0" fontAlgn="base" hangingPunct="0">
        <a:spcBef>
          <a:spcPct val="20000"/>
        </a:spcBef>
        <a:spcAft>
          <a:spcPct val="0"/>
        </a:spcAft>
        <a:buClr>
          <a:srgbClr val="FFC000"/>
        </a:buClr>
        <a:buSzPct val="100000"/>
        <a:buFont typeface="Arial" pitchFamily="34" charset="0"/>
        <a:buChar char="•"/>
        <a:defRPr sz="2400" kern="1200">
          <a:solidFill>
            <a:srgbClr val="FFFFFF"/>
          </a:solidFill>
          <a:latin typeface="+mn-lt"/>
          <a:ea typeface="MS PGothic" pitchFamily="34" charset="-128"/>
          <a:cs typeface="ＭＳ Ｐゴシック" charset="-128"/>
        </a:defRPr>
      </a:lvl1pPr>
      <a:lvl2pPr marL="511175" indent="-223838" algn="l" rtl="0" eaLnBrk="0" fontAlgn="base" hangingPunct="0">
        <a:spcBef>
          <a:spcPct val="20000"/>
        </a:spcBef>
        <a:spcAft>
          <a:spcPct val="0"/>
        </a:spcAft>
        <a:buClr>
          <a:srgbClr val="FFC000"/>
        </a:buClr>
        <a:buSzPct val="80000"/>
        <a:buFont typeface="Arial" pitchFamily="34" charset="0"/>
        <a:buChar char="–"/>
        <a:defRPr kern="1200">
          <a:solidFill>
            <a:srgbClr val="FFFFFF"/>
          </a:solidFill>
          <a:latin typeface="+mn-lt"/>
          <a:ea typeface="MS PGothic" pitchFamily="34" charset="-128"/>
          <a:cs typeface="+mn-cs"/>
        </a:defRPr>
      </a:lvl2pPr>
      <a:lvl3pPr marL="798513" indent="-171450" algn="l" rtl="0" eaLnBrk="0" fontAlgn="base" hangingPunct="0">
        <a:spcBef>
          <a:spcPct val="20000"/>
        </a:spcBef>
        <a:spcAft>
          <a:spcPct val="0"/>
        </a:spcAft>
        <a:buClr>
          <a:srgbClr val="FFC000"/>
        </a:buClr>
        <a:buFont typeface="Arial" pitchFamily="34" charset="0"/>
        <a:buChar char="•"/>
        <a:defRPr sz="1600" kern="1200">
          <a:solidFill>
            <a:srgbClr val="FFFFFF"/>
          </a:solidFill>
          <a:latin typeface="+mn-lt"/>
          <a:ea typeface="MS PGothic" pitchFamily="34" charset="-128"/>
          <a:cs typeface="+mn-cs"/>
        </a:defRPr>
      </a:lvl3pPr>
      <a:lvl4pPr marL="1084263" indent="-169863" algn="l" rtl="0" eaLnBrk="0" fontAlgn="base" hangingPunct="0">
        <a:spcBef>
          <a:spcPct val="20000"/>
        </a:spcBef>
        <a:spcAft>
          <a:spcPct val="0"/>
        </a:spcAft>
        <a:buClr>
          <a:srgbClr val="FFC000"/>
        </a:buClr>
        <a:buFont typeface="Arial" pitchFamily="34" charset="0"/>
        <a:buChar char="–"/>
        <a:defRPr sz="1400" kern="1200">
          <a:solidFill>
            <a:srgbClr val="FFFFFF"/>
          </a:solidFill>
          <a:latin typeface="+mn-lt"/>
          <a:ea typeface="MS PGothic" pitchFamily="34" charset="-128"/>
          <a:cs typeface="+mn-cs"/>
        </a:defRPr>
      </a:lvl4pPr>
      <a:lvl5pPr marL="1255713" indent="-107950" algn="l" rtl="0" eaLnBrk="0" fontAlgn="base" hangingPunct="0">
        <a:spcBef>
          <a:spcPct val="20000"/>
        </a:spcBef>
        <a:spcAft>
          <a:spcPct val="0"/>
        </a:spcAft>
        <a:buClr>
          <a:srgbClr val="FFC000"/>
        </a:buClr>
        <a:buFont typeface="Arial" pitchFamily="34" charset="0"/>
        <a:buChar char="»"/>
        <a:defRPr sz="1400" kern="1200">
          <a:solidFill>
            <a:srgbClr val="FFFFFF"/>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pPr defTabSz="609507"/>
            <a:fld id="{3C4F54F3-C349-4609-AFEE-01462D5C7942}" type="slidenum">
              <a:rPr lang="en-GB" smtClean="0">
                <a:solidFill>
                  <a:srgbClr val="000000"/>
                </a:solidFill>
              </a:rPr>
              <a:pPr defTabSz="609507"/>
              <a:t>‹#›</a:t>
            </a:fld>
            <a:endParaRPr lang="en-GB" dirty="0">
              <a:solidFill>
                <a:srgbClr val="000000"/>
              </a:solidFill>
            </a:endParaRPr>
          </a:p>
        </p:txBody>
      </p:sp>
      <p:pic>
        <p:nvPicPr>
          <p:cNvPr id="4" name="Picture 3" descr="AZ_SYMBOL_RGB.jp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254128" y="5997245"/>
            <a:ext cx="604800" cy="696215"/>
          </a:xfrm>
          <a:prstGeom prst="rect">
            <a:avLst/>
          </a:prstGeom>
        </p:spPr>
      </p:pic>
    </p:spTree>
    <p:extLst>
      <p:ext uri="{BB962C8B-B14F-4D97-AF65-F5344CB8AC3E}">
        <p14:creationId xmlns:p14="http://schemas.microsoft.com/office/powerpoint/2010/main" val="15935591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Lst>
  <p:hf hdr="0" ftr="0" dt="0"/>
  <p:txStyles>
    <p:titleStyle>
      <a:lvl1pPr algn="ctr" defTabSz="609507"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609507" rtl="0" eaLnBrk="1" latinLnBrk="0" hangingPunct="1">
        <a:spcBef>
          <a:spcPct val="20000"/>
        </a:spcBef>
        <a:buFont typeface="Arial"/>
        <a:buChar char="•"/>
        <a:defRPr sz="4300" kern="1200">
          <a:solidFill>
            <a:schemeClr val="tx1"/>
          </a:solidFill>
          <a:latin typeface="+mn-lt"/>
          <a:ea typeface="+mn-ea"/>
          <a:cs typeface="+mn-cs"/>
        </a:defRPr>
      </a:lvl1pPr>
      <a:lvl2pPr marL="990454" indent="-380944" algn="l" defTabSz="609507" rtl="0" eaLnBrk="1" latinLnBrk="0" hangingPunct="1">
        <a:spcBef>
          <a:spcPct val="20000"/>
        </a:spcBef>
        <a:buFont typeface="Arial"/>
        <a:buChar char="–"/>
        <a:defRPr sz="3700" kern="1200">
          <a:solidFill>
            <a:schemeClr val="tx1"/>
          </a:solidFill>
          <a:latin typeface="+mn-lt"/>
          <a:ea typeface="+mn-ea"/>
          <a:cs typeface="+mn-cs"/>
        </a:defRPr>
      </a:lvl2pPr>
      <a:lvl3pPr marL="1523773" indent="-304752" algn="l" defTabSz="609507" rtl="0" eaLnBrk="1" latinLnBrk="0" hangingPunct="1">
        <a:spcBef>
          <a:spcPct val="20000"/>
        </a:spcBef>
        <a:buFont typeface="Arial"/>
        <a:buChar char="•"/>
        <a:defRPr sz="3200" kern="1200">
          <a:solidFill>
            <a:schemeClr val="tx1"/>
          </a:solidFill>
          <a:latin typeface="+mn-lt"/>
          <a:ea typeface="+mn-ea"/>
          <a:cs typeface="+mn-cs"/>
        </a:defRPr>
      </a:lvl3pPr>
      <a:lvl4pPr marL="2133280" indent="-304752" algn="l" defTabSz="609507" rtl="0" eaLnBrk="1" latinLnBrk="0" hangingPunct="1">
        <a:spcBef>
          <a:spcPct val="20000"/>
        </a:spcBef>
        <a:buFont typeface="Arial"/>
        <a:buChar char="–"/>
        <a:defRPr sz="2700" kern="1200">
          <a:solidFill>
            <a:schemeClr val="tx1"/>
          </a:solidFill>
          <a:latin typeface="+mn-lt"/>
          <a:ea typeface="+mn-ea"/>
          <a:cs typeface="+mn-cs"/>
        </a:defRPr>
      </a:lvl4pPr>
      <a:lvl5pPr marL="2742790" indent="-304752" algn="l" defTabSz="609507" rtl="0" eaLnBrk="1" latinLnBrk="0" hangingPunct="1">
        <a:spcBef>
          <a:spcPct val="20000"/>
        </a:spcBef>
        <a:buFont typeface="Arial"/>
        <a:buChar char="»"/>
        <a:defRPr sz="2700" kern="1200">
          <a:solidFill>
            <a:schemeClr val="tx1"/>
          </a:solidFill>
          <a:latin typeface="+mn-lt"/>
          <a:ea typeface="+mn-ea"/>
          <a:cs typeface="+mn-cs"/>
        </a:defRPr>
      </a:lvl5pPr>
      <a:lvl6pPr marL="3352296" indent="-304752" algn="l" defTabSz="609507" rtl="0" eaLnBrk="1" latinLnBrk="0" hangingPunct="1">
        <a:spcBef>
          <a:spcPct val="20000"/>
        </a:spcBef>
        <a:buFont typeface="Arial"/>
        <a:buChar char="•"/>
        <a:defRPr sz="2700"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700"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700"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07" rtl="0" eaLnBrk="1" latinLnBrk="0" hangingPunct="1">
        <a:defRPr sz="2400" kern="1200">
          <a:solidFill>
            <a:schemeClr val="tx1"/>
          </a:solidFill>
          <a:latin typeface="+mn-lt"/>
          <a:ea typeface="+mn-ea"/>
          <a:cs typeface="+mn-cs"/>
        </a:defRPr>
      </a:lvl1pPr>
      <a:lvl2pPr marL="609507" algn="l" defTabSz="609507" rtl="0" eaLnBrk="1" latinLnBrk="0" hangingPunct="1">
        <a:defRPr sz="2400" kern="1200">
          <a:solidFill>
            <a:schemeClr val="tx1"/>
          </a:solidFill>
          <a:latin typeface="+mn-lt"/>
          <a:ea typeface="+mn-ea"/>
          <a:cs typeface="+mn-cs"/>
        </a:defRPr>
      </a:lvl2pPr>
      <a:lvl3pPr marL="1219020" algn="l" defTabSz="609507" rtl="0" eaLnBrk="1" latinLnBrk="0" hangingPunct="1">
        <a:defRPr sz="2400" kern="1200">
          <a:solidFill>
            <a:schemeClr val="tx1"/>
          </a:solidFill>
          <a:latin typeface="+mn-lt"/>
          <a:ea typeface="+mn-ea"/>
          <a:cs typeface="+mn-cs"/>
        </a:defRPr>
      </a:lvl3pPr>
      <a:lvl4pPr marL="1828528" algn="l" defTabSz="609507" rtl="0" eaLnBrk="1" latinLnBrk="0" hangingPunct="1">
        <a:defRPr sz="2400" kern="1200">
          <a:solidFill>
            <a:schemeClr val="tx1"/>
          </a:solidFill>
          <a:latin typeface="+mn-lt"/>
          <a:ea typeface="+mn-ea"/>
          <a:cs typeface="+mn-cs"/>
        </a:defRPr>
      </a:lvl4pPr>
      <a:lvl5pPr marL="2438038" algn="l" defTabSz="609507" rtl="0" eaLnBrk="1" latinLnBrk="0" hangingPunct="1">
        <a:defRPr sz="2400" kern="1200">
          <a:solidFill>
            <a:schemeClr val="tx1"/>
          </a:solidFill>
          <a:latin typeface="+mn-lt"/>
          <a:ea typeface="+mn-ea"/>
          <a:cs typeface="+mn-cs"/>
        </a:defRPr>
      </a:lvl5pPr>
      <a:lvl6pPr marL="3047544" algn="l" defTabSz="609507" rtl="0" eaLnBrk="1" latinLnBrk="0" hangingPunct="1">
        <a:defRPr sz="2400" kern="1200">
          <a:solidFill>
            <a:schemeClr val="tx1"/>
          </a:solidFill>
          <a:latin typeface="+mn-lt"/>
          <a:ea typeface="+mn-ea"/>
          <a:cs typeface="+mn-cs"/>
        </a:defRPr>
      </a:lvl6pPr>
      <a:lvl7pPr marL="3657051" algn="l" defTabSz="609507" rtl="0" eaLnBrk="1" latinLnBrk="0" hangingPunct="1">
        <a:defRPr sz="2400" kern="1200">
          <a:solidFill>
            <a:schemeClr val="tx1"/>
          </a:solidFill>
          <a:latin typeface="+mn-lt"/>
          <a:ea typeface="+mn-ea"/>
          <a:cs typeface="+mn-cs"/>
        </a:defRPr>
      </a:lvl7pPr>
      <a:lvl8pPr marL="4266560" algn="l" defTabSz="609507" rtl="0" eaLnBrk="1" latinLnBrk="0" hangingPunct="1">
        <a:defRPr sz="2400" kern="1200">
          <a:solidFill>
            <a:schemeClr val="tx1"/>
          </a:solidFill>
          <a:latin typeface="+mn-lt"/>
          <a:ea typeface="+mn-ea"/>
          <a:cs typeface="+mn-cs"/>
        </a:defRPr>
      </a:lvl8pPr>
      <a:lvl9pPr marL="4876069" algn="l" defTabSz="60950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123" name="Rectangle 3"/>
          <p:cNvSpPr>
            <a:spLocks noGrp="1" noChangeArrowheads="1"/>
          </p:cNvSpPr>
          <p:nvPr>
            <p:ph type="body" idx="1"/>
          </p:nvPr>
        </p:nvSpPr>
        <p:spPr bwMode="auto">
          <a:xfrm>
            <a:off x="548220" y="1508125"/>
            <a:ext cx="11091333" cy="4022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19"/>
          <p:cNvSpPr>
            <a:spLocks noGrp="1" noChangeArrowheads="1"/>
          </p:cNvSpPr>
          <p:nvPr>
            <p:ph type="title"/>
          </p:nvPr>
        </p:nvSpPr>
        <p:spPr bwMode="auto">
          <a:xfrm>
            <a:off x="548224" y="563658"/>
            <a:ext cx="11135783" cy="492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15" name="Rectangle 6"/>
          <p:cNvSpPr>
            <a:spLocks noGrp="1" noChangeArrowheads="1"/>
          </p:cNvSpPr>
          <p:nvPr>
            <p:ph type="sldNum" sz="quarter" idx="4"/>
          </p:nvPr>
        </p:nvSpPr>
        <p:spPr bwMode="gray">
          <a:xfrm>
            <a:off x="11622681" y="80979"/>
            <a:ext cx="467783" cy="200025"/>
          </a:xfrm>
          <a:prstGeom prst="rect">
            <a:avLst/>
          </a:prstGeom>
          <a:ln/>
        </p:spPr>
        <p:txBody>
          <a:bodyPr vert="horz" wrap="square" lIns="91440" tIns="45720" rIns="91440" bIns="45720" numCol="1" anchor="t" anchorCtr="0" compatLnSpc="1">
            <a:prstTxWarp prst="textNoShape">
              <a:avLst/>
            </a:prstTxWarp>
          </a:bodyPr>
          <a:lstStyle>
            <a:lvl1pPr algn="r" eaLnBrk="0" hangingPunct="0">
              <a:defRPr sz="700">
                <a:solidFill>
                  <a:schemeClr val="accent3"/>
                </a:solidFill>
              </a:defRPr>
            </a:lvl1pPr>
          </a:lstStyle>
          <a:p>
            <a:fld id="{9EDE57E2-A691-1C4A-A145-470C005D1CB8}" type="slidenum">
              <a:rPr lang="en-US" smtClean="0">
                <a:solidFill>
                  <a:srgbClr val="002F6C"/>
                </a:solidFill>
              </a:rPr>
              <a:pPr/>
              <a:t>‹#›</a:t>
            </a:fld>
            <a:endParaRPr lang="en-US" dirty="0">
              <a:solidFill>
                <a:srgbClr val="002F6C"/>
              </a:solidFill>
            </a:endParaRPr>
          </a:p>
        </p:txBody>
      </p:sp>
      <p:sp>
        <p:nvSpPr>
          <p:cNvPr id="6" name="TextBox 5"/>
          <p:cNvSpPr txBox="1"/>
          <p:nvPr userDrawn="1"/>
        </p:nvSpPr>
        <p:spPr>
          <a:xfrm>
            <a:off x="89651" y="6345361"/>
            <a:ext cx="7942729" cy="400110"/>
          </a:xfrm>
          <a:prstGeom prst="rect">
            <a:avLst/>
          </a:prstGeom>
          <a:noFill/>
        </p:spPr>
        <p:txBody>
          <a:bodyPr wrap="square" rtlCol="0">
            <a:spAutoFit/>
          </a:bodyPr>
          <a:lstStyle/>
          <a:p>
            <a:r>
              <a:rPr lang="en-US" sz="1000" dirty="0">
                <a:solidFill>
                  <a:srgbClr val="FFFFFF"/>
                </a:solidFill>
              </a:rPr>
              <a:t>Presented at the 77</a:t>
            </a:r>
            <a:r>
              <a:rPr lang="en-US" sz="1000" baseline="30000" dirty="0">
                <a:solidFill>
                  <a:srgbClr val="FFFFFF"/>
                </a:solidFill>
              </a:rPr>
              <a:t>th</a:t>
            </a:r>
            <a:r>
              <a:rPr lang="en-US" sz="1000" dirty="0">
                <a:solidFill>
                  <a:srgbClr val="FFFFFF"/>
                </a:solidFill>
              </a:rPr>
              <a:t> Scientific Sessions of the American Diabetes Association; </a:t>
            </a:r>
          </a:p>
          <a:p>
            <a:r>
              <a:rPr lang="en-US" sz="1000" dirty="0">
                <a:solidFill>
                  <a:srgbClr val="FFFFFF"/>
                </a:solidFill>
              </a:rPr>
              <a:t>June 12, 2017; San Diego, CA.</a:t>
            </a:r>
          </a:p>
        </p:txBody>
      </p:sp>
    </p:spTree>
    <p:extLst>
      <p:ext uri="{BB962C8B-B14F-4D97-AF65-F5344CB8AC3E}">
        <p14:creationId xmlns:p14="http://schemas.microsoft.com/office/powerpoint/2010/main" val="3673744562"/>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Lst>
  <p:hf hdr="0" ftr="0" dt="0"/>
  <p:txStyles>
    <p:titleStyle>
      <a:lvl1pPr algn="l" rtl="0" eaLnBrk="1" fontAlgn="base" hangingPunct="1">
        <a:spcBef>
          <a:spcPct val="0"/>
        </a:spcBef>
        <a:spcAft>
          <a:spcPct val="0"/>
        </a:spcAft>
        <a:defRPr sz="2600" b="1" i="0" u="none">
          <a:solidFill>
            <a:srgbClr val="09357A"/>
          </a:solidFill>
          <a:latin typeface="+mj-lt"/>
          <a:ea typeface="ＭＳ Ｐゴシック" pitchFamily="42" charset="-128"/>
          <a:cs typeface="ＭＳ Ｐゴシック" pitchFamily="42" charset="-128"/>
        </a:defRPr>
      </a:lvl1pPr>
      <a:lvl2pPr algn="l" rtl="0" eaLnBrk="1" fontAlgn="base" hangingPunct="1">
        <a:spcBef>
          <a:spcPct val="0"/>
        </a:spcBef>
        <a:spcAft>
          <a:spcPct val="0"/>
        </a:spcAft>
        <a:defRPr sz="2600">
          <a:solidFill>
            <a:schemeClr val="accent1"/>
          </a:solidFill>
          <a:latin typeface="Verdana" charset="0"/>
          <a:ea typeface="ＭＳ Ｐゴシック" pitchFamily="42" charset="-128"/>
          <a:cs typeface="ＭＳ Ｐゴシック" pitchFamily="42" charset="-128"/>
        </a:defRPr>
      </a:lvl2pPr>
      <a:lvl3pPr algn="l" rtl="0" eaLnBrk="1" fontAlgn="base" hangingPunct="1">
        <a:spcBef>
          <a:spcPct val="0"/>
        </a:spcBef>
        <a:spcAft>
          <a:spcPct val="0"/>
        </a:spcAft>
        <a:defRPr sz="2600">
          <a:solidFill>
            <a:schemeClr val="accent1"/>
          </a:solidFill>
          <a:latin typeface="Verdana" charset="0"/>
          <a:ea typeface="ＭＳ Ｐゴシック" pitchFamily="42" charset="-128"/>
          <a:cs typeface="ＭＳ Ｐゴシック" pitchFamily="42" charset="-128"/>
        </a:defRPr>
      </a:lvl3pPr>
      <a:lvl4pPr algn="l" rtl="0" eaLnBrk="1" fontAlgn="base" hangingPunct="1">
        <a:spcBef>
          <a:spcPct val="0"/>
        </a:spcBef>
        <a:spcAft>
          <a:spcPct val="0"/>
        </a:spcAft>
        <a:defRPr sz="2600">
          <a:solidFill>
            <a:schemeClr val="accent1"/>
          </a:solidFill>
          <a:latin typeface="Verdana" charset="0"/>
          <a:ea typeface="ＭＳ Ｐゴシック" pitchFamily="42" charset="-128"/>
          <a:cs typeface="ＭＳ Ｐゴシック" pitchFamily="42" charset="-128"/>
        </a:defRPr>
      </a:lvl4pPr>
      <a:lvl5pPr algn="l" rtl="0" eaLnBrk="1" fontAlgn="base" hangingPunct="1">
        <a:spcBef>
          <a:spcPct val="0"/>
        </a:spcBef>
        <a:spcAft>
          <a:spcPct val="0"/>
        </a:spcAft>
        <a:defRPr sz="2600">
          <a:solidFill>
            <a:schemeClr val="accent1"/>
          </a:solidFill>
          <a:latin typeface="Verdana" charset="0"/>
          <a:ea typeface="ＭＳ Ｐゴシック" pitchFamily="42" charset="-128"/>
          <a:cs typeface="ＭＳ Ｐゴシック" pitchFamily="42" charset="-128"/>
        </a:defRPr>
      </a:lvl5pPr>
      <a:lvl6pPr marL="457200" algn="l" rtl="0" eaLnBrk="1" fontAlgn="base" hangingPunct="1">
        <a:spcBef>
          <a:spcPct val="0"/>
        </a:spcBef>
        <a:spcAft>
          <a:spcPct val="0"/>
        </a:spcAft>
        <a:defRPr sz="2600">
          <a:solidFill>
            <a:schemeClr val="folHlink"/>
          </a:solidFill>
          <a:latin typeface="Verdana" charset="0"/>
        </a:defRPr>
      </a:lvl6pPr>
      <a:lvl7pPr marL="914400" algn="l" rtl="0" eaLnBrk="1" fontAlgn="base" hangingPunct="1">
        <a:spcBef>
          <a:spcPct val="0"/>
        </a:spcBef>
        <a:spcAft>
          <a:spcPct val="0"/>
        </a:spcAft>
        <a:defRPr sz="2600">
          <a:solidFill>
            <a:schemeClr val="folHlink"/>
          </a:solidFill>
          <a:latin typeface="Verdana" charset="0"/>
        </a:defRPr>
      </a:lvl7pPr>
      <a:lvl8pPr marL="1371600" algn="l" rtl="0" eaLnBrk="1" fontAlgn="base" hangingPunct="1">
        <a:spcBef>
          <a:spcPct val="0"/>
        </a:spcBef>
        <a:spcAft>
          <a:spcPct val="0"/>
        </a:spcAft>
        <a:defRPr sz="2600">
          <a:solidFill>
            <a:schemeClr val="folHlink"/>
          </a:solidFill>
          <a:latin typeface="Verdana" charset="0"/>
        </a:defRPr>
      </a:lvl8pPr>
      <a:lvl9pPr marL="1828800" algn="l" rtl="0" eaLnBrk="1" fontAlgn="base" hangingPunct="1">
        <a:spcBef>
          <a:spcPct val="0"/>
        </a:spcBef>
        <a:spcAft>
          <a:spcPct val="0"/>
        </a:spcAft>
        <a:defRPr sz="2600">
          <a:solidFill>
            <a:schemeClr val="folHlink"/>
          </a:solidFill>
          <a:latin typeface="Verdana" charset="0"/>
        </a:defRPr>
      </a:lvl9pPr>
    </p:titleStyle>
    <p:bodyStyle>
      <a:lvl1pPr marL="230188" indent="-230188" algn="l" rtl="0" eaLnBrk="1" fontAlgn="base" hangingPunct="1">
        <a:spcBef>
          <a:spcPts val="1200"/>
        </a:spcBef>
        <a:spcAft>
          <a:spcPct val="0"/>
        </a:spcAft>
        <a:buClr>
          <a:schemeClr val="accent2"/>
        </a:buClr>
        <a:buChar char="•"/>
        <a:defRPr sz="2000">
          <a:solidFill>
            <a:srgbClr val="000000"/>
          </a:solidFill>
          <a:latin typeface="+mn-lt"/>
          <a:ea typeface="ＭＳ Ｐゴシック" pitchFamily="42" charset="-128"/>
          <a:cs typeface="ＭＳ Ｐゴシック" pitchFamily="42" charset="-128"/>
        </a:defRPr>
      </a:lvl1pPr>
      <a:lvl2pPr marL="569913" indent="-227013" algn="l" rtl="0" eaLnBrk="1" fontAlgn="base" hangingPunct="1">
        <a:spcBef>
          <a:spcPts val="600"/>
        </a:spcBef>
        <a:spcAft>
          <a:spcPct val="0"/>
        </a:spcAft>
        <a:buClr>
          <a:schemeClr val="accent2"/>
        </a:buClr>
        <a:buChar char="–"/>
        <a:defRPr b="0" i="0" u="none">
          <a:solidFill>
            <a:srgbClr val="000000"/>
          </a:solidFill>
          <a:latin typeface="+mn-lt"/>
          <a:ea typeface="ＭＳ Ｐゴシック" pitchFamily="42" charset="-128"/>
        </a:defRPr>
      </a:lvl2pPr>
      <a:lvl3pPr marL="912813" indent="-227013" algn="l" rtl="0" eaLnBrk="1" fontAlgn="base" hangingPunct="1">
        <a:spcBef>
          <a:spcPts val="300"/>
        </a:spcBef>
        <a:spcAft>
          <a:spcPct val="0"/>
        </a:spcAft>
        <a:buClr>
          <a:schemeClr val="accent2"/>
        </a:buClr>
        <a:buChar char="•"/>
        <a:defRPr sz="1600">
          <a:solidFill>
            <a:srgbClr val="000000"/>
          </a:solidFill>
          <a:latin typeface="+mn-lt"/>
          <a:ea typeface="ＭＳ Ｐゴシック" pitchFamily="42" charset="-128"/>
        </a:defRPr>
      </a:lvl3pPr>
      <a:lvl4pPr marL="1252538" indent="-220663" algn="l" rtl="0" eaLnBrk="1" fontAlgn="base" hangingPunct="1">
        <a:spcBef>
          <a:spcPts val="200"/>
        </a:spcBef>
        <a:spcAft>
          <a:spcPct val="0"/>
        </a:spcAft>
        <a:buClr>
          <a:schemeClr val="accent2"/>
        </a:buClr>
        <a:buChar char="–"/>
        <a:defRPr sz="1400">
          <a:solidFill>
            <a:srgbClr val="000000"/>
          </a:solidFill>
          <a:latin typeface="+mn-lt"/>
          <a:ea typeface="ＭＳ Ｐゴシック" pitchFamily="42" charset="-128"/>
        </a:defRPr>
      </a:lvl4pPr>
      <a:lvl5pPr marL="1601788" indent="-230188" algn="l" rtl="0" eaLnBrk="1" fontAlgn="base" hangingPunct="1">
        <a:spcBef>
          <a:spcPts val="100"/>
        </a:spcBef>
        <a:spcAft>
          <a:spcPct val="0"/>
        </a:spcAft>
        <a:buClr>
          <a:schemeClr val="accent2"/>
        </a:buClr>
        <a:buFont typeface="Arial" pitchFamily="-105" charset="0"/>
        <a:buChar char="•"/>
        <a:defRPr sz="1200">
          <a:solidFill>
            <a:srgbClr val="000000"/>
          </a:solidFill>
          <a:latin typeface="+mn-lt"/>
          <a:ea typeface="ＭＳ Ｐゴシック" pitchFamily="42" charset="-128"/>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guide id="3" pos="5520">
          <p15:clr>
            <a:srgbClr val="F26B43"/>
          </p15:clr>
        </p15:guide>
        <p15:guide id="4" pos="2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680" cy="266700"/>
          </a:xfrm>
          <a:prstGeom prst="rect">
            <a:avLst/>
          </a:prstGeom>
        </p:spPr>
        <p:txBody>
          <a:bodyPr vert="horz" lIns="91440" tIns="45720" rIns="45720" bIns="45720" rtlCol="0" anchor="b" anchorCtr="0"/>
          <a:lstStyle>
            <a:lvl1pPr algn="ctr">
              <a:defRPr sz="1000">
                <a:solidFill>
                  <a:schemeClr val="tx1"/>
                </a:solidFill>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2" name="Title Placeholder 1"/>
          <p:cNvSpPr>
            <a:spLocks noGrp="1"/>
          </p:cNvSpPr>
          <p:nvPr>
            <p:ph type="title"/>
          </p:nvPr>
        </p:nvSpPr>
        <p:spPr>
          <a:xfrm>
            <a:off x="457200" y="228606"/>
            <a:ext cx="112776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573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896303562"/>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emf"/><Relationship Id="rId7"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hyperlink" Target="http://www.google.com.au/url?sa=i&amp;rct=j&amp;q=&amp;esrc=s&amp;frm=1&amp;source=images&amp;cd=&amp;cad=rja&amp;docid=oQ6hafh7k85q0M&amp;tbnid=Z-wgQ4EHoBpnsM:&amp;ved=0CAUQjRw&amp;url=http://furcs.flinders.edu.au/&amp;ei=fF5kUvOtIcmglQWg-YDoBg&amp;bvm=bv.54934254,d.dGI&amp;psig=AFQjCNFk7GKCEOH5SSKvqQao0MAdHS0wjw&amp;ust=1382395888694722" TargetMode="External"/><Relationship Id="rId5" Type="http://schemas.openxmlformats.org/officeDocument/2006/relationships/image" Target="../media/image30.jpeg"/><Relationship Id="rId4" Type="http://schemas.openxmlformats.org/officeDocument/2006/relationships/image" Target="../media/image29.jpe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181.xml"/><Relationship Id="rId5" Type="http://schemas.microsoft.com/office/2007/relationships/hdphoto" Target="../media/hdphoto2.wdp"/><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5.emf"/><Relationship Id="rId2" Type="http://schemas.openxmlformats.org/officeDocument/2006/relationships/slideLayout" Target="../slideLayouts/slideLayout2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07.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07.xml"/><Relationship Id="rId5" Type="http://schemas.openxmlformats.org/officeDocument/2006/relationships/image" Target="../media/image41.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49.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1.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7" Type="http://schemas.microsoft.com/office/2007/relationships/hdphoto" Target="../media/hdphoto1.wdp"/><Relationship Id="rId2" Type="http://schemas.openxmlformats.org/officeDocument/2006/relationships/image" Target="../media/image28.emf"/><Relationship Id="rId1" Type="http://schemas.openxmlformats.org/officeDocument/2006/relationships/slideLayout" Target="../slideLayouts/slideLayout46.xml"/><Relationship Id="rId6" Type="http://schemas.openxmlformats.org/officeDocument/2006/relationships/image" Target="../media/image33.png"/><Relationship Id="rId5" Type="http://schemas.openxmlformats.org/officeDocument/2006/relationships/image" Target="../media/image31.jpeg"/><Relationship Id="rId4" Type="http://schemas.openxmlformats.org/officeDocument/2006/relationships/hyperlink" Target="http://www.google.com.au/url?sa=i&amp;rct=j&amp;q=&amp;esrc=s&amp;frm=1&amp;source=images&amp;cd=&amp;cad=rja&amp;docid=oQ6hafh7k85q0M&amp;tbnid=Z-wgQ4EHoBpnsM:&amp;ved=0CAUQjRw&amp;url=http://furcs.flinders.edu.au/&amp;ei=fF5kUvOtIcmglQWg-YDoBg&amp;bvm=bv.54934254,d.dGI&amp;psig=AFQjCNFk7GKCEOH5SSKvqQao0MAdHS0wjw&amp;ust=1382395888694722"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3.xml"/><Relationship Id="rId1" Type="http://schemas.openxmlformats.org/officeDocument/2006/relationships/vmlDrawing" Target="../drawings/vmlDrawing2.vml"/><Relationship Id="rId6" Type="http://schemas.openxmlformats.org/officeDocument/2006/relationships/image" Target="../media/image52.png"/><Relationship Id="rId5" Type="http://schemas.openxmlformats.org/officeDocument/2006/relationships/image" Target="../media/image53.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19.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19.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1.jpeg"/><Relationship Id="rId1" Type="http://schemas.openxmlformats.org/officeDocument/2006/relationships/slideLayout" Target="../slideLayouts/slideLayout219.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7" Type="http://schemas.openxmlformats.org/officeDocument/2006/relationships/hyperlink" Target="http://www.google.com.au/url?sa=i&amp;rct=j&amp;q=&amp;esrc=s&amp;frm=1&amp;source=images&amp;cd=&amp;cad=rja&amp;docid=oQ6hafh7k85q0M&amp;tbnid=Z-wgQ4EHoBpnsM:&amp;ved=0CAUQjRw&amp;url=http://furcs.flinders.edu.au/&amp;ei=fF5kUvOtIcmglQWg-YDoBg&amp;bvm=bv.54934254,d.dGI&amp;psig=AFQjCNFk7GKCEOH5SSKvqQao0MAdHS0wjw&amp;ust=1382395888694722" TargetMode="External"/><Relationship Id="rId2" Type="http://schemas.openxmlformats.org/officeDocument/2006/relationships/notesSlide" Target="../notesSlides/notesSlide2.xml"/><Relationship Id="rId1" Type="http://schemas.openxmlformats.org/officeDocument/2006/relationships/slideLayout" Target="../slideLayouts/slideLayout219.xml"/><Relationship Id="rId6" Type="http://schemas.openxmlformats.org/officeDocument/2006/relationships/image" Target="../media/image30.jpeg"/><Relationship Id="rId5" Type="http://schemas.openxmlformats.org/officeDocument/2006/relationships/image" Target="../media/image35.png"/><Relationship Id="rId10" Type="http://schemas.microsoft.com/office/2007/relationships/hdphoto" Target="../media/hdphoto1.wdp"/><Relationship Id="rId4" Type="http://schemas.openxmlformats.org/officeDocument/2006/relationships/image" Target="../media/image1.pdf"/><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1.xml"/><Relationship Id="rId5" Type="http://schemas.microsoft.com/office/2007/relationships/hdphoto" Target="../media/hdphoto2.wdp"/><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81.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160" y="1527186"/>
            <a:ext cx="10363200" cy="1470025"/>
          </a:xfrm>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12" name="Picture 11"/>
          <p:cNvPicPr>
            <a:picLocks noChangeAspect="1"/>
          </p:cNvPicPr>
          <p:nvPr/>
        </p:nvPicPr>
        <p:blipFill>
          <a:blip r:embed="rId3"/>
          <a:stretch>
            <a:fillRect/>
          </a:stretch>
        </p:blipFill>
        <p:spPr>
          <a:xfrm>
            <a:off x="8186057" y="480929"/>
            <a:ext cx="2231187" cy="575976"/>
          </a:xfrm>
          <a:prstGeom prst="rect">
            <a:avLst/>
          </a:prstGeom>
        </p:spPr>
      </p:pic>
      <p:pic>
        <p:nvPicPr>
          <p:cNvPr id="13" name="Picture 12"/>
          <p:cNvPicPr>
            <a:picLocks noChangeAspect="1"/>
          </p:cNvPicPr>
          <p:nvPr/>
        </p:nvPicPr>
        <p:blipFill>
          <a:blip r:embed="rId4"/>
          <a:stretch>
            <a:fillRect/>
          </a:stretch>
        </p:blipFill>
        <p:spPr>
          <a:xfrm>
            <a:off x="-1" y="2332295"/>
            <a:ext cx="12231516" cy="827331"/>
          </a:xfrm>
          <a:prstGeom prst="rect">
            <a:avLst/>
          </a:prstGeom>
        </p:spPr>
      </p:pic>
      <p:pic>
        <p:nvPicPr>
          <p:cNvPr id="1026" name="Picture 2" descr="C:\Users\mshaw05\AppData\Local\Microsoft\Windows\Temporary Internet Files\Content.Outlook\50498GXX\Heart Health_cmyk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5295" y="356788"/>
            <a:ext cx="1162400" cy="700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urcs.flinders.edu.au/pics/Flinders%20Uni%20logo%20-%20medium.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0832" y="158208"/>
            <a:ext cx="1290917" cy="1047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564" y="3601842"/>
            <a:ext cx="11060797" cy="1938881"/>
          </a:xfrm>
          <a:prstGeom prst="rect">
            <a:avLst/>
          </a:prstGeom>
        </p:spPr>
        <p:txBody>
          <a:bodyPr wrap="square" lIns="91326" tIns="45665" rIns="91326" bIns="45665">
            <a:spAutoFit/>
          </a:bodyPr>
          <a:lstStyle/>
          <a:p>
            <a:pPr algn="ctr" defTabSz="456654"/>
            <a:r>
              <a:rPr lang="en-AU" sz="2400" b="1" dirty="0" smtClean="0">
                <a:solidFill>
                  <a:prstClr val="black"/>
                </a:solidFill>
              </a:rPr>
              <a:t>Cardio –Metabolic :30 years in 10 minutes</a:t>
            </a:r>
          </a:p>
          <a:p>
            <a:pPr algn="ctr" defTabSz="456654"/>
            <a:endParaRPr lang="en-AU" sz="2400" b="1" dirty="0">
              <a:solidFill>
                <a:prstClr val="black"/>
              </a:solidFill>
            </a:endParaRPr>
          </a:p>
          <a:p>
            <a:pPr algn="ctr" defTabSz="456654"/>
            <a:r>
              <a:rPr lang="en-AU" sz="2400" b="1" dirty="0" smtClean="0">
                <a:solidFill>
                  <a:prstClr val="black"/>
                </a:solidFill>
              </a:rPr>
              <a:t>Philip </a:t>
            </a:r>
            <a:r>
              <a:rPr lang="en-AU" sz="2400" b="1" dirty="0">
                <a:solidFill>
                  <a:prstClr val="black"/>
                </a:solidFill>
              </a:rPr>
              <a:t>Aylward</a:t>
            </a:r>
          </a:p>
          <a:p>
            <a:pPr algn="ctr" defTabSz="456654"/>
            <a:endParaRPr lang="en-AU" sz="2400" b="1" dirty="0">
              <a:solidFill>
                <a:prstClr val="black"/>
              </a:solidFill>
            </a:endParaRPr>
          </a:p>
          <a:p>
            <a:pPr algn="ctr" defTabSz="456654"/>
            <a:r>
              <a:rPr lang="en-AU" sz="2400" b="1" smtClean="0">
                <a:solidFill>
                  <a:prstClr val="black"/>
                </a:solidFill>
              </a:rPr>
              <a:t>March </a:t>
            </a:r>
            <a:r>
              <a:rPr lang="en-AU" sz="2400" b="1" dirty="0" smtClean="0">
                <a:solidFill>
                  <a:prstClr val="black"/>
                </a:solidFill>
              </a:rPr>
              <a:t>2019</a:t>
            </a:r>
            <a:endParaRPr lang="en-AU" sz="2400" b="1" dirty="0">
              <a:solidFill>
                <a:prstClr val="black"/>
              </a:solidFill>
            </a:endParaRPr>
          </a:p>
        </p:txBody>
      </p:sp>
      <p:pic>
        <p:nvPicPr>
          <p:cNvPr id="39938" name="Picture 2"/>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2000"/>
                    </a14:imgEffect>
                    <a14:imgEffect>
                      <a14:brightnessContrast bright="-80000" contrast="5000"/>
                    </a14:imgEffect>
                  </a14:imgLayer>
                </a14:imgProps>
              </a:ext>
              <a:ext uri="{28A0092B-C50C-407E-A947-70E740481C1C}">
                <a14:useLocalDpi xmlns:a14="http://schemas.microsoft.com/office/drawing/2010/main" val="0"/>
              </a:ext>
            </a:extLst>
          </a:blip>
          <a:srcRect/>
          <a:stretch>
            <a:fillRect/>
          </a:stretch>
        </p:blipFill>
        <p:spPr bwMode="auto">
          <a:xfrm>
            <a:off x="-1820873" y="158207"/>
            <a:ext cx="3230081" cy="11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81158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ormAutofit fontScale="90000"/>
          </a:bodyPr>
          <a:lstStyle/>
          <a:p>
            <a:r>
              <a:rPr lang="en-AU" sz="3600" b="1" dirty="0">
                <a:latin typeface="Bodoni MT Black" panose="02070A03080606020203" pitchFamily="18" charset="0"/>
              </a:rPr>
              <a:t>VIGOUR Trials</a:t>
            </a:r>
            <a:r>
              <a:rPr lang="en-AU" sz="3600" b="1">
                <a:latin typeface="Bodoni MT Black" panose="02070A03080606020203" pitchFamily="18" charset="0"/>
              </a:rPr>
              <a:t/>
            </a:r>
            <a:br>
              <a:rPr lang="en-AU" sz="3600" b="1">
                <a:latin typeface="Bodoni MT Black" panose="02070A03080606020203" pitchFamily="18" charset="0"/>
              </a:rPr>
            </a:br>
            <a:r>
              <a:rPr lang="en-AU" sz="3600" b="1" smtClean="0">
                <a:latin typeface="Bodoni MT Black" panose="02070A03080606020203" pitchFamily="18" charset="0"/>
              </a:rPr>
              <a:t>1990-2018</a:t>
            </a:r>
            <a:endParaRPr lang="en-AU" sz="3600" b="1" dirty="0">
              <a:latin typeface="Bodoni MT Black" panose="02070A03080606020203" pitchFamily="18" charset="0"/>
            </a:endParaRPr>
          </a:p>
        </p:txBody>
      </p:sp>
      <p:sp>
        <p:nvSpPr>
          <p:cNvPr id="436227" name="Rectangle 3"/>
          <p:cNvSpPr>
            <a:spLocks noGrp="1" noChangeArrowheads="1"/>
          </p:cNvSpPr>
          <p:nvPr>
            <p:ph type="body" idx="1"/>
          </p:nvPr>
        </p:nvSpPr>
        <p:spPr>
          <a:xfrm>
            <a:off x="1606495" y="1543397"/>
            <a:ext cx="10121900" cy="4876800"/>
          </a:xfrm>
        </p:spPr>
        <p:txBody>
          <a:bodyPr>
            <a:normAutofit/>
          </a:bodyPr>
          <a:lstStyle/>
          <a:p>
            <a:pPr marL="0" indent="0">
              <a:lnSpc>
                <a:spcPct val="80000"/>
              </a:lnSpc>
              <a:spcBef>
                <a:spcPts val="1200"/>
              </a:spcBef>
              <a:spcAft>
                <a:spcPts val="1200"/>
              </a:spcAft>
              <a:buClr>
                <a:schemeClr val="tx1"/>
              </a:buClr>
              <a:buNone/>
            </a:pPr>
            <a:r>
              <a:rPr lang="en-AU" b="1" dirty="0" smtClean="0"/>
              <a:t>Acute Coronary Syndromes</a:t>
            </a:r>
          </a:p>
          <a:p>
            <a:pPr marL="0" indent="0">
              <a:lnSpc>
                <a:spcPct val="80000"/>
              </a:lnSpc>
              <a:spcBef>
                <a:spcPts val="1200"/>
              </a:spcBef>
              <a:spcAft>
                <a:spcPts val="1200"/>
              </a:spcAft>
              <a:buClr>
                <a:schemeClr val="tx1"/>
              </a:buClr>
              <a:buNone/>
            </a:pPr>
            <a:r>
              <a:rPr lang="en-AU" dirty="0" smtClean="0"/>
              <a:t>GUSTO </a:t>
            </a:r>
            <a:r>
              <a:rPr lang="en-AU" dirty="0"/>
              <a:t>Trials (</a:t>
            </a:r>
            <a:r>
              <a:rPr lang="en-AU" dirty="0" smtClean="0"/>
              <a:t>1-5) ASSENT </a:t>
            </a:r>
            <a:r>
              <a:rPr lang="en-AU" dirty="0"/>
              <a:t>Trials (</a:t>
            </a:r>
            <a:r>
              <a:rPr lang="en-AU" dirty="0" smtClean="0"/>
              <a:t>1-4)HERO </a:t>
            </a:r>
            <a:r>
              <a:rPr lang="en-AU" dirty="0"/>
              <a:t>2</a:t>
            </a:r>
          </a:p>
          <a:p>
            <a:pPr marL="0" indent="0">
              <a:lnSpc>
                <a:spcPct val="50000"/>
              </a:lnSpc>
              <a:spcBef>
                <a:spcPts val="1200"/>
              </a:spcBef>
              <a:spcAft>
                <a:spcPts val="1200"/>
              </a:spcAft>
              <a:buClr>
                <a:schemeClr val="tx1"/>
              </a:buClr>
              <a:buNone/>
            </a:pPr>
            <a:r>
              <a:rPr lang="en-AU" dirty="0"/>
              <a:t>PARAGON, </a:t>
            </a:r>
            <a:r>
              <a:rPr lang="en-AU" dirty="0" smtClean="0"/>
              <a:t>SYMPHONY  SYNERGY</a:t>
            </a:r>
            <a:r>
              <a:rPr lang="en-AU" dirty="0"/>
              <a:t> </a:t>
            </a:r>
            <a:r>
              <a:rPr lang="en-AU" dirty="0" smtClean="0"/>
              <a:t>Early ACS</a:t>
            </a:r>
            <a:r>
              <a:rPr lang="en-AU" dirty="0"/>
              <a:t>, </a:t>
            </a:r>
            <a:endParaRPr lang="en-AU" dirty="0" smtClean="0"/>
          </a:p>
          <a:p>
            <a:pPr marL="0" indent="0">
              <a:lnSpc>
                <a:spcPct val="50000"/>
              </a:lnSpc>
              <a:spcBef>
                <a:spcPts val="1200"/>
              </a:spcBef>
              <a:spcAft>
                <a:spcPts val="1200"/>
              </a:spcAft>
              <a:buClr>
                <a:schemeClr val="tx1"/>
              </a:buClr>
              <a:buNone/>
            </a:pPr>
            <a:r>
              <a:rPr lang="en-AU" dirty="0" smtClean="0"/>
              <a:t>PLATO </a:t>
            </a:r>
            <a:r>
              <a:rPr lang="en-AU" dirty="0"/>
              <a:t>,</a:t>
            </a:r>
            <a:r>
              <a:rPr lang="en-AU" dirty="0" smtClean="0"/>
              <a:t>TRACER</a:t>
            </a:r>
          </a:p>
          <a:p>
            <a:pPr marL="0" indent="0">
              <a:lnSpc>
                <a:spcPct val="50000"/>
              </a:lnSpc>
              <a:spcBef>
                <a:spcPts val="1200"/>
              </a:spcBef>
              <a:spcAft>
                <a:spcPts val="1200"/>
              </a:spcAft>
              <a:buClr>
                <a:schemeClr val="tx1"/>
              </a:buClr>
              <a:buNone/>
            </a:pPr>
            <a:r>
              <a:rPr lang="en-AU" b="1" dirty="0" smtClean="0"/>
              <a:t>Lipids </a:t>
            </a:r>
            <a:endParaRPr lang="en-AU" dirty="0" smtClean="0"/>
          </a:p>
          <a:p>
            <a:pPr marL="0" indent="0">
              <a:lnSpc>
                <a:spcPct val="50000"/>
              </a:lnSpc>
              <a:spcBef>
                <a:spcPts val="1200"/>
              </a:spcBef>
              <a:spcAft>
                <a:spcPts val="1200"/>
              </a:spcAft>
              <a:buClr>
                <a:schemeClr val="tx1"/>
              </a:buClr>
              <a:buNone/>
            </a:pPr>
            <a:r>
              <a:rPr lang="en-AU" dirty="0" smtClean="0"/>
              <a:t>IMPROVE-IT, ODYSSEY,STABILITY,AEGIS </a:t>
            </a:r>
            <a:endParaRPr lang="en-AU" b="1" dirty="0" smtClean="0"/>
          </a:p>
          <a:p>
            <a:pPr marL="0" indent="0">
              <a:lnSpc>
                <a:spcPct val="50000"/>
              </a:lnSpc>
              <a:spcBef>
                <a:spcPts val="1200"/>
              </a:spcBef>
              <a:spcAft>
                <a:spcPts val="1200"/>
              </a:spcAft>
              <a:buClr>
                <a:schemeClr val="tx1"/>
              </a:buClr>
              <a:buNone/>
            </a:pPr>
            <a:r>
              <a:rPr lang="en-AU" b="1" dirty="0"/>
              <a:t>Heart Failure </a:t>
            </a:r>
            <a:endParaRPr lang="en-AU" b="1" dirty="0" smtClean="0"/>
          </a:p>
          <a:p>
            <a:pPr marL="0" indent="0">
              <a:lnSpc>
                <a:spcPct val="50000"/>
              </a:lnSpc>
              <a:spcBef>
                <a:spcPts val="1200"/>
              </a:spcBef>
              <a:spcAft>
                <a:spcPts val="1200"/>
              </a:spcAft>
              <a:buClr>
                <a:schemeClr val="tx1"/>
              </a:buClr>
              <a:buNone/>
            </a:pPr>
            <a:r>
              <a:rPr lang="en-AU" dirty="0" smtClean="0"/>
              <a:t>VALIANT, APEX </a:t>
            </a:r>
            <a:endParaRPr lang="en-AU" b="1" dirty="0"/>
          </a:p>
          <a:p>
            <a:pPr>
              <a:lnSpc>
                <a:spcPct val="50000"/>
              </a:lnSpc>
              <a:spcBef>
                <a:spcPts val="1200"/>
              </a:spcBef>
              <a:spcAft>
                <a:spcPts val="1200"/>
              </a:spcAft>
              <a:buClr>
                <a:schemeClr val="tx1"/>
              </a:buClr>
            </a:pPr>
            <a:endParaRPr lang="en-AU" dirty="0"/>
          </a:p>
        </p:txBody>
      </p:sp>
      <p:pic>
        <p:nvPicPr>
          <p:cNvPr id="436228"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11876"/>
            <a:ext cx="1219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256" y="6158606"/>
            <a:ext cx="1112096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80000" contrast="4000"/>
                    </a14:imgEffect>
                  </a14:imgLayer>
                </a14:imgProps>
              </a:ext>
              <a:ext uri="{28A0092B-C50C-407E-A947-70E740481C1C}">
                <a14:useLocalDpi xmlns:a14="http://schemas.microsoft.com/office/drawing/2010/main" val="0"/>
              </a:ext>
            </a:extLst>
          </a:blip>
          <a:srcRect/>
          <a:stretch>
            <a:fillRect/>
          </a:stretch>
        </p:blipFill>
        <p:spPr bwMode="auto">
          <a:xfrm>
            <a:off x="-1338089" y="6108700"/>
            <a:ext cx="213783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5811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760120" y="4627563"/>
            <a:ext cx="2455333" cy="1763712"/>
            <a:chOff x="404" y="2915"/>
            <a:chExt cx="1305" cy="1111"/>
          </a:xfrm>
        </p:grpSpPr>
        <p:sp>
          <p:nvSpPr>
            <p:cNvPr id="2067" name="Freeform 3"/>
            <p:cNvSpPr>
              <a:spLocks/>
            </p:cNvSpPr>
            <p:nvPr/>
          </p:nvSpPr>
          <p:spPr bwMode="auto">
            <a:xfrm>
              <a:off x="535" y="2986"/>
              <a:ext cx="987" cy="970"/>
            </a:xfrm>
            <a:custGeom>
              <a:avLst/>
              <a:gdLst>
                <a:gd name="T0" fmla="*/ 443 w 987"/>
                <a:gd name="T1" fmla="*/ 2 h 970"/>
                <a:gd name="T2" fmla="*/ 347 w 987"/>
                <a:gd name="T3" fmla="*/ 22 h 970"/>
                <a:gd name="T4" fmla="*/ 259 w 987"/>
                <a:gd name="T5" fmla="*/ 58 h 970"/>
                <a:gd name="T6" fmla="*/ 180 w 987"/>
                <a:gd name="T7" fmla="*/ 111 h 970"/>
                <a:gd name="T8" fmla="*/ 113 w 987"/>
                <a:gd name="T9" fmla="*/ 177 h 970"/>
                <a:gd name="T10" fmla="*/ 59 w 987"/>
                <a:gd name="T11" fmla="*/ 253 h 970"/>
                <a:gd name="T12" fmla="*/ 22 w 987"/>
                <a:gd name="T13" fmla="*/ 340 h 970"/>
                <a:gd name="T14" fmla="*/ 2 w 987"/>
                <a:gd name="T15" fmla="*/ 435 h 970"/>
                <a:gd name="T16" fmla="*/ 1 w 987"/>
                <a:gd name="T17" fmla="*/ 508 h 970"/>
                <a:gd name="T18" fmla="*/ 5 w 987"/>
                <a:gd name="T19" fmla="*/ 556 h 970"/>
                <a:gd name="T20" fmla="*/ 15 w 987"/>
                <a:gd name="T21" fmla="*/ 603 h 970"/>
                <a:gd name="T22" fmla="*/ 28 w 987"/>
                <a:gd name="T23" fmla="*/ 648 h 970"/>
                <a:gd name="T24" fmla="*/ 47 w 987"/>
                <a:gd name="T25" fmla="*/ 691 h 970"/>
                <a:gd name="T26" fmla="*/ 70 w 987"/>
                <a:gd name="T27" fmla="*/ 733 h 970"/>
                <a:gd name="T28" fmla="*/ 96 w 987"/>
                <a:gd name="T29" fmla="*/ 772 h 970"/>
                <a:gd name="T30" fmla="*/ 128 w 987"/>
                <a:gd name="T31" fmla="*/ 809 h 970"/>
                <a:gd name="T32" fmla="*/ 163 w 987"/>
                <a:gd name="T33" fmla="*/ 843 h 970"/>
                <a:gd name="T34" fmla="*/ 200 w 987"/>
                <a:gd name="T35" fmla="*/ 873 h 970"/>
                <a:gd name="T36" fmla="*/ 239 w 987"/>
                <a:gd name="T37" fmla="*/ 900 h 970"/>
                <a:gd name="T38" fmla="*/ 282 w 987"/>
                <a:gd name="T39" fmla="*/ 923 h 970"/>
                <a:gd name="T40" fmla="*/ 326 w 987"/>
                <a:gd name="T41" fmla="*/ 940 h 970"/>
                <a:gd name="T42" fmla="*/ 373 w 987"/>
                <a:gd name="T43" fmla="*/ 954 h 970"/>
                <a:gd name="T44" fmla="*/ 420 w 987"/>
                <a:gd name="T45" fmla="*/ 963 h 970"/>
                <a:gd name="T46" fmla="*/ 468 w 987"/>
                <a:gd name="T47" fmla="*/ 968 h 970"/>
                <a:gd name="T48" fmla="*/ 518 w 987"/>
                <a:gd name="T49" fmla="*/ 968 h 970"/>
                <a:gd name="T50" fmla="*/ 566 w 987"/>
                <a:gd name="T51" fmla="*/ 963 h 970"/>
                <a:gd name="T52" fmla="*/ 613 w 987"/>
                <a:gd name="T53" fmla="*/ 954 h 970"/>
                <a:gd name="T54" fmla="*/ 660 w 987"/>
                <a:gd name="T55" fmla="*/ 940 h 970"/>
                <a:gd name="T56" fmla="*/ 704 w 987"/>
                <a:gd name="T57" fmla="*/ 923 h 970"/>
                <a:gd name="T58" fmla="*/ 747 w 987"/>
                <a:gd name="T59" fmla="*/ 900 h 970"/>
                <a:gd name="T60" fmla="*/ 786 w 987"/>
                <a:gd name="T61" fmla="*/ 873 h 970"/>
                <a:gd name="T62" fmla="*/ 823 w 987"/>
                <a:gd name="T63" fmla="*/ 843 h 970"/>
                <a:gd name="T64" fmla="*/ 858 w 987"/>
                <a:gd name="T65" fmla="*/ 809 h 970"/>
                <a:gd name="T66" fmla="*/ 890 w 987"/>
                <a:gd name="T67" fmla="*/ 772 h 970"/>
                <a:gd name="T68" fmla="*/ 916 w 987"/>
                <a:gd name="T69" fmla="*/ 733 h 970"/>
                <a:gd name="T70" fmla="*/ 939 w 987"/>
                <a:gd name="T71" fmla="*/ 691 h 970"/>
                <a:gd name="T72" fmla="*/ 958 w 987"/>
                <a:gd name="T73" fmla="*/ 648 h 970"/>
                <a:gd name="T74" fmla="*/ 970 w 987"/>
                <a:gd name="T75" fmla="*/ 603 h 970"/>
                <a:gd name="T76" fmla="*/ 980 w 987"/>
                <a:gd name="T77" fmla="*/ 556 h 970"/>
                <a:gd name="T78" fmla="*/ 985 w 987"/>
                <a:gd name="T79" fmla="*/ 508 h 970"/>
                <a:gd name="T80" fmla="*/ 985 w 987"/>
                <a:gd name="T81" fmla="*/ 460 h 970"/>
                <a:gd name="T82" fmla="*/ 980 w 987"/>
                <a:gd name="T83" fmla="*/ 413 h 970"/>
                <a:gd name="T84" fmla="*/ 970 w 987"/>
                <a:gd name="T85" fmla="*/ 366 h 970"/>
                <a:gd name="T86" fmla="*/ 958 w 987"/>
                <a:gd name="T87" fmla="*/ 320 h 970"/>
                <a:gd name="T88" fmla="*/ 939 w 987"/>
                <a:gd name="T89" fmla="*/ 277 h 970"/>
                <a:gd name="T90" fmla="*/ 916 w 987"/>
                <a:gd name="T91" fmla="*/ 235 h 970"/>
                <a:gd name="T92" fmla="*/ 890 w 987"/>
                <a:gd name="T93" fmla="*/ 196 h 970"/>
                <a:gd name="T94" fmla="*/ 858 w 987"/>
                <a:gd name="T95" fmla="*/ 160 h 970"/>
                <a:gd name="T96" fmla="*/ 823 w 987"/>
                <a:gd name="T97" fmla="*/ 124 h 970"/>
                <a:gd name="T98" fmla="*/ 786 w 987"/>
                <a:gd name="T99" fmla="*/ 95 h 970"/>
                <a:gd name="T100" fmla="*/ 747 w 987"/>
                <a:gd name="T101" fmla="*/ 68 h 970"/>
                <a:gd name="T102" fmla="*/ 704 w 987"/>
                <a:gd name="T103" fmla="*/ 46 h 970"/>
                <a:gd name="T104" fmla="*/ 660 w 987"/>
                <a:gd name="T105" fmla="*/ 28 h 970"/>
                <a:gd name="T106" fmla="*/ 613 w 987"/>
                <a:gd name="T107" fmla="*/ 14 h 970"/>
                <a:gd name="T108" fmla="*/ 566 w 987"/>
                <a:gd name="T109" fmla="*/ 5 h 970"/>
                <a:gd name="T110" fmla="*/ 518 w 987"/>
                <a:gd name="T111" fmla="*/ 1 h 9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87" h="970">
                  <a:moveTo>
                    <a:pt x="493" y="0"/>
                  </a:moveTo>
                  <a:lnTo>
                    <a:pt x="443" y="2"/>
                  </a:lnTo>
                  <a:lnTo>
                    <a:pt x="394" y="10"/>
                  </a:lnTo>
                  <a:lnTo>
                    <a:pt x="347" y="22"/>
                  </a:lnTo>
                  <a:lnTo>
                    <a:pt x="302" y="38"/>
                  </a:lnTo>
                  <a:lnTo>
                    <a:pt x="259" y="58"/>
                  </a:lnTo>
                  <a:lnTo>
                    <a:pt x="218" y="83"/>
                  </a:lnTo>
                  <a:lnTo>
                    <a:pt x="180" y="111"/>
                  </a:lnTo>
                  <a:lnTo>
                    <a:pt x="144" y="142"/>
                  </a:lnTo>
                  <a:lnTo>
                    <a:pt x="113" y="177"/>
                  </a:lnTo>
                  <a:lnTo>
                    <a:pt x="85" y="214"/>
                  </a:lnTo>
                  <a:lnTo>
                    <a:pt x="59" y="253"/>
                  </a:lnTo>
                  <a:lnTo>
                    <a:pt x="39" y="296"/>
                  </a:lnTo>
                  <a:lnTo>
                    <a:pt x="22" y="340"/>
                  </a:lnTo>
                  <a:lnTo>
                    <a:pt x="10" y="387"/>
                  </a:lnTo>
                  <a:lnTo>
                    <a:pt x="2" y="435"/>
                  </a:lnTo>
                  <a:lnTo>
                    <a:pt x="0" y="485"/>
                  </a:lnTo>
                  <a:lnTo>
                    <a:pt x="1" y="508"/>
                  </a:lnTo>
                  <a:lnTo>
                    <a:pt x="2" y="532"/>
                  </a:lnTo>
                  <a:lnTo>
                    <a:pt x="5" y="556"/>
                  </a:lnTo>
                  <a:lnTo>
                    <a:pt x="10" y="579"/>
                  </a:lnTo>
                  <a:lnTo>
                    <a:pt x="15" y="603"/>
                  </a:lnTo>
                  <a:lnTo>
                    <a:pt x="21" y="625"/>
                  </a:lnTo>
                  <a:lnTo>
                    <a:pt x="28" y="648"/>
                  </a:lnTo>
                  <a:lnTo>
                    <a:pt x="37" y="670"/>
                  </a:lnTo>
                  <a:lnTo>
                    <a:pt x="47" y="691"/>
                  </a:lnTo>
                  <a:lnTo>
                    <a:pt x="57" y="713"/>
                  </a:lnTo>
                  <a:lnTo>
                    <a:pt x="70" y="733"/>
                  </a:lnTo>
                  <a:lnTo>
                    <a:pt x="83" y="753"/>
                  </a:lnTo>
                  <a:lnTo>
                    <a:pt x="96" y="772"/>
                  </a:lnTo>
                  <a:lnTo>
                    <a:pt x="112" y="791"/>
                  </a:lnTo>
                  <a:lnTo>
                    <a:pt x="128" y="809"/>
                  </a:lnTo>
                  <a:lnTo>
                    <a:pt x="144" y="827"/>
                  </a:lnTo>
                  <a:lnTo>
                    <a:pt x="163" y="843"/>
                  </a:lnTo>
                  <a:lnTo>
                    <a:pt x="180" y="859"/>
                  </a:lnTo>
                  <a:lnTo>
                    <a:pt x="200" y="873"/>
                  </a:lnTo>
                  <a:lnTo>
                    <a:pt x="219" y="888"/>
                  </a:lnTo>
                  <a:lnTo>
                    <a:pt x="239" y="900"/>
                  </a:lnTo>
                  <a:lnTo>
                    <a:pt x="261" y="912"/>
                  </a:lnTo>
                  <a:lnTo>
                    <a:pt x="282" y="923"/>
                  </a:lnTo>
                  <a:lnTo>
                    <a:pt x="305" y="932"/>
                  </a:lnTo>
                  <a:lnTo>
                    <a:pt x="326" y="940"/>
                  </a:lnTo>
                  <a:lnTo>
                    <a:pt x="349" y="948"/>
                  </a:lnTo>
                  <a:lnTo>
                    <a:pt x="373" y="954"/>
                  </a:lnTo>
                  <a:lnTo>
                    <a:pt x="396" y="959"/>
                  </a:lnTo>
                  <a:lnTo>
                    <a:pt x="420" y="963"/>
                  </a:lnTo>
                  <a:lnTo>
                    <a:pt x="444" y="967"/>
                  </a:lnTo>
                  <a:lnTo>
                    <a:pt x="468" y="968"/>
                  </a:lnTo>
                  <a:lnTo>
                    <a:pt x="493" y="969"/>
                  </a:lnTo>
                  <a:lnTo>
                    <a:pt x="518" y="968"/>
                  </a:lnTo>
                  <a:lnTo>
                    <a:pt x="542" y="967"/>
                  </a:lnTo>
                  <a:lnTo>
                    <a:pt x="566" y="963"/>
                  </a:lnTo>
                  <a:lnTo>
                    <a:pt x="590" y="959"/>
                  </a:lnTo>
                  <a:lnTo>
                    <a:pt x="613" y="954"/>
                  </a:lnTo>
                  <a:lnTo>
                    <a:pt x="637" y="948"/>
                  </a:lnTo>
                  <a:lnTo>
                    <a:pt x="660" y="940"/>
                  </a:lnTo>
                  <a:lnTo>
                    <a:pt x="681" y="932"/>
                  </a:lnTo>
                  <a:lnTo>
                    <a:pt x="704" y="923"/>
                  </a:lnTo>
                  <a:lnTo>
                    <a:pt x="725" y="912"/>
                  </a:lnTo>
                  <a:lnTo>
                    <a:pt x="747" y="900"/>
                  </a:lnTo>
                  <a:lnTo>
                    <a:pt x="767" y="888"/>
                  </a:lnTo>
                  <a:lnTo>
                    <a:pt x="786" y="873"/>
                  </a:lnTo>
                  <a:lnTo>
                    <a:pt x="806" y="859"/>
                  </a:lnTo>
                  <a:lnTo>
                    <a:pt x="823" y="843"/>
                  </a:lnTo>
                  <a:lnTo>
                    <a:pt x="842" y="827"/>
                  </a:lnTo>
                  <a:lnTo>
                    <a:pt x="858" y="809"/>
                  </a:lnTo>
                  <a:lnTo>
                    <a:pt x="875" y="791"/>
                  </a:lnTo>
                  <a:lnTo>
                    <a:pt x="890" y="772"/>
                  </a:lnTo>
                  <a:lnTo>
                    <a:pt x="903" y="753"/>
                  </a:lnTo>
                  <a:lnTo>
                    <a:pt x="916" y="733"/>
                  </a:lnTo>
                  <a:lnTo>
                    <a:pt x="929" y="713"/>
                  </a:lnTo>
                  <a:lnTo>
                    <a:pt x="939" y="691"/>
                  </a:lnTo>
                  <a:lnTo>
                    <a:pt x="949" y="670"/>
                  </a:lnTo>
                  <a:lnTo>
                    <a:pt x="958" y="648"/>
                  </a:lnTo>
                  <a:lnTo>
                    <a:pt x="965" y="625"/>
                  </a:lnTo>
                  <a:lnTo>
                    <a:pt x="970" y="603"/>
                  </a:lnTo>
                  <a:lnTo>
                    <a:pt x="976" y="579"/>
                  </a:lnTo>
                  <a:lnTo>
                    <a:pt x="980" y="556"/>
                  </a:lnTo>
                  <a:lnTo>
                    <a:pt x="984" y="532"/>
                  </a:lnTo>
                  <a:lnTo>
                    <a:pt x="985" y="508"/>
                  </a:lnTo>
                  <a:lnTo>
                    <a:pt x="986" y="485"/>
                  </a:lnTo>
                  <a:lnTo>
                    <a:pt x="985" y="460"/>
                  </a:lnTo>
                  <a:lnTo>
                    <a:pt x="984" y="436"/>
                  </a:lnTo>
                  <a:lnTo>
                    <a:pt x="980" y="413"/>
                  </a:lnTo>
                  <a:lnTo>
                    <a:pt x="976" y="389"/>
                  </a:lnTo>
                  <a:lnTo>
                    <a:pt x="970" y="366"/>
                  </a:lnTo>
                  <a:lnTo>
                    <a:pt x="965" y="343"/>
                  </a:lnTo>
                  <a:lnTo>
                    <a:pt x="958" y="320"/>
                  </a:lnTo>
                  <a:lnTo>
                    <a:pt x="949" y="299"/>
                  </a:lnTo>
                  <a:lnTo>
                    <a:pt x="939" y="277"/>
                  </a:lnTo>
                  <a:lnTo>
                    <a:pt x="929" y="256"/>
                  </a:lnTo>
                  <a:lnTo>
                    <a:pt x="916" y="235"/>
                  </a:lnTo>
                  <a:lnTo>
                    <a:pt x="903" y="215"/>
                  </a:lnTo>
                  <a:lnTo>
                    <a:pt x="890" y="196"/>
                  </a:lnTo>
                  <a:lnTo>
                    <a:pt x="875" y="177"/>
                  </a:lnTo>
                  <a:lnTo>
                    <a:pt x="858" y="160"/>
                  </a:lnTo>
                  <a:lnTo>
                    <a:pt x="842" y="141"/>
                  </a:lnTo>
                  <a:lnTo>
                    <a:pt x="823" y="124"/>
                  </a:lnTo>
                  <a:lnTo>
                    <a:pt x="806" y="109"/>
                  </a:lnTo>
                  <a:lnTo>
                    <a:pt x="786" y="95"/>
                  </a:lnTo>
                  <a:lnTo>
                    <a:pt x="767" y="81"/>
                  </a:lnTo>
                  <a:lnTo>
                    <a:pt x="747" y="68"/>
                  </a:lnTo>
                  <a:lnTo>
                    <a:pt x="725" y="56"/>
                  </a:lnTo>
                  <a:lnTo>
                    <a:pt x="704" y="46"/>
                  </a:lnTo>
                  <a:lnTo>
                    <a:pt x="681" y="36"/>
                  </a:lnTo>
                  <a:lnTo>
                    <a:pt x="660" y="28"/>
                  </a:lnTo>
                  <a:lnTo>
                    <a:pt x="637" y="21"/>
                  </a:lnTo>
                  <a:lnTo>
                    <a:pt x="613" y="14"/>
                  </a:lnTo>
                  <a:lnTo>
                    <a:pt x="590" y="10"/>
                  </a:lnTo>
                  <a:lnTo>
                    <a:pt x="566" y="5"/>
                  </a:lnTo>
                  <a:lnTo>
                    <a:pt x="542" y="2"/>
                  </a:lnTo>
                  <a:lnTo>
                    <a:pt x="518" y="1"/>
                  </a:lnTo>
                  <a:lnTo>
                    <a:pt x="493" y="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68" name="Freeform 4"/>
            <p:cNvSpPr>
              <a:spLocks/>
            </p:cNvSpPr>
            <p:nvPr/>
          </p:nvSpPr>
          <p:spPr bwMode="auto">
            <a:xfrm>
              <a:off x="1036" y="2915"/>
              <a:ext cx="61" cy="54"/>
            </a:xfrm>
            <a:custGeom>
              <a:avLst/>
              <a:gdLst>
                <a:gd name="T0" fmla="*/ 0 w 61"/>
                <a:gd name="T1" fmla="*/ 48 h 54"/>
                <a:gd name="T2" fmla="*/ 34 w 61"/>
                <a:gd name="T3" fmla="*/ 0 h 54"/>
                <a:gd name="T4" fmla="*/ 60 w 61"/>
                <a:gd name="T5" fmla="*/ 53 h 54"/>
                <a:gd name="T6" fmla="*/ 0 w 61"/>
                <a:gd name="T7" fmla="*/ 48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4">
                  <a:moveTo>
                    <a:pt x="0" y="48"/>
                  </a:moveTo>
                  <a:lnTo>
                    <a:pt x="34" y="0"/>
                  </a:lnTo>
                  <a:lnTo>
                    <a:pt x="60" y="53"/>
                  </a:lnTo>
                  <a:lnTo>
                    <a:pt x="0" y="48"/>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69" name="Freeform 5"/>
            <p:cNvSpPr>
              <a:spLocks/>
            </p:cNvSpPr>
            <p:nvPr/>
          </p:nvSpPr>
          <p:spPr bwMode="auto">
            <a:xfrm>
              <a:off x="1103" y="2925"/>
              <a:ext cx="59" cy="57"/>
            </a:xfrm>
            <a:custGeom>
              <a:avLst/>
              <a:gdLst>
                <a:gd name="T0" fmla="*/ 0 w 59"/>
                <a:gd name="T1" fmla="*/ 44 h 57"/>
                <a:gd name="T2" fmla="*/ 40 w 59"/>
                <a:gd name="T3" fmla="*/ 0 h 57"/>
                <a:gd name="T4" fmla="*/ 58 w 59"/>
                <a:gd name="T5" fmla="*/ 56 h 57"/>
                <a:gd name="T6" fmla="*/ 0 w 59"/>
                <a:gd name="T7" fmla="*/ 44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7">
                  <a:moveTo>
                    <a:pt x="0" y="44"/>
                  </a:moveTo>
                  <a:lnTo>
                    <a:pt x="40" y="0"/>
                  </a:lnTo>
                  <a:lnTo>
                    <a:pt x="58" y="56"/>
                  </a:lnTo>
                  <a:lnTo>
                    <a:pt x="0" y="44"/>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70" name="Freeform 6"/>
            <p:cNvSpPr>
              <a:spLocks/>
            </p:cNvSpPr>
            <p:nvPr/>
          </p:nvSpPr>
          <p:spPr bwMode="auto">
            <a:xfrm>
              <a:off x="1169" y="2945"/>
              <a:ext cx="57" cy="58"/>
            </a:xfrm>
            <a:custGeom>
              <a:avLst/>
              <a:gdLst>
                <a:gd name="T0" fmla="*/ 0 w 57"/>
                <a:gd name="T1" fmla="*/ 38 h 58"/>
                <a:gd name="T2" fmla="*/ 44 w 57"/>
                <a:gd name="T3" fmla="*/ 0 h 58"/>
                <a:gd name="T4" fmla="*/ 56 w 57"/>
                <a:gd name="T5" fmla="*/ 57 h 58"/>
                <a:gd name="T6" fmla="*/ 0 w 57"/>
                <a:gd name="T7" fmla="*/ 38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8">
                  <a:moveTo>
                    <a:pt x="0" y="38"/>
                  </a:moveTo>
                  <a:lnTo>
                    <a:pt x="44" y="0"/>
                  </a:lnTo>
                  <a:lnTo>
                    <a:pt x="56" y="57"/>
                  </a:lnTo>
                  <a:lnTo>
                    <a:pt x="0" y="38"/>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71" name="Freeform 7"/>
            <p:cNvSpPr>
              <a:spLocks/>
            </p:cNvSpPr>
            <p:nvPr/>
          </p:nvSpPr>
          <p:spPr bwMode="auto">
            <a:xfrm>
              <a:off x="1231" y="2973"/>
              <a:ext cx="55" cy="59"/>
            </a:xfrm>
            <a:custGeom>
              <a:avLst/>
              <a:gdLst>
                <a:gd name="T0" fmla="*/ 0 w 55"/>
                <a:gd name="T1" fmla="*/ 32 h 59"/>
                <a:gd name="T2" fmla="*/ 50 w 55"/>
                <a:gd name="T3" fmla="*/ 0 h 59"/>
                <a:gd name="T4" fmla="*/ 54 w 55"/>
                <a:gd name="T5" fmla="*/ 58 h 59"/>
                <a:gd name="T6" fmla="*/ 0 w 55"/>
                <a:gd name="T7" fmla="*/ 32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9">
                  <a:moveTo>
                    <a:pt x="0" y="32"/>
                  </a:moveTo>
                  <a:lnTo>
                    <a:pt x="50" y="0"/>
                  </a:lnTo>
                  <a:lnTo>
                    <a:pt x="54" y="58"/>
                  </a:lnTo>
                  <a:lnTo>
                    <a:pt x="0" y="32"/>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72" name="Freeform 8"/>
            <p:cNvSpPr>
              <a:spLocks/>
            </p:cNvSpPr>
            <p:nvPr/>
          </p:nvSpPr>
          <p:spPr bwMode="auto">
            <a:xfrm>
              <a:off x="1291" y="3010"/>
              <a:ext cx="55" cy="59"/>
            </a:xfrm>
            <a:custGeom>
              <a:avLst/>
              <a:gdLst>
                <a:gd name="T0" fmla="*/ 0 w 55"/>
                <a:gd name="T1" fmla="*/ 26 h 59"/>
                <a:gd name="T2" fmla="*/ 54 w 55"/>
                <a:gd name="T3" fmla="*/ 0 h 59"/>
                <a:gd name="T4" fmla="*/ 50 w 55"/>
                <a:gd name="T5" fmla="*/ 58 h 59"/>
                <a:gd name="T6" fmla="*/ 0 w 55"/>
                <a:gd name="T7" fmla="*/ 2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9">
                  <a:moveTo>
                    <a:pt x="0" y="26"/>
                  </a:moveTo>
                  <a:lnTo>
                    <a:pt x="54" y="0"/>
                  </a:lnTo>
                  <a:lnTo>
                    <a:pt x="50" y="58"/>
                  </a:lnTo>
                  <a:lnTo>
                    <a:pt x="0" y="26"/>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73" name="Freeform 9"/>
            <p:cNvSpPr>
              <a:spLocks/>
            </p:cNvSpPr>
            <p:nvPr/>
          </p:nvSpPr>
          <p:spPr bwMode="auto">
            <a:xfrm>
              <a:off x="1508" y="3283"/>
              <a:ext cx="58" cy="57"/>
            </a:xfrm>
            <a:custGeom>
              <a:avLst/>
              <a:gdLst>
                <a:gd name="T0" fmla="*/ 0 w 58"/>
                <a:gd name="T1" fmla="*/ 0 h 57"/>
                <a:gd name="T2" fmla="*/ 57 w 58"/>
                <a:gd name="T3" fmla="*/ 12 h 57"/>
                <a:gd name="T4" fmla="*/ 18 w 58"/>
                <a:gd name="T5" fmla="*/ 56 h 57"/>
                <a:gd name="T6" fmla="*/ 0 w 58"/>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7">
                  <a:moveTo>
                    <a:pt x="0" y="0"/>
                  </a:moveTo>
                  <a:lnTo>
                    <a:pt x="57" y="12"/>
                  </a:lnTo>
                  <a:lnTo>
                    <a:pt x="18" y="56"/>
                  </a:lnTo>
                  <a:lnTo>
                    <a:pt x="0"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74" name="Freeform 10"/>
            <p:cNvSpPr>
              <a:spLocks/>
            </p:cNvSpPr>
            <p:nvPr/>
          </p:nvSpPr>
          <p:spPr bwMode="auto">
            <a:xfrm>
              <a:off x="1528" y="3345"/>
              <a:ext cx="56" cy="60"/>
            </a:xfrm>
            <a:custGeom>
              <a:avLst/>
              <a:gdLst>
                <a:gd name="T0" fmla="*/ 0 w 56"/>
                <a:gd name="T1" fmla="*/ 0 h 60"/>
                <a:gd name="T2" fmla="*/ 55 w 56"/>
                <a:gd name="T3" fmla="*/ 20 h 60"/>
                <a:gd name="T4" fmla="*/ 11 w 56"/>
                <a:gd name="T5" fmla="*/ 59 h 60"/>
                <a:gd name="T6" fmla="*/ 0 w 56"/>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60">
                  <a:moveTo>
                    <a:pt x="0" y="0"/>
                  </a:moveTo>
                  <a:lnTo>
                    <a:pt x="55" y="20"/>
                  </a:lnTo>
                  <a:lnTo>
                    <a:pt x="11" y="59"/>
                  </a:lnTo>
                  <a:lnTo>
                    <a:pt x="0"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75" name="Freeform 11"/>
            <p:cNvSpPr>
              <a:spLocks/>
            </p:cNvSpPr>
            <p:nvPr/>
          </p:nvSpPr>
          <p:spPr bwMode="auto">
            <a:xfrm>
              <a:off x="1541" y="3410"/>
              <a:ext cx="53" cy="61"/>
            </a:xfrm>
            <a:custGeom>
              <a:avLst/>
              <a:gdLst>
                <a:gd name="T0" fmla="*/ 0 w 53"/>
                <a:gd name="T1" fmla="*/ 0 h 61"/>
                <a:gd name="T2" fmla="*/ 52 w 53"/>
                <a:gd name="T3" fmla="*/ 27 h 61"/>
                <a:gd name="T4" fmla="*/ 4 w 53"/>
                <a:gd name="T5" fmla="*/ 60 h 61"/>
                <a:gd name="T6" fmla="*/ 0 w 53"/>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61">
                  <a:moveTo>
                    <a:pt x="0" y="0"/>
                  </a:moveTo>
                  <a:lnTo>
                    <a:pt x="52" y="27"/>
                  </a:lnTo>
                  <a:lnTo>
                    <a:pt x="4" y="60"/>
                  </a:lnTo>
                  <a:lnTo>
                    <a:pt x="0"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76" name="Freeform 12"/>
            <p:cNvSpPr>
              <a:spLocks/>
            </p:cNvSpPr>
            <p:nvPr/>
          </p:nvSpPr>
          <p:spPr bwMode="auto">
            <a:xfrm>
              <a:off x="1540" y="3476"/>
              <a:ext cx="54" cy="60"/>
            </a:xfrm>
            <a:custGeom>
              <a:avLst/>
              <a:gdLst>
                <a:gd name="T0" fmla="*/ 5 w 54"/>
                <a:gd name="T1" fmla="*/ 0 h 60"/>
                <a:gd name="T2" fmla="*/ 53 w 54"/>
                <a:gd name="T3" fmla="*/ 33 h 60"/>
                <a:gd name="T4" fmla="*/ 0 w 54"/>
                <a:gd name="T5" fmla="*/ 59 h 60"/>
                <a:gd name="T6" fmla="*/ 5 w 54"/>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5" y="0"/>
                  </a:moveTo>
                  <a:lnTo>
                    <a:pt x="53" y="33"/>
                  </a:lnTo>
                  <a:lnTo>
                    <a:pt x="0" y="59"/>
                  </a:lnTo>
                  <a:lnTo>
                    <a:pt x="5"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77" name="Freeform 13"/>
            <p:cNvSpPr>
              <a:spLocks/>
            </p:cNvSpPr>
            <p:nvPr/>
          </p:nvSpPr>
          <p:spPr bwMode="auto">
            <a:xfrm>
              <a:off x="1526" y="3542"/>
              <a:ext cx="58" cy="60"/>
            </a:xfrm>
            <a:custGeom>
              <a:avLst/>
              <a:gdLst>
                <a:gd name="T0" fmla="*/ 13 w 58"/>
                <a:gd name="T1" fmla="*/ 0 h 60"/>
                <a:gd name="T2" fmla="*/ 57 w 58"/>
                <a:gd name="T3" fmla="*/ 40 h 60"/>
                <a:gd name="T4" fmla="*/ 0 w 58"/>
                <a:gd name="T5" fmla="*/ 59 h 60"/>
                <a:gd name="T6" fmla="*/ 13 w 58"/>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60">
                  <a:moveTo>
                    <a:pt x="13" y="0"/>
                  </a:moveTo>
                  <a:lnTo>
                    <a:pt x="57" y="40"/>
                  </a:lnTo>
                  <a:lnTo>
                    <a:pt x="0" y="59"/>
                  </a:lnTo>
                  <a:lnTo>
                    <a:pt x="13"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78" name="Freeform 14"/>
            <p:cNvSpPr>
              <a:spLocks/>
            </p:cNvSpPr>
            <p:nvPr/>
          </p:nvSpPr>
          <p:spPr bwMode="auto">
            <a:xfrm>
              <a:off x="1506" y="3607"/>
              <a:ext cx="58" cy="57"/>
            </a:xfrm>
            <a:custGeom>
              <a:avLst/>
              <a:gdLst>
                <a:gd name="T0" fmla="*/ 19 w 58"/>
                <a:gd name="T1" fmla="*/ 0 h 57"/>
                <a:gd name="T2" fmla="*/ 57 w 58"/>
                <a:gd name="T3" fmla="*/ 44 h 57"/>
                <a:gd name="T4" fmla="*/ 0 w 58"/>
                <a:gd name="T5" fmla="*/ 56 h 57"/>
                <a:gd name="T6" fmla="*/ 19 w 58"/>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7">
                  <a:moveTo>
                    <a:pt x="19" y="0"/>
                  </a:moveTo>
                  <a:lnTo>
                    <a:pt x="57" y="44"/>
                  </a:lnTo>
                  <a:lnTo>
                    <a:pt x="0" y="56"/>
                  </a:lnTo>
                  <a:lnTo>
                    <a:pt x="19"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79" name="Freeform 15"/>
            <p:cNvSpPr>
              <a:spLocks/>
            </p:cNvSpPr>
            <p:nvPr/>
          </p:nvSpPr>
          <p:spPr bwMode="auto">
            <a:xfrm>
              <a:off x="1475" y="3669"/>
              <a:ext cx="61" cy="54"/>
            </a:xfrm>
            <a:custGeom>
              <a:avLst/>
              <a:gdLst>
                <a:gd name="T0" fmla="*/ 28 w 61"/>
                <a:gd name="T1" fmla="*/ 0 h 54"/>
                <a:gd name="T2" fmla="*/ 60 w 61"/>
                <a:gd name="T3" fmla="*/ 49 h 54"/>
                <a:gd name="T4" fmla="*/ 0 w 61"/>
                <a:gd name="T5" fmla="*/ 53 h 54"/>
                <a:gd name="T6" fmla="*/ 28 w 61"/>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4">
                  <a:moveTo>
                    <a:pt x="28" y="0"/>
                  </a:moveTo>
                  <a:lnTo>
                    <a:pt x="60" y="49"/>
                  </a:lnTo>
                  <a:lnTo>
                    <a:pt x="0" y="53"/>
                  </a:lnTo>
                  <a:lnTo>
                    <a:pt x="28"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80" name="Freeform 16"/>
            <p:cNvSpPr>
              <a:spLocks/>
            </p:cNvSpPr>
            <p:nvPr/>
          </p:nvSpPr>
          <p:spPr bwMode="auto">
            <a:xfrm>
              <a:off x="1437" y="3729"/>
              <a:ext cx="61" cy="53"/>
            </a:xfrm>
            <a:custGeom>
              <a:avLst/>
              <a:gdLst>
                <a:gd name="T0" fmla="*/ 33 w 61"/>
                <a:gd name="T1" fmla="*/ 0 h 53"/>
                <a:gd name="T2" fmla="*/ 60 w 61"/>
                <a:gd name="T3" fmla="*/ 52 h 53"/>
                <a:gd name="T4" fmla="*/ 0 w 61"/>
                <a:gd name="T5" fmla="*/ 48 h 53"/>
                <a:gd name="T6" fmla="*/ 33 w 61"/>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3">
                  <a:moveTo>
                    <a:pt x="33" y="0"/>
                  </a:moveTo>
                  <a:lnTo>
                    <a:pt x="60" y="52"/>
                  </a:lnTo>
                  <a:lnTo>
                    <a:pt x="0" y="48"/>
                  </a:lnTo>
                  <a:lnTo>
                    <a:pt x="33"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81" name="Freeform 17"/>
            <p:cNvSpPr>
              <a:spLocks/>
            </p:cNvSpPr>
            <p:nvPr/>
          </p:nvSpPr>
          <p:spPr bwMode="auto">
            <a:xfrm>
              <a:off x="1394" y="3783"/>
              <a:ext cx="59" cy="57"/>
            </a:xfrm>
            <a:custGeom>
              <a:avLst/>
              <a:gdLst>
                <a:gd name="T0" fmla="*/ 40 w 59"/>
                <a:gd name="T1" fmla="*/ 0 h 57"/>
                <a:gd name="T2" fmla="*/ 58 w 59"/>
                <a:gd name="T3" fmla="*/ 56 h 57"/>
                <a:gd name="T4" fmla="*/ 0 w 59"/>
                <a:gd name="T5" fmla="*/ 44 h 57"/>
                <a:gd name="T6" fmla="*/ 40 w 59"/>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7">
                  <a:moveTo>
                    <a:pt x="40" y="0"/>
                  </a:moveTo>
                  <a:lnTo>
                    <a:pt x="58" y="56"/>
                  </a:lnTo>
                  <a:lnTo>
                    <a:pt x="0" y="44"/>
                  </a:lnTo>
                  <a:lnTo>
                    <a:pt x="40"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82" name="Freeform 18"/>
            <p:cNvSpPr>
              <a:spLocks/>
            </p:cNvSpPr>
            <p:nvPr/>
          </p:nvSpPr>
          <p:spPr bwMode="auto">
            <a:xfrm>
              <a:off x="1342" y="3833"/>
              <a:ext cx="59" cy="58"/>
            </a:xfrm>
            <a:custGeom>
              <a:avLst/>
              <a:gdLst>
                <a:gd name="T0" fmla="*/ 47 w 59"/>
                <a:gd name="T1" fmla="*/ 0 h 58"/>
                <a:gd name="T2" fmla="*/ 58 w 59"/>
                <a:gd name="T3" fmla="*/ 57 h 58"/>
                <a:gd name="T4" fmla="*/ 0 w 59"/>
                <a:gd name="T5" fmla="*/ 38 h 58"/>
                <a:gd name="T6" fmla="*/ 47 w 59"/>
                <a:gd name="T7" fmla="*/ 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8">
                  <a:moveTo>
                    <a:pt x="47" y="0"/>
                  </a:moveTo>
                  <a:lnTo>
                    <a:pt x="58" y="57"/>
                  </a:lnTo>
                  <a:lnTo>
                    <a:pt x="0" y="38"/>
                  </a:lnTo>
                  <a:lnTo>
                    <a:pt x="47"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83" name="Freeform 19"/>
            <p:cNvSpPr>
              <a:spLocks/>
            </p:cNvSpPr>
            <p:nvPr/>
          </p:nvSpPr>
          <p:spPr bwMode="auto">
            <a:xfrm>
              <a:off x="1287" y="3876"/>
              <a:ext cx="54" cy="59"/>
            </a:xfrm>
            <a:custGeom>
              <a:avLst/>
              <a:gdLst>
                <a:gd name="T0" fmla="*/ 49 w 54"/>
                <a:gd name="T1" fmla="*/ 0 h 59"/>
                <a:gd name="T2" fmla="*/ 53 w 54"/>
                <a:gd name="T3" fmla="*/ 58 h 59"/>
                <a:gd name="T4" fmla="*/ 0 w 54"/>
                <a:gd name="T5" fmla="*/ 32 h 59"/>
                <a:gd name="T6" fmla="*/ 49 w 54"/>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9">
                  <a:moveTo>
                    <a:pt x="49" y="0"/>
                  </a:moveTo>
                  <a:lnTo>
                    <a:pt x="53" y="58"/>
                  </a:lnTo>
                  <a:lnTo>
                    <a:pt x="0" y="32"/>
                  </a:lnTo>
                  <a:lnTo>
                    <a:pt x="49"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84" name="Freeform 20"/>
            <p:cNvSpPr>
              <a:spLocks/>
            </p:cNvSpPr>
            <p:nvPr/>
          </p:nvSpPr>
          <p:spPr bwMode="auto">
            <a:xfrm>
              <a:off x="1226" y="3912"/>
              <a:ext cx="55" cy="60"/>
            </a:xfrm>
            <a:custGeom>
              <a:avLst/>
              <a:gdLst>
                <a:gd name="T0" fmla="*/ 54 w 55"/>
                <a:gd name="T1" fmla="*/ 0 h 60"/>
                <a:gd name="T2" fmla="*/ 50 w 55"/>
                <a:gd name="T3" fmla="*/ 59 h 60"/>
                <a:gd name="T4" fmla="*/ 0 w 55"/>
                <a:gd name="T5" fmla="*/ 26 h 60"/>
                <a:gd name="T6" fmla="*/ 54 w 55"/>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0">
                  <a:moveTo>
                    <a:pt x="54" y="0"/>
                  </a:moveTo>
                  <a:lnTo>
                    <a:pt x="50" y="59"/>
                  </a:lnTo>
                  <a:lnTo>
                    <a:pt x="0" y="26"/>
                  </a:lnTo>
                  <a:lnTo>
                    <a:pt x="54"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85" name="Freeform 21"/>
            <p:cNvSpPr>
              <a:spLocks/>
            </p:cNvSpPr>
            <p:nvPr/>
          </p:nvSpPr>
          <p:spPr bwMode="auto">
            <a:xfrm>
              <a:off x="1163" y="3941"/>
              <a:ext cx="57" cy="57"/>
            </a:xfrm>
            <a:custGeom>
              <a:avLst/>
              <a:gdLst>
                <a:gd name="T0" fmla="*/ 56 w 57"/>
                <a:gd name="T1" fmla="*/ 0 h 57"/>
                <a:gd name="T2" fmla="*/ 44 w 57"/>
                <a:gd name="T3" fmla="*/ 56 h 57"/>
                <a:gd name="T4" fmla="*/ 0 w 57"/>
                <a:gd name="T5" fmla="*/ 18 h 57"/>
                <a:gd name="T6" fmla="*/ 56 w 57"/>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7">
                  <a:moveTo>
                    <a:pt x="56" y="0"/>
                  </a:moveTo>
                  <a:lnTo>
                    <a:pt x="44" y="56"/>
                  </a:lnTo>
                  <a:lnTo>
                    <a:pt x="0" y="18"/>
                  </a:lnTo>
                  <a:lnTo>
                    <a:pt x="56"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86" name="Freeform 22"/>
            <p:cNvSpPr>
              <a:spLocks/>
            </p:cNvSpPr>
            <p:nvPr/>
          </p:nvSpPr>
          <p:spPr bwMode="auto">
            <a:xfrm>
              <a:off x="1097" y="3962"/>
              <a:ext cx="60" cy="55"/>
            </a:xfrm>
            <a:custGeom>
              <a:avLst/>
              <a:gdLst>
                <a:gd name="T0" fmla="*/ 59 w 60"/>
                <a:gd name="T1" fmla="*/ 0 h 55"/>
                <a:gd name="T2" fmla="*/ 39 w 60"/>
                <a:gd name="T3" fmla="*/ 54 h 55"/>
                <a:gd name="T4" fmla="*/ 0 w 60"/>
                <a:gd name="T5" fmla="*/ 10 h 55"/>
                <a:gd name="T6" fmla="*/ 59 w 60"/>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5">
                  <a:moveTo>
                    <a:pt x="59" y="0"/>
                  </a:moveTo>
                  <a:lnTo>
                    <a:pt x="39" y="54"/>
                  </a:lnTo>
                  <a:lnTo>
                    <a:pt x="0" y="10"/>
                  </a:lnTo>
                  <a:lnTo>
                    <a:pt x="59"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87" name="Freeform 23"/>
            <p:cNvSpPr>
              <a:spLocks/>
            </p:cNvSpPr>
            <p:nvPr/>
          </p:nvSpPr>
          <p:spPr bwMode="auto">
            <a:xfrm>
              <a:off x="1030" y="3973"/>
              <a:ext cx="61" cy="53"/>
            </a:xfrm>
            <a:custGeom>
              <a:avLst/>
              <a:gdLst>
                <a:gd name="T0" fmla="*/ 60 w 61"/>
                <a:gd name="T1" fmla="*/ 0 h 53"/>
                <a:gd name="T2" fmla="*/ 33 w 61"/>
                <a:gd name="T3" fmla="*/ 52 h 53"/>
                <a:gd name="T4" fmla="*/ 0 w 61"/>
                <a:gd name="T5" fmla="*/ 4 h 53"/>
                <a:gd name="T6" fmla="*/ 60 w 61"/>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3">
                  <a:moveTo>
                    <a:pt x="60" y="0"/>
                  </a:moveTo>
                  <a:lnTo>
                    <a:pt x="33" y="52"/>
                  </a:lnTo>
                  <a:lnTo>
                    <a:pt x="0" y="4"/>
                  </a:lnTo>
                  <a:lnTo>
                    <a:pt x="60" y="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88" name="Freeform 24"/>
            <p:cNvSpPr>
              <a:spLocks/>
            </p:cNvSpPr>
            <p:nvPr/>
          </p:nvSpPr>
          <p:spPr bwMode="auto">
            <a:xfrm>
              <a:off x="963" y="3973"/>
              <a:ext cx="61" cy="53"/>
            </a:xfrm>
            <a:custGeom>
              <a:avLst/>
              <a:gdLst>
                <a:gd name="T0" fmla="*/ 60 w 61"/>
                <a:gd name="T1" fmla="*/ 4 h 53"/>
                <a:gd name="T2" fmla="*/ 27 w 61"/>
                <a:gd name="T3" fmla="*/ 52 h 53"/>
                <a:gd name="T4" fmla="*/ 0 w 61"/>
                <a:gd name="T5" fmla="*/ 0 h 53"/>
                <a:gd name="T6" fmla="*/ 60 w 61"/>
                <a:gd name="T7" fmla="*/ 4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3">
                  <a:moveTo>
                    <a:pt x="60" y="4"/>
                  </a:moveTo>
                  <a:lnTo>
                    <a:pt x="27" y="52"/>
                  </a:lnTo>
                  <a:lnTo>
                    <a:pt x="0" y="0"/>
                  </a:lnTo>
                  <a:lnTo>
                    <a:pt x="60" y="4"/>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89" name="Freeform 25"/>
            <p:cNvSpPr>
              <a:spLocks/>
            </p:cNvSpPr>
            <p:nvPr/>
          </p:nvSpPr>
          <p:spPr bwMode="auto">
            <a:xfrm>
              <a:off x="897" y="3961"/>
              <a:ext cx="60" cy="55"/>
            </a:xfrm>
            <a:custGeom>
              <a:avLst/>
              <a:gdLst>
                <a:gd name="T0" fmla="*/ 59 w 60"/>
                <a:gd name="T1" fmla="*/ 11 h 55"/>
                <a:gd name="T2" fmla="*/ 20 w 60"/>
                <a:gd name="T3" fmla="*/ 54 h 55"/>
                <a:gd name="T4" fmla="*/ 0 w 60"/>
                <a:gd name="T5" fmla="*/ 0 h 55"/>
                <a:gd name="T6" fmla="*/ 59 w 60"/>
                <a:gd name="T7" fmla="*/ 11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5">
                  <a:moveTo>
                    <a:pt x="59" y="11"/>
                  </a:moveTo>
                  <a:lnTo>
                    <a:pt x="20" y="54"/>
                  </a:lnTo>
                  <a:lnTo>
                    <a:pt x="0" y="0"/>
                  </a:lnTo>
                  <a:lnTo>
                    <a:pt x="59" y="11"/>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90" name="Freeform 26"/>
            <p:cNvSpPr>
              <a:spLocks/>
            </p:cNvSpPr>
            <p:nvPr/>
          </p:nvSpPr>
          <p:spPr bwMode="auto">
            <a:xfrm>
              <a:off x="833" y="3939"/>
              <a:ext cx="58" cy="58"/>
            </a:xfrm>
            <a:custGeom>
              <a:avLst/>
              <a:gdLst>
                <a:gd name="T0" fmla="*/ 57 w 58"/>
                <a:gd name="T1" fmla="*/ 19 h 58"/>
                <a:gd name="T2" fmla="*/ 12 w 58"/>
                <a:gd name="T3" fmla="*/ 57 h 58"/>
                <a:gd name="T4" fmla="*/ 0 w 58"/>
                <a:gd name="T5" fmla="*/ 0 h 58"/>
                <a:gd name="T6" fmla="*/ 57 w 58"/>
                <a:gd name="T7" fmla="*/ 19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8">
                  <a:moveTo>
                    <a:pt x="57" y="19"/>
                  </a:moveTo>
                  <a:lnTo>
                    <a:pt x="12" y="57"/>
                  </a:lnTo>
                  <a:lnTo>
                    <a:pt x="0" y="0"/>
                  </a:lnTo>
                  <a:lnTo>
                    <a:pt x="57" y="19"/>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91" name="Freeform 27"/>
            <p:cNvSpPr>
              <a:spLocks/>
            </p:cNvSpPr>
            <p:nvPr/>
          </p:nvSpPr>
          <p:spPr bwMode="auto">
            <a:xfrm>
              <a:off x="773" y="3910"/>
              <a:ext cx="55" cy="60"/>
            </a:xfrm>
            <a:custGeom>
              <a:avLst/>
              <a:gdLst>
                <a:gd name="T0" fmla="*/ 54 w 55"/>
                <a:gd name="T1" fmla="*/ 26 h 60"/>
                <a:gd name="T2" fmla="*/ 4 w 55"/>
                <a:gd name="T3" fmla="*/ 59 h 60"/>
                <a:gd name="T4" fmla="*/ 0 w 55"/>
                <a:gd name="T5" fmla="*/ 0 h 60"/>
                <a:gd name="T6" fmla="*/ 54 w 55"/>
                <a:gd name="T7" fmla="*/ 2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0">
                  <a:moveTo>
                    <a:pt x="54" y="26"/>
                  </a:moveTo>
                  <a:lnTo>
                    <a:pt x="4" y="59"/>
                  </a:lnTo>
                  <a:lnTo>
                    <a:pt x="0" y="0"/>
                  </a:lnTo>
                  <a:lnTo>
                    <a:pt x="54" y="26"/>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92" name="Freeform 28"/>
            <p:cNvSpPr>
              <a:spLocks/>
            </p:cNvSpPr>
            <p:nvPr/>
          </p:nvSpPr>
          <p:spPr bwMode="auto">
            <a:xfrm>
              <a:off x="713" y="3873"/>
              <a:ext cx="55" cy="59"/>
            </a:xfrm>
            <a:custGeom>
              <a:avLst/>
              <a:gdLst>
                <a:gd name="T0" fmla="*/ 54 w 55"/>
                <a:gd name="T1" fmla="*/ 32 h 59"/>
                <a:gd name="T2" fmla="*/ 0 w 55"/>
                <a:gd name="T3" fmla="*/ 58 h 59"/>
                <a:gd name="T4" fmla="*/ 4 w 55"/>
                <a:gd name="T5" fmla="*/ 0 h 59"/>
                <a:gd name="T6" fmla="*/ 54 w 55"/>
                <a:gd name="T7" fmla="*/ 32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9">
                  <a:moveTo>
                    <a:pt x="54" y="32"/>
                  </a:moveTo>
                  <a:lnTo>
                    <a:pt x="0" y="58"/>
                  </a:lnTo>
                  <a:lnTo>
                    <a:pt x="4" y="0"/>
                  </a:lnTo>
                  <a:lnTo>
                    <a:pt x="54" y="32"/>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93" name="Freeform 29"/>
            <p:cNvSpPr>
              <a:spLocks/>
            </p:cNvSpPr>
            <p:nvPr/>
          </p:nvSpPr>
          <p:spPr bwMode="auto">
            <a:xfrm>
              <a:off x="655" y="3830"/>
              <a:ext cx="57" cy="58"/>
            </a:xfrm>
            <a:custGeom>
              <a:avLst/>
              <a:gdLst>
                <a:gd name="T0" fmla="*/ 56 w 57"/>
                <a:gd name="T1" fmla="*/ 39 h 58"/>
                <a:gd name="T2" fmla="*/ 0 w 57"/>
                <a:gd name="T3" fmla="*/ 57 h 58"/>
                <a:gd name="T4" fmla="*/ 12 w 57"/>
                <a:gd name="T5" fmla="*/ 0 h 58"/>
                <a:gd name="T6" fmla="*/ 56 w 57"/>
                <a:gd name="T7" fmla="*/ 39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8">
                  <a:moveTo>
                    <a:pt x="56" y="39"/>
                  </a:moveTo>
                  <a:lnTo>
                    <a:pt x="0" y="57"/>
                  </a:lnTo>
                  <a:lnTo>
                    <a:pt x="12" y="0"/>
                  </a:lnTo>
                  <a:lnTo>
                    <a:pt x="56" y="39"/>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94" name="Freeform 30"/>
            <p:cNvSpPr>
              <a:spLocks/>
            </p:cNvSpPr>
            <p:nvPr/>
          </p:nvSpPr>
          <p:spPr bwMode="auto">
            <a:xfrm>
              <a:off x="473" y="3538"/>
              <a:ext cx="58" cy="60"/>
            </a:xfrm>
            <a:custGeom>
              <a:avLst/>
              <a:gdLst>
                <a:gd name="T0" fmla="*/ 57 w 58"/>
                <a:gd name="T1" fmla="*/ 59 h 60"/>
                <a:gd name="T2" fmla="*/ 0 w 58"/>
                <a:gd name="T3" fmla="*/ 39 h 60"/>
                <a:gd name="T4" fmla="*/ 45 w 58"/>
                <a:gd name="T5" fmla="*/ 0 h 60"/>
                <a:gd name="T6" fmla="*/ 57 w 58"/>
                <a:gd name="T7" fmla="*/ 5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60">
                  <a:moveTo>
                    <a:pt x="57" y="59"/>
                  </a:moveTo>
                  <a:lnTo>
                    <a:pt x="0" y="39"/>
                  </a:lnTo>
                  <a:lnTo>
                    <a:pt x="45" y="0"/>
                  </a:lnTo>
                  <a:lnTo>
                    <a:pt x="57" y="59"/>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95" name="Freeform 31"/>
            <p:cNvSpPr>
              <a:spLocks/>
            </p:cNvSpPr>
            <p:nvPr/>
          </p:nvSpPr>
          <p:spPr bwMode="auto">
            <a:xfrm>
              <a:off x="463" y="3472"/>
              <a:ext cx="55" cy="61"/>
            </a:xfrm>
            <a:custGeom>
              <a:avLst/>
              <a:gdLst>
                <a:gd name="T0" fmla="*/ 54 w 55"/>
                <a:gd name="T1" fmla="*/ 60 h 61"/>
                <a:gd name="T2" fmla="*/ 0 w 55"/>
                <a:gd name="T3" fmla="*/ 33 h 61"/>
                <a:gd name="T4" fmla="*/ 50 w 55"/>
                <a:gd name="T5" fmla="*/ 0 h 61"/>
                <a:gd name="T6" fmla="*/ 54 w 55"/>
                <a:gd name="T7" fmla="*/ 6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1">
                  <a:moveTo>
                    <a:pt x="54" y="60"/>
                  </a:moveTo>
                  <a:lnTo>
                    <a:pt x="0" y="33"/>
                  </a:lnTo>
                  <a:lnTo>
                    <a:pt x="50" y="0"/>
                  </a:lnTo>
                  <a:lnTo>
                    <a:pt x="54" y="6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96" name="Freeform 32"/>
            <p:cNvSpPr>
              <a:spLocks/>
            </p:cNvSpPr>
            <p:nvPr/>
          </p:nvSpPr>
          <p:spPr bwMode="auto">
            <a:xfrm>
              <a:off x="463" y="3406"/>
              <a:ext cx="55" cy="61"/>
            </a:xfrm>
            <a:custGeom>
              <a:avLst/>
              <a:gdLst>
                <a:gd name="T0" fmla="*/ 50 w 55"/>
                <a:gd name="T1" fmla="*/ 60 h 61"/>
                <a:gd name="T2" fmla="*/ 0 w 55"/>
                <a:gd name="T3" fmla="*/ 26 h 61"/>
                <a:gd name="T4" fmla="*/ 54 w 55"/>
                <a:gd name="T5" fmla="*/ 0 h 61"/>
                <a:gd name="T6" fmla="*/ 50 w 55"/>
                <a:gd name="T7" fmla="*/ 6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1">
                  <a:moveTo>
                    <a:pt x="50" y="60"/>
                  </a:moveTo>
                  <a:lnTo>
                    <a:pt x="0" y="26"/>
                  </a:lnTo>
                  <a:lnTo>
                    <a:pt x="54" y="0"/>
                  </a:lnTo>
                  <a:lnTo>
                    <a:pt x="50" y="6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97" name="Freeform 33"/>
            <p:cNvSpPr>
              <a:spLocks/>
            </p:cNvSpPr>
            <p:nvPr/>
          </p:nvSpPr>
          <p:spPr bwMode="auto">
            <a:xfrm>
              <a:off x="474" y="3342"/>
              <a:ext cx="57" cy="59"/>
            </a:xfrm>
            <a:custGeom>
              <a:avLst/>
              <a:gdLst>
                <a:gd name="T0" fmla="*/ 44 w 57"/>
                <a:gd name="T1" fmla="*/ 58 h 59"/>
                <a:gd name="T2" fmla="*/ 0 w 57"/>
                <a:gd name="T3" fmla="*/ 19 h 59"/>
                <a:gd name="T4" fmla="*/ 56 w 57"/>
                <a:gd name="T5" fmla="*/ 0 h 59"/>
                <a:gd name="T6" fmla="*/ 44 w 57"/>
                <a:gd name="T7" fmla="*/ 58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9">
                  <a:moveTo>
                    <a:pt x="44" y="58"/>
                  </a:moveTo>
                  <a:lnTo>
                    <a:pt x="0" y="19"/>
                  </a:lnTo>
                  <a:lnTo>
                    <a:pt x="56" y="0"/>
                  </a:lnTo>
                  <a:lnTo>
                    <a:pt x="44" y="58"/>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98" name="Freeform 34"/>
            <p:cNvSpPr>
              <a:spLocks/>
            </p:cNvSpPr>
            <p:nvPr/>
          </p:nvSpPr>
          <p:spPr bwMode="auto">
            <a:xfrm>
              <a:off x="493" y="3279"/>
              <a:ext cx="59" cy="57"/>
            </a:xfrm>
            <a:custGeom>
              <a:avLst/>
              <a:gdLst>
                <a:gd name="T0" fmla="*/ 39 w 59"/>
                <a:gd name="T1" fmla="*/ 56 h 57"/>
                <a:gd name="T2" fmla="*/ 0 w 59"/>
                <a:gd name="T3" fmla="*/ 12 h 57"/>
                <a:gd name="T4" fmla="*/ 58 w 59"/>
                <a:gd name="T5" fmla="*/ 0 h 57"/>
                <a:gd name="T6" fmla="*/ 39 w 59"/>
                <a:gd name="T7" fmla="*/ 5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7">
                  <a:moveTo>
                    <a:pt x="39" y="56"/>
                  </a:moveTo>
                  <a:lnTo>
                    <a:pt x="0" y="12"/>
                  </a:lnTo>
                  <a:lnTo>
                    <a:pt x="58" y="0"/>
                  </a:lnTo>
                  <a:lnTo>
                    <a:pt x="39" y="56"/>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99" name="Freeform 35"/>
            <p:cNvSpPr>
              <a:spLocks/>
            </p:cNvSpPr>
            <p:nvPr/>
          </p:nvSpPr>
          <p:spPr bwMode="auto">
            <a:xfrm>
              <a:off x="522" y="3220"/>
              <a:ext cx="59" cy="54"/>
            </a:xfrm>
            <a:custGeom>
              <a:avLst/>
              <a:gdLst>
                <a:gd name="T0" fmla="*/ 32 w 59"/>
                <a:gd name="T1" fmla="*/ 53 h 54"/>
                <a:gd name="T2" fmla="*/ 0 w 59"/>
                <a:gd name="T3" fmla="*/ 4 h 54"/>
                <a:gd name="T4" fmla="*/ 58 w 59"/>
                <a:gd name="T5" fmla="*/ 0 h 54"/>
                <a:gd name="T6" fmla="*/ 32 w 59"/>
                <a:gd name="T7" fmla="*/ 53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4">
                  <a:moveTo>
                    <a:pt x="32" y="53"/>
                  </a:moveTo>
                  <a:lnTo>
                    <a:pt x="0" y="4"/>
                  </a:lnTo>
                  <a:lnTo>
                    <a:pt x="58" y="0"/>
                  </a:lnTo>
                  <a:lnTo>
                    <a:pt x="32" y="53"/>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00" name="Freeform 36"/>
            <p:cNvSpPr>
              <a:spLocks/>
            </p:cNvSpPr>
            <p:nvPr/>
          </p:nvSpPr>
          <p:spPr bwMode="auto">
            <a:xfrm>
              <a:off x="559" y="3162"/>
              <a:ext cx="60" cy="52"/>
            </a:xfrm>
            <a:custGeom>
              <a:avLst/>
              <a:gdLst>
                <a:gd name="T0" fmla="*/ 26 w 60"/>
                <a:gd name="T1" fmla="*/ 51 h 52"/>
                <a:gd name="T2" fmla="*/ 0 w 60"/>
                <a:gd name="T3" fmla="*/ 0 h 52"/>
                <a:gd name="T4" fmla="*/ 59 w 60"/>
                <a:gd name="T5" fmla="*/ 3 h 52"/>
                <a:gd name="T6" fmla="*/ 26 w 60"/>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2">
                  <a:moveTo>
                    <a:pt x="26" y="51"/>
                  </a:moveTo>
                  <a:lnTo>
                    <a:pt x="0" y="0"/>
                  </a:lnTo>
                  <a:lnTo>
                    <a:pt x="59" y="3"/>
                  </a:lnTo>
                  <a:lnTo>
                    <a:pt x="26" y="51"/>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01" name="Freeform 37"/>
            <p:cNvSpPr>
              <a:spLocks/>
            </p:cNvSpPr>
            <p:nvPr/>
          </p:nvSpPr>
          <p:spPr bwMode="auto">
            <a:xfrm>
              <a:off x="603" y="3103"/>
              <a:ext cx="60" cy="57"/>
            </a:xfrm>
            <a:custGeom>
              <a:avLst/>
              <a:gdLst>
                <a:gd name="T0" fmla="*/ 19 w 60"/>
                <a:gd name="T1" fmla="*/ 56 h 57"/>
                <a:gd name="T2" fmla="*/ 0 w 60"/>
                <a:gd name="T3" fmla="*/ 0 h 57"/>
                <a:gd name="T4" fmla="*/ 59 w 60"/>
                <a:gd name="T5" fmla="*/ 11 h 57"/>
                <a:gd name="T6" fmla="*/ 19 w 60"/>
                <a:gd name="T7" fmla="*/ 5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7">
                  <a:moveTo>
                    <a:pt x="19" y="56"/>
                  </a:moveTo>
                  <a:lnTo>
                    <a:pt x="0" y="0"/>
                  </a:lnTo>
                  <a:lnTo>
                    <a:pt x="59" y="11"/>
                  </a:lnTo>
                  <a:lnTo>
                    <a:pt x="19" y="56"/>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02" name="Freeform 38"/>
            <p:cNvSpPr>
              <a:spLocks/>
            </p:cNvSpPr>
            <p:nvPr/>
          </p:nvSpPr>
          <p:spPr bwMode="auto">
            <a:xfrm>
              <a:off x="656" y="3052"/>
              <a:ext cx="58" cy="58"/>
            </a:xfrm>
            <a:custGeom>
              <a:avLst/>
              <a:gdLst>
                <a:gd name="T0" fmla="*/ 12 w 58"/>
                <a:gd name="T1" fmla="*/ 57 h 58"/>
                <a:gd name="T2" fmla="*/ 0 w 58"/>
                <a:gd name="T3" fmla="*/ 0 h 58"/>
                <a:gd name="T4" fmla="*/ 57 w 58"/>
                <a:gd name="T5" fmla="*/ 19 h 58"/>
                <a:gd name="T6" fmla="*/ 12 w 58"/>
                <a:gd name="T7" fmla="*/ 57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8">
                  <a:moveTo>
                    <a:pt x="12" y="57"/>
                  </a:moveTo>
                  <a:lnTo>
                    <a:pt x="0" y="0"/>
                  </a:lnTo>
                  <a:lnTo>
                    <a:pt x="57" y="19"/>
                  </a:lnTo>
                  <a:lnTo>
                    <a:pt x="12" y="57"/>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03" name="Freeform 39"/>
            <p:cNvSpPr>
              <a:spLocks/>
            </p:cNvSpPr>
            <p:nvPr/>
          </p:nvSpPr>
          <p:spPr bwMode="auto">
            <a:xfrm>
              <a:off x="715" y="3008"/>
              <a:ext cx="55" cy="59"/>
            </a:xfrm>
            <a:custGeom>
              <a:avLst/>
              <a:gdLst>
                <a:gd name="T0" fmla="*/ 4 w 55"/>
                <a:gd name="T1" fmla="*/ 58 h 59"/>
                <a:gd name="T2" fmla="*/ 0 w 55"/>
                <a:gd name="T3" fmla="*/ 0 h 59"/>
                <a:gd name="T4" fmla="*/ 54 w 55"/>
                <a:gd name="T5" fmla="*/ 26 h 59"/>
                <a:gd name="T6" fmla="*/ 4 w 55"/>
                <a:gd name="T7" fmla="*/ 58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9">
                  <a:moveTo>
                    <a:pt x="4" y="58"/>
                  </a:moveTo>
                  <a:lnTo>
                    <a:pt x="0" y="0"/>
                  </a:lnTo>
                  <a:lnTo>
                    <a:pt x="54" y="26"/>
                  </a:lnTo>
                  <a:lnTo>
                    <a:pt x="4" y="58"/>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04" name="Freeform 40"/>
            <p:cNvSpPr>
              <a:spLocks/>
            </p:cNvSpPr>
            <p:nvPr/>
          </p:nvSpPr>
          <p:spPr bwMode="auto">
            <a:xfrm>
              <a:off x="775" y="2970"/>
              <a:ext cx="54" cy="61"/>
            </a:xfrm>
            <a:custGeom>
              <a:avLst/>
              <a:gdLst>
                <a:gd name="T0" fmla="*/ 0 w 54"/>
                <a:gd name="T1" fmla="*/ 60 h 61"/>
                <a:gd name="T2" fmla="*/ 4 w 54"/>
                <a:gd name="T3" fmla="*/ 0 h 61"/>
                <a:gd name="T4" fmla="*/ 53 w 54"/>
                <a:gd name="T5" fmla="*/ 33 h 61"/>
                <a:gd name="T6" fmla="*/ 0 w 54"/>
                <a:gd name="T7" fmla="*/ 6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1">
                  <a:moveTo>
                    <a:pt x="0" y="60"/>
                  </a:moveTo>
                  <a:lnTo>
                    <a:pt x="4" y="0"/>
                  </a:lnTo>
                  <a:lnTo>
                    <a:pt x="53" y="33"/>
                  </a:lnTo>
                  <a:lnTo>
                    <a:pt x="0" y="60"/>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05" name="Freeform 41"/>
            <p:cNvSpPr>
              <a:spLocks/>
            </p:cNvSpPr>
            <p:nvPr/>
          </p:nvSpPr>
          <p:spPr bwMode="auto">
            <a:xfrm>
              <a:off x="836" y="2944"/>
              <a:ext cx="58" cy="58"/>
            </a:xfrm>
            <a:custGeom>
              <a:avLst/>
              <a:gdLst>
                <a:gd name="T0" fmla="*/ 0 w 58"/>
                <a:gd name="T1" fmla="*/ 57 h 58"/>
                <a:gd name="T2" fmla="*/ 12 w 58"/>
                <a:gd name="T3" fmla="*/ 0 h 58"/>
                <a:gd name="T4" fmla="*/ 57 w 58"/>
                <a:gd name="T5" fmla="*/ 38 h 58"/>
                <a:gd name="T6" fmla="*/ 0 w 58"/>
                <a:gd name="T7" fmla="*/ 57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8">
                  <a:moveTo>
                    <a:pt x="0" y="57"/>
                  </a:moveTo>
                  <a:lnTo>
                    <a:pt x="12" y="0"/>
                  </a:lnTo>
                  <a:lnTo>
                    <a:pt x="57" y="38"/>
                  </a:lnTo>
                  <a:lnTo>
                    <a:pt x="0" y="57"/>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06" name="Freeform 42"/>
            <p:cNvSpPr>
              <a:spLocks/>
            </p:cNvSpPr>
            <p:nvPr/>
          </p:nvSpPr>
          <p:spPr bwMode="auto">
            <a:xfrm>
              <a:off x="899" y="2925"/>
              <a:ext cx="61" cy="55"/>
            </a:xfrm>
            <a:custGeom>
              <a:avLst/>
              <a:gdLst>
                <a:gd name="T0" fmla="*/ 0 w 61"/>
                <a:gd name="T1" fmla="*/ 54 h 55"/>
                <a:gd name="T2" fmla="*/ 20 w 61"/>
                <a:gd name="T3" fmla="*/ 0 h 55"/>
                <a:gd name="T4" fmla="*/ 60 w 61"/>
                <a:gd name="T5" fmla="*/ 43 h 55"/>
                <a:gd name="T6" fmla="*/ 0 w 61"/>
                <a:gd name="T7" fmla="*/ 54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5">
                  <a:moveTo>
                    <a:pt x="0" y="54"/>
                  </a:moveTo>
                  <a:lnTo>
                    <a:pt x="20" y="0"/>
                  </a:lnTo>
                  <a:lnTo>
                    <a:pt x="60" y="43"/>
                  </a:lnTo>
                  <a:lnTo>
                    <a:pt x="0" y="54"/>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07" name="Freeform 43"/>
            <p:cNvSpPr>
              <a:spLocks/>
            </p:cNvSpPr>
            <p:nvPr/>
          </p:nvSpPr>
          <p:spPr bwMode="auto">
            <a:xfrm>
              <a:off x="965" y="2915"/>
              <a:ext cx="62" cy="53"/>
            </a:xfrm>
            <a:custGeom>
              <a:avLst/>
              <a:gdLst>
                <a:gd name="T0" fmla="*/ 0 w 62"/>
                <a:gd name="T1" fmla="*/ 52 h 53"/>
                <a:gd name="T2" fmla="*/ 27 w 62"/>
                <a:gd name="T3" fmla="*/ 0 h 53"/>
                <a:gd name="T4" fmla="*/ 61 w 62"/>
                <a:gd name="T5" fmla="*/ 48 h 53"/>
                <a:gd name="T6" fmla="*/ 0 w 62"/>
                <a:gd name="T7" fmla="*/ 52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3">
                  <a:moveTo>
                    <a:pt x="0" y="52"/>
                  </a:moveTo>
                  <a:lnTo>
                    <a:pt x="27" y="0"/>
                  </a:lnTo>
                  <a:lnTo>
                    <a:pt x="61" y="48"/>
                  </a:lnTo>
                  <a:lnTo>
                    <a:pt x="0" y="52"/>
                  </a:lnTo>
                </a:path>
              </a:pathLst>
            </a:custGeom>
            <a:solidFill>
              <a:srgbClr val="CCC4D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08" name="Freeform 44"/>
            <p:cNvSpPr>
              <a:spLocks/>
            </p:cNvSpPr>
            <p:nvPr/>
          </p:nvSpPr>
          <p:spPr bwMode="auto">
            <a:xfrm>
              <a:off x="554" y="3470"/>
              <a:ext cx="149" cy="344"/>
            </a:xfrm>
            <a:custGeom>
              <a:avLst/>
              <a:gdLst>
                <a:gd name="T0" fmla="*/ 0 w 149"/>
                <a:gd name="T1" fmla="*/ 0 h 344"/>
                <a:gd name="T2" fmla="*/ 0 w 149"/>
                <a:gd name="T3" fmla="*/ 1 h 344"/>
                <a:gd name="T4" fmla="*/ 0 w 149"/>
                <a:gd name="T5" fmla="*/ 2 h 344"/>
                <a:gd name="T6" fmla="*/ 1 w 149"/>
                <a:gd name="T7" fmla="*/ 27 h 344"/>
                <a:gd name="T8" fmla="*/ 2 w 149"/>
                <a:gd name="T9" fmla="*/ 52 h 344"/>
                <a:gd name="T10" fmla="*/ 6 w 149"/>
                <a:gd name="T11" fmla="*/ 76 h 344"/>
                <a:gd name="T12" fmla="*/ 11 w 149"/>
                <a:gd name="T13" fmla="*/ 100 h 344"/>
                <a:gd name="T14" fmla="*/ 16 w 149"/>
                <a:gd name="T15" fmla="*/ 123 h 344"/>
                <a:gd name="T16" fmla="*/ 22 w 149"/>
                <a:gd name="T17" fmla="*/ 146 h 344"/>
                <a:gd name="T18" fmla="*/ 30 w 149"/>
                <a:gd name="T19" fmla="*/ 169 h 344"/>
                <a:gd name="T20" fmla="*/ 39 w 149"/>
                <a:gd name="T21" fmla="*/ 191 h 344"/>
                <a:gd name="T22" fmla="*/ 50 w 149"/>
                <a:gd name="T23" fmla="*/ 212 h 344"/>
                <a:gd name="T24" fmla="*/ 61 w 149"/>
                <a:gd name="T25" fmla="*/ 233 h 344"/>
                <a:gd name="T26" fmla="*/ 73 w 149"/>
                <a:gd name="T27" fmla="*/ 253 h 344"/>
                <a:gd name="T28" fmla="*/ 87 w 149"/>
                <a:gd name="T29" fmla="*/ 272 h 344"/>
                <a:gd name="T30" fmla="*/ 100 w 149"/>
                <a:gd name="T31" fmla="*/ 291 h 344"/>
                <a:gd name="T32" fmla="*/ 116 w 149"/>
                <a:gd name="T33" fmla="*/ 309 h 344"/>
                <a:gd name="T34" fmla="*/ 130 w 149"/>
                <a:gd name="T35" fmla="*/ 327 h 344"/>
                <a:gd name="T36" fmla="*/ 148 w 149"/>
                <a:gd name="T37" fmla="*/ 343 h 344"/>
                <a:gd name="T38" fmla="*/ 133 w 149"/>
                <a:gd name="T39" fmla="*/ 325 h 344"/>
                <a:gd name="T40" fmla="*/ 120 w 149"/>
                <a:gd name="T41" fmla="*/ 306 h 344"/>
                <a:gd name="T42" fmla="*/ 106 w 149"/>
                <a:gd name="T43" fmla="*/ 287 h 344"/>
                <a:gd name="T44" fmla="*/ 93 w 149"/>
                <a:gd name="T45" fmla="*/ 267 h 344"/>
                <a:gd name="T46" fmla="*/ 81 w 149"/>
                <a:gd name="T47" fmla="*/ 247 h 344"/>
                <a:gd name="T48" fmla="*/ 70 w 149"/>
                <a:gd name="T49" fmla="*/ 226 h 344"/>
                <a:gd name="T50" fmla="*/ 59 w 149"/>
                <a:gd name="T51" fmla="*/ 205 h 344"/>
                <a:gd name="T52" fmla="*/ 50 w 149"/>
                <a:gd name="T53" fmla="*/ 184 h 344"/>
                <a:gd name="T54" fmla="*/ 41 w 149"/>
                <a:gd name="T55" fmla="*/ 162 h 344"/>
                <a:gd name="T56" fmla="*/ 32 w 149"/>
                <a:gd name="T57" fmla="*/ 140 h 344"/>
                <a:gd name="T58" fmla="*/ 25 w 149"/>
                <a:gd name="T59" fmla="*/ 118 h 344"/>
                <a:gd name="T60" fmla="*/ 19 w 149"/>
                <a:gd name="T61" fmla="*/ 95 h 344"/>
                <a:gd name="T62" fmla="*/ 13 w 149"/>
                <a:gd name="T63" fmla="*/ 72 h 344"/>
                <a:gd name="T64" fmla="*/ 8 w 149"/>
                <a:gd name="T65" fmla="*/ 49 h 344"/>
                <a:gd name="T66" fmla="*/ 3 w 149"/>
                <a:gd name="T67" fmla="*/ 25 h 344"/>
                <a:gd name="T68" fmla="*/ 0 w 149"/>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344">
                  <a:moveTo>
                    <a:pt x="0" y="0"/>
                  </a:moveTo>
                  <a:lnTo>
                    <a:pt x="0" y="1"/>
                  </a:lnTo>
                  <a:lnTo>
                    <a:pt x="0" y="2"/>
                  </a:lnTo>
                  <a:lnTo>
                    <a:pt x="1" y="27"/>
                  </a:lnTo>
                  <a:lnTo>
                    <a:pt x="2" y="52"/>
                  </a:lnTo>
                  <a:lnTo>
                    <a:pt x="6" y="76"/>
                  </a:lnTo>
                  <a:lnTo>
                    <a:pt x="11" y="100"/>
                  </a:lnTo>
                  <a:lnTo>
                    <a:pt x="16" y="123"/>
                  </a:lnTo>
                  <a:lnTo>
                    <a:pt x="22" y="146"/>
                  </a:lnTo>
                  <a:lnTo>
                    <a:pt x="30" y="169"/>
                  </a:lnTo>
                  <a:lnTo>
                    <a:pt x="39" y="191"/>
                  </a:lnTo>
                  <a:lnTo>
                    <a:pt x="50" y="212"/>
                  </a:lnTo>
                  <a:lnTo>
                    <a:pt x="61" y="233"/>
                  </a:lnTo>
                  <a:lnTo>
                    <a:pt x="73" y="253"/>
                  </a:lnTo>
                  <a:lnTo>
                    <a:pt x="87" y="272"/>
                  </a:lnTo>
                  <a:lnTo>
                    <a:pt x="100" y="291"/>
                  </a:lnTo>
                  <a:lnTo>
                    <a:pt x="116" y="309"/>
                  </a:lnTo>
                  <a:lnTo>
                    <a:pt x="130" y="327"/>
                  </a:lnTo>
                  <a:lnTo>
                    <a:pt x="148" y="343"/>
                  </a:lnTo>
                  <a:lnTo>
                    <a:pt x="133" y="325"/>
                  </a:lnTo>
                  <a:lnTo>
                    <a:pt x="120" y="306"/>
                  </a:lnTo>
                  <a:lnTo>
                    <a:pt x="106" y="287"/>
                  </a:lnTo>
                  <a:lnTo>
                    <a:pt x="93" y="267"/>
                  </a:lnTo>
                  <a:lnTo>
                    <a:pt x="81" y="247"/>
                  </a:lnTo>
                  <a:lnTo>
                    <a:pt x="70" y="226"/>
                  </a:lnTo>
                  <a:lnTo>
                    <a:pt x="59" y="205"/>
                  </a:lnTo>
                  <a:lnTo>
                    <a:pt x="50" y="184"/>
                  </a:lnTo>
                  <a:lnTo>
                    <a:pt x="41" y="162"/>
                  </a:lnTo>
                  <a:lnTo>
                    <a:pt x="32" y="140"/>
                  </a:lnTo>
                  <a:lnTo>
                    <a:pt x="25" y="118"/>
                  </a:lnTo>
                  <a:lnTo>
                    <a:pt x="19" y="95"/>
                  </a:lnTo>
                  <a:lnTo>
                    <a:pt x="13" y="72"/>
                  </a:lnTo>
                  <a:lnTo>
                    <a:pt x="8" y="49"/>
                  </a:lnTo>
                  <a:lnTo>
                    <a:pt x="3" y="25"/>
                  </a:lnTo>
                  <a:lnTo>
                    <a:pt x="0" y="0"/>
                  </a:lnTo>
                </a:path>
              </a:pathLst>
            </a:custGeom>
            <a:solidFill>
              <a:srgbClr val="7A7BAE"/>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09" name="Freeform 45"/>
            <p:cNvSpPr>
              <a:spLocks/>
            </p:cNvSpPr>
            <p:nvPr/>
          </p:nvSpPr>
          <p:spPr bwMode="auto">
            <a:xfrm>
              <a:off x="554" y="3339"/>
              <a:ext cx="259" cy="551"/>
            </a:xfrm>
            <a:custGeom>
              <a:avLst/>
              <a:gdLst>
                <a:gd name="T0" fmla="*/ 231 w 259"/>
                <a:gd name="T1" fmla="*/ 527 h 551"/>
                <a:gd name="T2" fmla="*/ 181 w 259"/>
                <a:gd name="T3" fmla="*/ 477 h 551"/>
                <a:gd name="T4" fmla="*/ 137 w 259"/>
                <a:gd name="T5" fmla="*/ 423 h 551"/>
                <a:gd name="T6" fmla="*/ 98 w 259"/>
                <a:gd name="T7" fmla="*/ 363 h 551"/>
                <a:gd name="T8" fmla="*/ 67 w 259"/>
                <a:gd name="T9" fmla="*/ 298 h 551"/>
                <a:gd name="T10" fmla="*/ 43 w 259"/>
                <a:gd name="T11" fmla="*/ 231 h 551"/>
                <a:gd name="T12" fmla="*/ 26 w 259"/>
                <a:gd name="T13" fmla="*/ 161 h 551"/>
                <a:gd name="T14" fmla="*/ 18 w 259"/>
                <a:gd name="T15" fmla="*/ 87 h 551"/>
                <a:gd name="T16" fmla="*/ 18 w 259"/>
                <a:gd name="T17" fmla="*/ 47 h 551"/>
                <a:gd name="T18" fmla="*/ 18 w 259"/>
                <a:gd name="T19" fmla="*/ 40 h 551"/>
                <a:gd name="T20" fmla="*/ 18 w 259"/>
                <a:gd name="T21" fmla="*/ 34 h 551"/>
                <a:gd name="T22" fmla="*/ 18 w 259"/>
                <a:gd name="T23" fmla="*/ 28 h 551"/>
                <a:gd name="T24" fmla="*/ 18 w 259"/>
                <a:gd name="T25" fmla="*/ 22 h 551"/>
                <a:gd name="T26" fmla="*/ 18 w 259"/>
                <a:gd name="T27" fmla="*/ 15 h 551"/>
                <a:gd name="T28" fmla="*/ 18 w 259"/>
                <a:gd name="T29" fmla="*/ 10 h 551"/>
                <a:gd name="T30" fmla="*/ 18 w 259"/>
                <a:gd name="T31" fmla="*/ 3 h 551"/>
                <a:gd name="T32" fmla="*/ 17 w 259"/>
                <a:gd name="T33" fmla="*/ 8 h 551"/>
                <a:gd name="T34" fmla="*/ 13 w 259"/>
                <a:gd name="T35" fmla="*/ 23 h 551"/>
                <a:gd name="T36" fmla="*/ 9 w 259"/>
                <a:gd name="T37" fmla="*/ 39 h 551"/>
                <a:gd name="T38" fmla="*/ 6 w 259"/>
                <a:gd name="T39" fmla="*/ 55 h 551"/>
                <a:gd name="T40" fmla="*/ 4 w 259"/>
                <a:gd name="T41" fmla="*/ 72 h 551"/>
                <a:gd name="T42" fmla="*/ 2 w 259"/>
                <a:gd name="T43" fmla="*/ 88 h 551"/>
                <a:gd name="T44" fmla="*/ 1 w 259"/>
                <a:gd name="T45" fmla="*/ 105 h 551"/>
                <a:gd name="T46" fmla="*/ 0 w 259"/>
                <a:gd name="T47" fmla="*/ 121 h 551"/>
                <a:gd name="T48" fmla="*/ 3 w 259"/>
                <a:gd name="T49" fmla="*/ 154 h 551"/>
                <a:gd name="T50" fmla="*/ 13 w 259"/>
                <a:gd name="T51" fmla="*/ 202 h 551"/>
                <a:gd name="T52" fmla="*/ 25 w 259"/>
                <a:gd name="T53" fmla="*/ 248 h 551"/>
                <a:gd name="T54" fmla="*/ 41 w 259"/>
                <a:gd name="T55" fmla="*/ 293 h 551"/>
                <a:gd name="T56" fmla="*/ 60 w 259"/>
                <a:gd name="T57" fmla="*/ 337 h 551"/>
                <a:gd name="T58" fmla="*/ 82 w 259"/>
                <a:gd name="T59" fmla="*/ 378 h 551"/>
                <a:gd name="T60" fmla="*/ 107 w 259"/>
                <a:gd name="T61" fmla="*/ 418 h 551"/>
                <a:gd name="T62" fmla="*/ 134 w 259"/>
                <a:gd name="T63" fmla="*/ 456 h 551"/>
                <a:gd name="T64" fmla="*/ 155 w 259"/>
                <a:gd name="T65" fmla="*/ 479 h 551"/>
                <a:gd name="T66" fmla="*/ 168 w 259"/>
                <a:gd name="T67" fmla="*/ 491 h 551"/>
                <a:gd name="T68" fmla="*/ 181 w 259"/>
                <a:gd name="T69" fmla="*/ 501 h 551"/>
                <a:gd name="T70" fmla="*/ 194 w 259"/>
                <a:gd name="T71" fmla="*/ 511 h 551"/>
                <a:gd name="T72" fmla="*/ 207 w 259"/>
                <a:gd name="T73" fmla="*/ 520 h 551"/>
                <a:gd name="T74" fmla="*/ 222 w 259"/>
                <a:gd name="T75" fmla="*/ 530 h 551"/>
                <a:gd name="T76" fmla="*/ 236 w 259"/>
                <a:gd name="T77" fmla="*/ 538 h 551"/>
                <a:gd name="T78" fmla="*/ 250 w 259"/>
                <a:gd name="T79" fmla="*/ 546 h 5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9" h="551">
                  <a:moveTo>
                    <a:pt x="258" y="550"/>
                  </a:moveTo>
                  <a:lnTo>
                    <a:pt x="231" y="527"/>
                  </a:lnTo>
                  <a:lnTo>
                    <a:pt x="205" y="503"/>
                  </a:lnTo>
                  <a:lnTo>
                    <a:pt x="181" y="477"/>
                  </a:lnTo>
                  <a:lnTo>
                    <a:pt x="158" y="451"/>
                  </a:lnTo>
                  <a:lnTo>
                    <a:pt x="137" y="423"/>
                  </a:lnTo>
                  <a:lnTo>
                    <a:pt x="117" y="393"/>
                  </a:lnTo>
                  <a:lnTo>
                    <a:pt x="98" y="363"/>
                  </a:lnTo>
                  <a:lnTo>
                    <a:pt x="83" y="331"/>
                  </a:lnTo>
                  <a:lnTo>
                    <a:pt x="67" y="298"/>
                  </a:lnTo>
                  <a:lnTo>
                    <a:pt x="55" y="266"/>
                  </a:lnTo>
                  <a:lnTo>
                    <a:pt x="43" y="231"/>
                  </a:lnTo>
                  <a:lnTo>
                    <a:pt x="34" y="197"/>
                  </a:lnTo>
                  <a:lnTo>
                    <a:pt x="26" y="161"/>
                  </a:lnTo>
                  <a:lnTo>
                    <a:pt x="21" y="124"/>
                  </a:lnTo>
                  <a:lnTo>
                    <a:pt x="18" y="87"/>
                  </a:lnTo>
                  <a:lnTo>
                    <a:pt x="18" y="50"/>
                  </a:lnTo>
                  <a:lnTo>
                    <a:pt x="18" y="47"/>
                  </a:lnTo>
                  <a:lnTo>
                    <a:pt x="18" y="44"/>
                  </a:lnTo>
                  <a:lnTo>
                    <a:pt x="18" y="40"/>
                  </a:lnTo>
                  <a:lnTo>
                    <a:pt x="18" y="37"/>
                  </a:lnTo>
                  <a:lnTo>
                    <a:pt x="18" y="34"/>
                  </a:lnTo>
                  <a:lnTo>
                    <a:pt x="18" y="32"/>
                  </a:lnTo>
                  <a:lnTo>
                    <a:pt x="18" y="28"/>
                  </a:lnTo>
                  <a:lnTo>
                    <a:pt x="18" y="25"/>
                  </a:lnTo>
                  <a:lnTo>
                    <a:pt x="18" y="22"/>
                  </a:lnTo>
                  <a:lnTo>
                    <a:pt x="18" y="19"/>
                  </a:lnTo>
                  <a:lnTo>
                    <a:pt x="18" y="15"/>
                  </a:lnTo>
                  <a:lnTo>
                    <a:pt x="18" y="12"/>
                  </a:lnTo>
                  <a:lnTo>
                    <a:pt x="18" y="10"/>
                  </a:lnTo>
                  <a:lnTo>
                    <a:pt x="18" y="7"/>
                  </a:lnTo>
                  <a:lnTo>
                    <a:pt x="18" y="3"/>
                  </a:lnTo>
                  <a:lnTo>
                    <a:pt x="19" y="0"/>
                  </a:lnTo>
                  <a:lnTo>
                    <a:pt x="17" y="8"/>
                  </a:lnTo>
                  <a:lnTo>
                    <a:pt x="15" y="15"/>
                  </a:lnTo>
                  <a:lnTo>
                    <a:pt x="13" y="23"/>
                  </a:lnTo>
                  <a:lnTo>
                    <a:pt x="11" y="32"/>
                  </a:lnTo>
                  <a:lnTo>
                    <a:pt x="9" y="39"/>
                  </a:lnTo>
                  <a:lnTo>
                    <a:pt x="8" y="47"/>
                  </a:lnTo>
                  <a:lnTo>
                    <a:pt x="6" y="55"/>
                  </a:lnTo>
                  <a:lnTo>
                    <a:pt x="5" y="64"/>
                  </a:lnTo>
                  <a:lnTo>
                    <a:pt x="4" y="72"/>
                  </a:lnTo>
                  <a:lnTo>
                    <a:pt x="3" y="79"/>
                  </a:lnTo>
                  <a:lnTo>
                    <a:pt x="2" y="88"/>
                  </a:lnTo>
                  <a:lnTo>
                    <a:pt x="1" y="97"/>
                  </a:lnTo>
                  <a:lnTo>
                    <a:pt x="1" y="105"/>
                  </a:lnTo>
                  <a:lnTo>
                    <a:pt x="0" y="114"/>
                  </a:lnTo>
                  <a:lnTo>
                    <a:pt x="0" y="121"/>
                  </a:lnTo>
                  <a:lnTo>
                    <a:pt x="0" y="130"/>
                  </a:lnTo>
                  <a:lnTo>
                    <a:pt x="3" y="154"/>
                  </a:lnTo>
                  <a:lnTo>
                    <a:pt x="8" y="179"/>
                  </a:lnTo>
                  <a:lnTo>
                    <a:pt x="13" y="202"/>
                  </a:lnTo>
                  <a:lnTo>
                    <a:pt x="18" y="225"/>
                  </a:lnTo>
                  <a:lnTo>
                    <a:pt x="25" y="248"/>
                  </a:lnTo>
                  <a:lnTo>
                    <a:pt x="33" y="271"/>
                  </a:lnTo>
                  <a:lnTo>
                    <a:pt x="41" y="293"/>
                  </a:lnTo>
                  <a:lnTo>
                    <a:pt x="51" y="315"/>
                  </a:lnTo>
                  <a:lnTo>
                    <a:pt x="60" y="337"/>
                  </a:lnTo>
                  <a:lnTo>
                    <a:pt x="71" y="358"/>
                  </a:lnTo>
                  <a:lnTo>
                    <a:pt x="82" y="378"/>
                  </a:lnTo>
                  <a:lnTo>
                    <a:pt x="94" y="398"/>
                  </a:lnTo>
                  <a:lnTo>
                    <a:pt x="107" y="418"/>
                  </a:lnTo>
                  <a:lnTo>
                    <a:pt x="121" y="437"/>
                  </a:lnTo>
                  <a:lnTo>
                    <a:pt x="134" y="456"/>
                  </a:lnTo>
                  <a:lnTo>
                    <a:pt x="150" y="474"/>
                  </a:lnTo>
                  <a:lnTo>
                    <a:pt x="155" y="479"/>
                  </a:lnTo>
                  <a:lnTo>
                    <a:pt x="162" y="485"/>
                  </a:lnTo>
                  <a:lnTo>
                    <a:pt x="168" y="491"/>
                  </a:lnTo>
                  <a:lnTo>
                    <a:pt x="174" y="495"/>
                  </a:lnTo>
                  <a:lnTo>
                    <a:pt x="181" y="501"/>
                  </a:lnTo>
                  <a:lnTo>
                    <a:pt x="188" y="506"/>
                  </a:lnTo>
                  <a:lnTo>
                    <a:pt x="194" y="511"/>
                  </a:lnTo>
                  <a:lnTo>
                    <a:pt x="201" y="516"/>
                  </a:lnTo>
                  <a:lnTo>
                    <a:pt x="207" y="520"/>
                  </a:lnTo>
                  <a:lnTo>
                    <a:pt x="215" y="525"/>
                  </a:lnTo>
                  <a:lnTo>
                    <a:pt x="222" y="530"/>
                  </a:lnTo>
                  <a:lnTo>
                    <a:pt x="229" y="534"/>
                  </a:lnTo>
                  <a:lnTo>
                    <a:pt x="236" y="538"/>
                  </a:lnTo>
                  <a:lnTo>
                    <a:pt x="243" y="542"/>
                  </a:lnTo>
                  <a:lnTo>
                    <a:pt x="250" y="546"/>
                  </a:lnTo>
                  <a:lnTo>
                    <a:pt x="258" y="550"/>
                  </a:lnTo>
                </a:path>
              </a:pathLst>
            </a:custGeom>
            <a:solidFill>
              <a:srgbClr val="8080B2"/>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10" name="Freeform 46"/>
            <p:cNvSpPr>
              <a:spLocks/>
            </p:cNvSpPr>
            <p:nvPr/>
          </p:nvSpPr>
          <p:spPr bwMode="auto">
            <a:xfrm>
              <a:off x="571" y="3252"/>
              <a:ext cx="330" cy="672"/>
            </a:xfrm>
            <a:custGeom>
              <a:avLst/>
              <a:gdLst>
                <a:gd name="T0" fmla="*/ 246 w 330"/>
                <a:gd name="T1" fmla="*/ 639 h 672"/>
                <a:gd name="T2" fmla="*/ 257 w 330"/>
                <a:gd name="T3" fmla="*/ 645 h 672"/>
                <a:gd name="T4" fmla="*/ 268 w 330"/>
                <a:gd name="T5" fmla="*/ 649 h 672"/>
                <a:gd name="T6" fmla="*/ 278 w 330"/>
                <a:gd name="T7" fmla="*/ 654 h 672"/>
                <a:gd name="T8" fmla="*/ 290 w 330"/>
                <a:gd name="T9" fmla="*/ 659 h 672"/>
                <a:gd name="T10" fmla="*/ 301 w 330"/>
                <a:gd name="T11" fmla="*/ 662 h 672"/>
                <a:gd name="T12" fmla="*/ 311 w 330"/>
                <a:gd name="T13" fmla="*/ 666 h 672"/>
                <a:gd name="T14" fmla="*/ 323 w 330"/>
                <a:gd name="T15" fmla="*/ 669 h 672"/>
                <a:gd name="T16" fmla="*/ 295 w 330"/>
                <a:gd name="T17" fmla="*/ 650 h 672"/>
                <a:gd name="T18" fmla="*/ 233 w 330"/>
                <a:gd name="T19" fmla="*/ 601 h 672"/>
                <a:gd name="T20" fmla="*/ 176 w 330"/>
                <a:gd name="T21" fmla="*/ 545 h 672"/>
                <a:gd name="T22" fmla="*/ 128 w 330"/>
                <a:gd name="T23" fmla="*/ 482 h 672"/>
                <a:gd name="T24" fmla="*/ 88 w 330"/>
                <a:gd name="T25" fmla="*/ 413 h 672"/>
                <a:gd name="T26" fmla="*/ 55 w 330"/>
                <a:gd name="T27" fmla="*/ 339 h 672"/>
                <a:gd name="T28" fmla="*/ 34 w 330"/>
                <a:gd name="T29" fmla="*/ 260 h 672"/>
                <a:gd name="T30" fmla="*/ 23 w 330"/>
                <a:gd name="T31" fmla="*/ 178 h 672"/>
                <a:gd name="T32" fmla="*/ 21 w 330"/>
                <a:gd name="T33" fmla="*/ 127 h 672"/>
                <a:gd name="T34" fmla="*/ 22 w 330"/>
                <a:gd name="T35" fmla="*/ 110 h 672"/>
                <a:gd name="T36" fmla="*/ 23 w 330"/>
                <a:gd name="T37" fmla="*/ 93 h 672"/>
                <a:gd name="T38" fmla="*/ 24 w 330"/>
                <a:gd name="T39" fmla="*/ 76 h 672"/>
                <a:gd name="T40" fmla="*/ 26 w 330"/>
                <a:gd name="T41" fmla="*/ 58 h 672"/>
                <a:gd name="T42" fmla="*/ 29 w 330"/>
                <a:gd name="T43" fmla="*/ 42 h 672"/>
                <a:gd name="T44" fmla="*/ 31 w 330"/>
                <a:gd name="T45" fmla="*/ 25 h 672"/>
                <a:gd name="T46" fmla="*/ 35 w 330"/>
                <a:gd name="T47" fmla="*/ 9 h 672"/>
                <a:gd name="T48" fmla="*/ 33 w 330"/>
                <a:gd name="T49" fmla="*/ 5 h 672"/>
                <a:gd name="T50" fmla="*/ 29 w 330"/>
                <a:gd name="T51" fmla="*/ 15 h 672"/>
                <a:gd name="T52" fmla="*/ 23 w 330"/>
                <a:gd name="T53" fmla="*/ 26 h 672"/>
                <a:gd name="T54" fmla="*/ 19 w 330"/>
                <a:gd name="T55" fmla="*/ 37 h 672"/>
                <a:gd name="T56" fmla="*/ 15 w 330"/>
                <a:gd name="T57" fmla="*/ 48 h 672"/>
                <a:gd name="T58" fmla="*/ 11 w 330"/>
                <a:gd name="T59" fmla="*/ 58 h 672"/>
                <a:gd name="T60" fmla="*/ 7 w 330"/>
                <a:gd name="T61" fmla="*/ 70 h 672"/>
                <a:gd name="T62" fmla="*/ 3 w 330"/>
                <a:gd name="T63" fmla="*/ 80 h 672"/>
                <a:gd name="T64" fmla="*/ 1 w 330"/>
                <a:gd name="T65" fmla="*/ 89 h 672"/>
                <a:gd name="T66" fmla="*/ 1 w 330"/>
                <a:gd name="T67" fmla="*/ 96 h 672"/>
                <a:gd name="T68" fmla="*/ 1 w 330"/>
                <a:gd name="T69" fmla="*/ 101 h 672"/>
                <a:gd name="T70" fmla="*/ 0 w 330"/>
                <a:gd name="T71" fmla="*/ 108 h 672"/>
                <a:gd name="T72" fmla="*/ 0 w 330"/>
                <a:gd name="T73" fmla="*/ 114 h 672"/>
                <a:gd name="T74" fmla="*/ 0 w 330"/>
                <a:gd name="T75" fmla="*/ 121 h 672"/>
                <a:gd name="T76" fmla="*/ 0 w 330"/>
                <a:gd name="T77" fmla="*/ 126 h 672"/>
                <a:gd name="T78" fmla="*/ 0 w 330"/>
                <a:gd name="T79" fmla="*/ 133 h 672"/>
                <a:gd name="T80" fmla="*/ 1 w 330"/>
                <a:gd name="T81" fmla="*/ 173 h 672"/>
                <a:gd name="T82" fmla="*/ 10 w 330"/>
                <a:gd name="T83" fmla="*/ 247 h 672"/>
                <a:gd name="T84" fmla="*/ 26 w 330"/>
                <a:gd name="T85" fmla="*/ 318 h 672"/>
                <a:gd name="T86" fmla="*/ 51 w 330"/>
                <a:gd name="T87" fmla="*/ 386 h 672"/>
                <a:gd name="T88" fmla="*/ 82 w 330"/>
                <a:gd name="T89" fmla="*/ 450 h 672"/>
                <a:gd name="T90" fmla="*/ 120 w 330"/>
                <a:gd name="T91" fmla="*/ 509 h 672"/>
                <a:gd name="T92" fmla="*/ 165 w 330"/>
                <a:gd name="T93" fmla="*/ 564 h 672"/>
                <a:gd name="T94" fmla="*/ 214 w 330"/>
                <a:gd name="T95" fmla="*/ 615 h 6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0" h="672">
                  <a:moveTo>
                    <a:pt x="241" y="637"/>
                  </a:moveTo>
                  <a:lnTo>
                    <a:pt x="246" y="639"/>
                  </a:lnTo>
                  <a:lnTo>
                    <a:pt x="251" y="642"/>
                  </a:lnTo>
                  <a:lnTo>
                    <a:pt x="257" y="645"/>
                  </a:lnTo>
                  <a:lnTo>
                    <a:pt x="263" y="647"/>
                  </a:lnTo>
                  <a:lnTo>
                    <a:pt x="268" y="649"/>
                  </a:lnTo>
                  <a:lnTo>
                    <a:pt x="273" y="652"/>
                  </a:lnTo>
                  <a:lnTo>
                    <a:pt x="278" y="654"/>
                  </a:lnTo>
                  <a:lnTo>
                    <a:pt x="284" y="656"/>
                  </a:lnTo>
                  <a:lnTo>
                    <a:pt x="290" y="659"/>
                  </a:lnTo>
                  <a:lnTo>
                    <a:pt x="295" y="660"/>
                  </a:lnTo>
                  <a:lnTo>
                    <a:pt x="301" y="662"/>
                  </a:lnTo>
                  <a:lnTo>
                    <a:pt x="307" y="664"/>
                  </a:lnTo>
                  <a:lnTo>
                    <a:pt x="311" y="666"/>
                  </a:lnTo>
                  <a:lnTo>
                    <a:pt x="317" y="667"/>
                  </a:lnTo>
                  <a:lnTo>
                    <a:pt x="323" y="669"/>
                  </a:lnTo>
                  <a:lnTo>
                    <a:pt x="329" y="671"/>
                  </a:lnTo>
                  <a:lnTo>
                    <a:pt x="295" y="650"/>
                  </a:lnTo>
                  <a:lnTo>
                    <a:pt x="263" y="626"/>
                  </a:lnTo>
                  <a:lnTo>
                    <a:pt x="233" y="601"/>
                  </a:lnTo>
                  <a:lnTo>
                    <a:pt x="203" y="573"/>
                  </a:lnTo>
                  <a:lnTo>
                    <a:pt x="176" y="545"/>
                  </a:lnTo>
                  <a:lnTo>
                    <a:pt x="151" y="514"/>
                  </a:lnTo>
                  <a:lnTo>
                    <a:pt x="128" y="482"/>
                  </a:lnTo>
                  <a:lnTo>
                    <a:pt x="106" y="448"/>
                  </a:lnTo>
                  <a:lnTo>
                    <a:pt x="88" y="413"/>
                  </a:lnTo>
                  <a:lnTo>
                    <a:pt x="70" y="376"/>
                  </a:lnTo>
                  <a:lnTo>
                    <a:pt x="55" y="339"/>
                  </a:lnTo>
                  <a:lnTo>
                    <a:pt x="44" y="301"/>
                  </a:lnTo>
                  <a:lnTo>
                    <a:pt x="34" y="260"/>
                  </a:lnTo>
                  <a:lnTo>
                    <a:pt x="27" y="220"/>
                  </a:lnTo>
                  <a:lnTo>
                    <a:pt x="23" y="178"/>
                  </a:lnTo>
                  <a:lnTo>
                    <a:pt x="21" y="137"/>
                  </a:lnTo>
                  <a:lnTo>
                    <a:pt x="21" y="127"/>
                  </a:lnTo>
                  <a:lnTo>
                    <a:pt x="22" y="119"/>
                  </a:lnTo>
                  <a:lnTo>
                    <a:pt x="22" y="110"/>
                  </a:lnTo>
                  <a:lnTo>
                    <a:pt x="22" y="101"/>
                  </a:lnTo>
                  <a:lnTo>
                    <a:pt x="23" y="93"/>
                  </a:lnTo>
                  <a:lnTo>
                    <a:pt x="23" y="84"/>
                  </a:lnTo>
                  <a:lnTo>
                    <a:pt x="24" y="76"/>
                  </a:lnTo>
                  <a:lnTo>
                    <a:pt x="25" y="67"/>
                  </a:lnTo>
                  <a:lnTo>
                    <a:pt x="26" y="58"/>
                  </a:lnTo>
                  <a:lnTo>
                    <a:pt x="28" y="51"/>
                  </a:lnTo>
                  <a:lnTo>
                    <a:pt x="29" y="42"/>
                  </a:lnTo>
                  <a:lnTo>
                    <a:pt x="30" y="34"/>
                  </a:lnTo>
                  <a:lnTo>
                    <a:pt x="31" y="25"/>
                  </a:lnTo>
                  <a:lnTo>
                    <a:pt x="33" y="16"/>
                  </a:lnTo>
                  <a:lnTo>
                    <a:pt x="35" y="9"/>
                  </a:lnTo>
                  <a:lnTo>
                    <a:pt x="36" y="0"/>
                  </a:lnTo>
                  <a:lnTo>
                    <a:pt x="33" y="5"/>
                  </a:lnTo>
                  <a:lnTo>
                    <a:pt x="31" y="11"/>
                  </a:lnTo>
                  <a:lnTo>
                    <a:pt x="29" y="15"/>
                  </a:lnTo>
                  <a:lnTo>
                    <a:pt x="26" y="21"/>
                  </a:lnTo>
                  <a:lnTo>
                    <a:pt x="23" y="26"/>
                  </a:lnTo>
                  <a:lnTo>
                    <a:pt x="21" y="32"/>
                  </a:lnTo>
                  <a:lnTo>
                    <a:pt x="19" y="37"/>
                  </a:lnTo>
                  <a:lnTo>
                    <a:pt x="17" y="42"/>
                  </a:lnTo>
                  <a:lnTo>
                    <a:pt x="15" y="48"/>
                  </a:lnTo>
                  <a:lnTo>
                    <a:pt x="13" y="53"/>
                  </a:lnTo>
                  <a:lnTo>
                    <a:pt x="11" y="58"/>
                  </a:lnTo>
                  <a:lnTo>
                    <a:pt x="9" y="64"/>
                  </a:lnTo>
                  <a:lnTo>
                    <a:pt x="7" y="70"/>
                  </a:lnTo>
                  <a:lnTo>
                    <a:pt x="5" y="75"/>
                  </a:lnTo>
                  <a:lnTo>
                    <a:pt x="3" y="80"/>
                  </a:lnTo>
                  <a:lnTo>
                    <a:pt x="2" y="86"/>
                  </a:lnTo>
                  <a:lnTo>
                    <a:pt x="1" y="89"/>
                  </a:lnTo>
                  <a:lnTo>
                    <a:pt x="1" y="93"/>
                  </a:lnTo>
                  <a:lnTo>
                    <a:pt x="1" y="96"/>
                  </a:lnTo>
                  <a:lnTo>
                    <a:pt x="1" y="99"/>
                  </a:lnTo>
                  <a:lnTo>
                    <a:pt x="1" y="101"/>
                  </a:lnTo>
                  <a:lnTo>
                    <a:pt x="1" y="105"/>
                  </a:lnTo>
                  <a:lnTo>
                    <a:pt x="0" y="108"/>
                  </a:lnTo>
                  <a:lnTo>
                    <a:pt x="0" y="111"/>
                  </a:lnTo>
                  <a:lnTo>
                    <a:pt x="0" y="114"/>
                  </a:lnTo>
                  <a:lnTo>
                    <a:pt x="0" y="118"/>
                  </a:lnTo>
                  <a:lnTo>
                    <a:pt x="0" y="121"/>
                  </a:lnTo>
                  <a:lnTo>
                    <a:pt x="0" y="123"/>
                  </a:lnTo>
                  <a:lnTo>
                    <a:pt x="0" y="126"/>
                  </a:lnTo>
                  <a:lnTo>
                    <a:pt x="0" y="130"/>
                  </a:lnTo>
                  <a:lnTo>
                    <a:pt x="0" y="133"/>
                  </a:lnTo>
                  <a:lnTo>
                    <a:pt x="0" y="137"/>
                  </a:lnTo>
                  <a:lnTo>
                    <a:pt x="1" y="173"/>
                  </a:lnTo>
                  <a:lnTo>
                    <a:pt x="4" y="211"/>
                  </a:lnTo>
                  <a:lnTo>
                    <a:pt x="10" y="247"/>
                  </a:lnTo>
                  <a:lnTo>
                    <a:pt x="17" y="283"/>
                  </a:lnTo>
                  <a:lnTo>
                    <a:pt x="26" y="318"/>
                  </a:lnTo>
                  <a:lnTo>
                    <a:pt x="37" y="352"/>
                  </a:lnTo>
                  <a:lnTo>
                    <a:pt x="51" y="386"/>
                  </a:lnTo>
                  <a:lnTo>
                    <a:pt x="65" y="418"/>
                  </a:lnTo>
                  <a:lnTo>
                    <a:pt x="82" y="450"/>
                  </a:lnTo>
                  <a:lnTo>
                    <a:pt x="100" y="481"/>
                  </a:lnTo>
                  <a:lnTo>
                    <a:pt x="120" y="509"/>
                  </a:lnTo>
                  <a:lnTo>
                    <a:pt x="141" y="537"/>
                  </a:lnTo>
                  <a:lnTo>
                    <a:pt x="165" y="564"/>
                  </a:lnTo>
                  <a:lnTo>
                    <a:pt x="189" y="590"/>
                  </a:lnTo>
                  <a:lnTo>
                    <a:pt x="214" y="615"/>
                  </a:lnTo>
                  <a:lnTo>
                    <a:pt x="241" y="637"/>
                  </a:lnTo>
                </a:path>
              </a:pathLst>
            </a:custGeom>
            <a:solidFill>
              <a:srgbClr val="8282B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11" name="Freeform 47"/>
            <p:cNvSpPr>
              <a:spLocks/>
            </p:cNvSpPr>
            <p:nvPr/>
          </p:nvSpPr>
          <p:spPr bwMode="auto">
            <a:xfrm>
              <a:off x="594" y="3187"/>
              <a:ext cx="384" cy="752"/>
            </a:xfrm>
            <a:custGeom>
              <a:avLst/>
              <a:gdLst>
                <a:gd name="T0" fmla="*/ 311 w 384"/>
                <a:gd name="T1" fmla="*/ 738 h 752"/>
                <a:gd name="T2" fmla="*/ 321 w 384"/>
                <a:gd name="T3" fmla="*/ 740 h 752"/>
                <a:gd name="T4" fmla="*/ 330 w 384"/>
                <a:gd name="T5" fmla="*/ 742 h 752"/>
                <a:gd name="T6" fmla="*/ 339 w 384"/>
                <a:gd name="T7" fmla="*/ 744 h 752"/>
                <a:gd name="T8" fmla="*/ 349 w 384"/>
                <a:gd name="T9" fmla="*/ 746 h 752"/>
                <a:gd name="T10" fmla="*/ 359 w 384"/>
                <a:gd name="T11" fmla="*/ 747 h 752"/>
                <a:gd name="T12" fmla="*/ 368 w 384"/>
                <a:gd name="T13" fmla="*/ 749 h 752"/>
                <a:gd name="T14" fmla="*/ 378 w 384"/>
                <a:gd name="T15" fmla="*/ 750 h 752"/>
                <a:gd name="T16" fmla="*/ 344 w 384"/>
                <a:gd name="T17" fmla="*/ 732 h 752"/>
                <a:gd name="T18" fmla="*/ 270 w 384"/>
                <a:gd name="T19" fmla="*/ 687 h 752"/>
                <a:gd name="T20" fmla="*/ 205 w 384"/>
                <a:gd name="T21" fmla="*/ 631 h 752"/>
                <a:gd name="T22" fmla="*/ 148 w 384"/>
                <a:gd name="T23" fmla="*/ 567 h 752"/>
                <a:gd name="T24" fmla="*/ 100 w 384"/>
                <a:gd name="T25" fmla="*/ 497 h 752"/>
                <a:gd name="T26" fmla="*/ 63 w 384"/>
                <a:gd name="T27" fmla="*/ 419 h 752"/>
                <a:gd name="T28" fmla="*/ 37 w 384"/>
                <a:gd name="T29" fmla="*/ 335 h 752"/>
                <a:gd name="T30" fmla="*/ 23 w 384"/>
                <a:gd name="T31" fmla="*/ 247 h 752"/>
                <a:gd name="T32" fmla="*/ 22 w 384"/>
                <a:gd name="T33" fmla="*/ 188 h 752"/>
                <a:gd name="T34" fmla="*/ 23 w 384"/>
                <a:gd name="T35" fmla="*/ 162 h 752"/>
                <a:gd name="T36" fmla="*/ 25 w 384"/>
                <a:gd name="T37" fmla="*/ 136 h 752"/>
                <a:gd name="T38" fmla="*/ 29 w 384"/>
                <a:gd name="T39" fmla="*/ 110 h 752"/>
                <a:gd name="T40" fmla="*/ 33 w 384"/>
                <a:gd name="T41" fmla="*/ 85 h 752"/>
                <a:gd name="T42" fmla="*/ 39 w 384"/>
                <a:gd name="T43" fmla="*/ 60 h 752"/>
                <a:gd name="T44" fmla="*/ 45 w 384"/>
                <a:gd name="T45" fmla="*/ 36 h 752"/>
                <a:gd name="T46" fmla="*/ 52 w 384"/>
                <a:gd name="T47" fmla="*/ 11 h 752"/>
                <a:gd name="T48" fmla="*/ 54 w 384"/>
                <a:gd name="T49" fmla="*/ 4 h 752"/>
                <a:gd name="T50" fmla="*/ 49 w 384"/>
                <a:gd name="T51" fmla="*/ 11 h 752"/>
                <a:gd name="T52" fmla="*/ 43 w 384"/>
                <a:gd name="T53" fmla="*/ 19 h 752"/>
                <a:gd name="T54" fmla="*/ 38 w 384"/>
                <a:gd name="T55" fmla="*/ 28 h 752"/>
                <a:gd name="T56" fmla="*/ 32 w 384"/>
                <a:gd name="T57" fmla="*/ 36 h 752"/>
                <a:gd name="T58" fmla="*/ 27 w 384"/>
                <a:gd name="T59" fmla="*/ 44 h 752"/>
                <a:gd name="T60" fmla="*/ 22 w 384"/>
                <a:gd name="T61" fmla="*/ 53 h 752"/>
                <a:gd name="T62" fmla="*/ 17 w 384"/>
                <a:gd name="T63" fmla="*/ 61 h 752"/>
                <a:gd name="T64" fmla="*/ 14 w 384"/>
                <a:gd name="T65" fmla="*/ 74 h 752"/>
                <a:gd name="T66" fmla="*/ 10 w 384"/>
                <a:gd name="T67" fmla="*/ 90 h 752"/>
                <a:gd name="T68" fmla="*/ 8 w 384"/>
                <a:gd name="T69" fmla="*/ 107 h 752"/>
                <a:gd name="T70" fmla="*/ 5 w 384"/>
                <a:gd name="T71" fmla="*/ 123 h 752"/>
                <a:gd name="T72" fmla="*/ 3 w 384"/>
                <a:gd name="T73" fmla="*/ 141 h 752"/>
                <a:gd name="T74" fmla="*/ 2 w 384"/>
                <a:gd name="T75" fmla="*/ 158 h 752"/>
                <a:gd name="T76" fmla="*/ 1 w 384"/>
                <a:gd name="T77" fmla="*/ 175 h 752"/>
                <a:gd name="T78" fmla="*/ 0 w 384"/>
                <a:gd name="T79" fmla="*/ 192 h 752"/>
                <a:gd name="T80" fmla="*/ 2 w 384"/>
                <a:gd name="T81" fmla="*/ 243 h 752"/>
                <a:gd name="T82" fmla="*/ 13 w 384"/>
                <a:gd name="T83" fmla="*/ 325 h 752"/>
                <a:gd name="T84" fmla="*/ 34 w 384"/>
                <a:gd name="T85" fmla="*/ 405 h 752"/>
                <a:gd name="T86" fmla="*/ 66 w 384"/>
                <a:gd name="T87" fmla="*/ 478 h 752"/>
                <a:gd name="T88" fmla="*/ 106 w 384"/>
                <a:gd name="T89" fmla="*/ 547 h 752"/>
                <a:gd name="T90" fmla="*/ 155 w 384"/>
                <a:gd name="T91" fmla="*/ 610 h 752"/>
                <a:gd name="T92" fmla="*/ 211 w 384"/>
                <a:gd name="T93" fmla="*/ 666 h 752"/>
                <a:gd name="T94" fmla="*/ 273 w 384"/>
                <a:gd name="T95" fmla="*/ 715 h 7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4" h="752">
                  <a:moveTo>
                    <a:pt x="307" y="736"/>
                  </a:moveTo>
                  <a:lnTo>
                    <a:pt x="311" y="738"/>
                  </a:lnTo>
                  <a:lnTo>
                    <a:pt x="316" y="739"/>
                  </a:lnTo>
                  <a:lnTo>
                    <a:pt x="321" y="740"/>
                  </a:lnTo>
                  <a:lnTo>
                    <a:pt x="326" y="741"/>
                  </a:lnTo>
                  <a:lnTo>
                    <a:pt x="330" y="742"/>
                  </a:lnTo>
                  <a:lnTo>
                    <a:pt x="334" y="743"/>
                  </a:lnTo>
                  <a:lnTo>
                    <a:pt x="339" y="744"/>
                  </a:lnTo>
                  <a:lnTo>
                    <a:pt x="344" y="745"/>
                  </a:lnTo>
                  <a:lnTo>
                    <a:pt x="349" y="746"/>
                  </a:lnTo>
                  <a:lnTo>
                    <a:pt x="354" y="747"/>
                  </a:lnTo>
                  <a:lnTo>
                    <a:pt x="359" y="747"/>
                  </a:lnTo>
                  <a:lnTo>
                    <a:pt x="364" y="749"/>
                  </a:lnTo>
                  <a:lnTo>
                    <a:pt x="368" y="749"/>
                  </a:lnTo>
                  <a:lnTo>
                    <a:pt x="373" y="750"/>
                  </a:lnTo>
                  <a:lnTo>
                    <a:pt x="378" y="750"/>
                  </a:lnTo>
                  <a:lnTo>
                    <a:pt x="383" y="751"/>
                  </a:lnTo>
                  <a:lnTo>
                    <a:pt x="344" y="732"/>
                  </a:lnTo>
                  <a:lnTo>
                    <a:pt x="306" y="711"/>
                  </a:lnTo>
                  <a:lnTo>
                    <a:pt x="270" y="687"/>
                  </a:lnTo>
                  <a:lnTo>
                    <a:pt x="237" y="660"/>
                  </a:lnTo>
                  <a:lnTo>
                    <a:pt x="205" y="631"/>
                  </a:lnTo>
                  <a:lnTo>
                    <a:pt x="175" y="601"/>
                  </a:lnTo>
                  <a:lnTo>
                    <a:pt x="148" y="567"/>
                  </a:lnTo>
                  <a:lnTo>
                    <a:pt x="122" y="533"/>
                  </a:lnTo>
                  <a:lnTo>
                    <a:pt x="100" y="497"/>
                  </a:lnTo>
                  <a:lnTo>
                    <a:pt x="80" y="458"/>
                  </a:lnTo>
                  <a:lnTo>
                    <a:pt x="63" y="419"/>
                  </a:lnTo>
                  <a:lnTo>
                    <a:pt x="49" y="378"/>
                  </a:lnTo>
                  <a:lnTo>
                    <a:pt x="37" y="335"/>
                  </a:lnTo>
                  <a:lnTo>
                    <a:pt x="29" y="291"/>
                  </a:lnTo>
                  <a:lnTo>
                    <a:pt x="23" y="247"/>
                  </a:lnTo>
                  <a:lnTo>
                    <a:pt x="22" y="202"/>
                  </a:lnTo>
                  <a:lnTo>
                    <a:pt x="22" y="188"/>
                  </a:lnTo>
                  <a:lnTo>
                    <a:pt x="22" y="175"/>
                  </a:lnTo>
                  <a:lnTo>
                    <a:pt x="23" y="162"/>
                  </a:lnTo>
                  <a:lnTo>
                    <a:pt x="24" y="149"/>
                  </a:lnTo>
                  <a:lnTo>
                    <a:pt x="25" y="136"/>
                  </a:lnTo>
                  <a:lnTo>
                    <a:pt x="27" y="122"/>
                  </a:lnTo>
                  <a:lnTo>
                    <a:pt x="29" y="110"/>
                  </a:lnTo>
                  <a:lnTo>
                    <a:pt x="31" y="98"/>
                  </a:lnTo>
                  <a:lnTo>
                    <a:pt x="33" y="85"/>
                  </a:lnTo>
                  <a:lnTo>
                    <a:pt x="36" y="73"/>
                  </a:lnTo>
                  <a:lnTo>
                    <a:pt x="39" y="60"/>
                  </a:lnTo>
                  <a:lnTo>
                    <a:pt x="42" y="48"/>
                  </a:lnTo>
                  <a:lnTo>
                    <a:pt x="45" y="36"/>
                  </a:lnTo>
                  <a:lnTo>
                    <a:pt x="49" y="23"/>
                  </a:lnTo>
                  <a:lnTo>
                    <a:pt x="52" y="11"/>
                  </a:lnTo>
                  <a:lnTo>
                    <a:pt x="57" y="0"/>
                  </a:lnTo>
                  <a:lnTo>
                    <a:pt x="54" y="4"/>
                  </a:lnTo>
                  <a:lnTo>
                    <a:pt x="52" y="8"/>
                  </a:lnTo>
                  <a:lnTo>
                    <a:pt x="49" y="11"/>
                  </a:lnTo>
                  <a:lnTo>
                    <a:pt x="46" y="15"/>
                  </a:lnTo>
                  <a:lnTo>
                    <a:pt x="43" y="19"/>
                  </a:lnTo>
                  <a:lnTo>
                    <a:pt x="40" y="23"/>
                  </a:lnTo>
                  <a:lnTo>
                    <a:pt x="38" y="28"/>
                  </a:lnTo>
                  <a:lnTo>
                    <a:pt x="35" y="32"/>
                  </a:lnTo>
                  <a:lnTo>
                    <a:pt x="32" y="36"/>
                  </a:lnTo>
                  <a:lnTo>
                    <a:pt x="29" y="40"/>
                  </a:lnTo>
                  <a:lnTo>
                    <a:pt x="27" y="44"/>
                  </a:lnTo>
                  <a:lnTo>
                    <a:pt x="25" y="49"/>
                  </a:lnTo>
                  <a:lnTo>
                    <a:pt x="22" y="53"/>
                  </a:lnTo>
                  <a:lnTo>
                    <a:pt x="19" y="56"/>
                  </a:lnTo>
                  <a:lnTo>
                    <a:pt x="17" y="61"/>
                  </a:lnTo>
                  <a:lnTo>
                    <a:pt x="15" y="65"/>
                  </a:lnTo>
                  <a:lnTo>
                    <a:pt x="14" y="74"/>
                  </a:lnTo>
                  <a:lnTo>
                    <a:pt x="12" y="81"/>
                  </a:lnTo>
                  <a:lnTo>
                    <a:pt x="10" y="90"/>
                  </a:lnTo>
                  <a:lnTo>
                    <a:pt x="9" y="99"/>
                  </a:lnTo>
                  <a:lnTo>
                    <a:pt x="8" y="107"/>
                  </a:lnTo>
                  <a:lnTo>
                    <a:pt x="7" y="116"/>
                  </a:lnTo>
                  <a:lnTo>
                    <a:pt x="5" y="123"/>
                  </a:lnTo>
                  <a:lnTo>
                    <a:pt x="4" y="132"/>
                  </a:lnTo>
                  <a:lnTo>
                    <a:pt x="3" y="141"/>
                  </a:lnTo>
                  <a:lnTo>
                    <a:pt x="2" y="149"/>
                  </a:lnTo>
                  <a:lnTo>
                    <a:pt x="2" y="158"/>
                  </a:lnTo>
                  <a:lnTo>
                    <a:pt x="1" y="166"/>
                  </a:lnTo>
                  <a:lnTo>
                    <a:pt x="1" y="175"/>
                  </a:lnTo>
                  <a:lnTo>
                    <a:pt x="1" y="184"/>
                  </a:lnTo>
                  <a:lnTo>
                    <a:pt x="0" y="192"/>
                  </a:lnTo>
                  <a:lnTo>
                    <a:pt x="0" y="202"/>
                  </a:lnTo>
                  <a:lnTo>
                    <a:pt x="2" y="243"/>
                  </a:lnTo>
                  <a:lnTo>
                    <a:pt x="6" y="285"/>
                  </a:lnTo>
                  <a:lnTo>
                    <a:pt x="13" y="325"/>
                  </a:lnTo>
                  <a:lnTo>
                    <a:pt x="22" y="365"/>
                  </a:lnTo>
                  <a:lnTo>
                    <a:pt x="34" y="405"/>
                  </a:lnTo>
                  <a:lnTo>
                    <a:pt x="49" y="441"/>
                  </a:lnTo>
                  <a:lnTo>
                    <a:pt x="66" y="478"/>
                  </a:lnTo>
                  <a:lnTo>
                    <a:pt x="85" y="514"/>
                  </a:lnTo>
                  <a:lnTo>
                    <a:pt x="106" y="547"/>
                  </a:lnTo>
                  <a:lnTo>
                    <a:pt x="129" y="579"/>
                  </a:lnTo>
                  <a:lnTo>
                    <a:pt x="155" y="610"/>
                  </a:lnTo>
                  <a:lnTo>
                    <a:pt x="181" y="638"/>
                  </a:lnTo>
                  <a:lnTo>
                    <a:pt x="211" y="666"/>
                  </a:lnTo>
                  <a:lnTo>
                    <a:pt x="241" y="692"/>
                  </a:lnTo>
                  <a:lnTo>
                    <a:pt x="273" y="715"/>
                  </a:lnTo>
                  <a:lnTo>
                    <a:pt x="307" y="736"/>
                  </a:lnTo>
                </a:path>
              </a:pathLst>
            </a:custGeom>
            <a:solidFill>
              <a:srgbClr val="8685B5"/>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12" name="Freeform 48"/>
            <p:cNvSpPr>
              <a:spLocks/>
            </p:cNvSpPr>
            <p:nvPr/>
          </p:nvSpPr>
          <p:spPr bwMode="auto">
            <a:xfrm>
              <a:off x="615" y="3136"/>
              <a:ext cx="433" cy="807"/>
            </a:xfrm>
            <a:custGeom>
              <a:avLst/>
              <a:gdLst>
                <a:gd name="T0" fmla="*/ 366 w 433"/>
                <a:gd name="T1" fmla="*/ 803 h 807"/>
                <a:gd name="T2" fmla="*/ 373 w 433"/>
                <a:gd name="T3" fmla="*/ 804 h 807"/>
                <a:gd name="T4" fmla="*/ 378 w 433"/>
                <a:gd name="T5" fmla="*/ 804 h 807"/>
                <a:gd name="T6" fmla="*/ 385 w 433"/>
                <a:gd name="T7" fmla="*/ 805 h 807"/>
                <a:gd name="T8" fmla="*/ 392 w 433"/>
                <a:gd name="T9" fmla="*/ 805 h 807"/>
                <a:gd name="T10" fmla="*/ 398 w 433"/>
                <a:gd name="T11" fmla="*/ 805 h 807"/>
                <a:gd name="T12" fmla="*/ 406 w 433"/>
                <a:gd name="T13" fmla="*/ 805 h 807"/>
                <a:gd name="T14" fmla="*/ 412 w 433"/>
                <a:gd name="T15" fmla="*/ 805 h 807"/>
                <a:gd name="T16" fmla="*/ 416 w 433"/>
                <a:gd name="T17" fmla="*/ 805 h 807"/>
                <a:gd name="T18" fmla="*/ 418 w 433"/>
                <a:gd name="T19" fmla="*/ 805 h 807"/>
                <a:gd name="T20" fmla="*/ 420 w 433"/>
                <a:gd name="T21" fmla="*/ 805 h 807"/>
                <a:gd name="T22" fmla="*/ 422 w 433"/>
                <a:gd name="T23" fmla="*/ 805 h 807"/>
                <a:gd name="T24" fmla="*/ 424 w 433"/>
                <a:gd name="T25" fmla="*/ 805 h 807"/>
                <a:gd name="T26" fmla="*/ 427 w 433"/>
                <a:gd name="T27" fmla="*/ 805 h 807"/>
                <a:gd name="T28" fmla="*/ 430 w 433"/>
                <a:gd name="T29" fmla="*/ 805 h 807"/>
                <a:gd name="T30" fmla="*/ 432 w 433"/>
                <a:gd name="T31" fmla="*/ 805 h 807"/>
                <a:gd name="T32" fmla="*/ 345 w 433"/>
                <a:gd name="T33" fmla="*/ 771 h 807"/>
                <a:gd name="T34" fmla="*/ 268 w 433"/>
                <a:gd name="T35" fmla="*/ 725 h 807"/>
                <a:gd name="T36" fmla="*/ 198 w 433"/>
                <a:gd name="T37" fmla="*/ 666 h 807"/>
                <a:gd name="T38" fmla="*/ 138 w 433"/>
                <a:gd name="T39" fmla="*/ 599 h 807"/>
                <a:gd name="T40" fmla="*/ 90 w 433"/>
                <a:gd name="T41" fmla="*/ 521 h 807"/>
                <a:gd name="T42" fmla="*/ 53 w 433"/>
                <a:gd name="T43" fmla="*/ 438 h 807"/>
                <a:gd name="T44" fmla="*/ 30 w 433"/>
                <a:gd name="T45" fmla="*/ 348 h 807"/>
                <a:gd name="T46" fmla="*/ 22 w 433"/>
                <a:gd name="T47" fmla="*/ 253 h 807"/>
                <a:gd name="T48" fmla="*/ 23 w 433"/>
                <a:gd name="T49" fmla="*/ 219 h 807"/>
                <a:gd name="T50" fmla="*/ 26 w 433"/>
                <a:gd name="T51" fmla="*/ 185 h 807"/>
                <a:gd name="T52" fmla="*/ 31 w 433"/>
                <a:gd name="T53" fmla="*/ 153 h 807"/>
                <a:gd name="T54" fmla="*/ 38 w 433"/>
                <a:gd name="T55" fmla="*/ 121 h 807"/>
                <a:gd name="T56" fmla="*/ 46 w 433"/>
                <a:gd name="T57" fmla="*/ 90 h 807"/>
                <a:gd name="T58" fmla="*/ 55 w 433"/>
                <a:gd name="T59" fmla="*/ 59 h 807"/>
                <a:gd name="T60" fmla="*/ 68 w 433"/>
                <a:gd name="T61" fmla="*/ 29 h 807"/>
                <a:gd name="T62" fmla="*/ 81 w 433"/>
                <a:gd name="T63" fmla="*/ 0 h 807"/>
                <a:gd name="T64" fmla="*/ 75 w 433"/>
                <a:gd name="T65" fmla="*/ 7 h 807"/>
                <a:gd name="T66" fmla="*/ 68 w 433"/>
                <a:gd name="T67" fmla="*/ 12 h 807"/>
                <a:gd name="T68" fmla="*/ 62 w 433"/>
                <a:gd name="T69" fmla="*/ 18 h 807"/>
                <a:gd name="T70" fmla="*/ 56 w 433"/>
                <a:gd name="T71" fmla="*/ 25 h 807"/>
                <a:gd name="T72" fmla="*/ 52 w 433"/>
                <a:gd name="T73" fmla="*/ 32 h 807"/>
                <a:gd name="T74" fmla="*/ 46 w 433"/>
                <a:gd name="T75" fmla="*/ 37 h 807"/>
                <a:gd name="T76" fmla="*/ 41 w 433"/>
                <a:gd name="T77" fmla="*/ 45 h 807"/>
                <a:gd name="T78" fmla="*/ 35 w 433"/>
                <a:gd name="T79" fmla="*/ 52 h 807"/>
                <a:gd name="T80" fmla="*/ 27 w 433"/>
                <a:gd name="T81" fmla="*/ 75 h 807"/>
                <a:gd name="T82" fmla="*/ 20 w 433"/>
                <a:gd name="T83" fmla="*/ 99 h 807"/>
                <a:gd name="T84" fmla="*/ 14 w 433"/>
                <a:gd name="T85" fmla="*/ 124 h 807"/>
                <a:gd name="T86" fmla="*/ 10 w 433"/>
                <a:gd name="T87" fmla="*/ 149 h 807"/>
                <a:gd name="T88" fmla="*/ 5 w 433"/>
                <a:gd name="T89" fmla="*/ 174 h 807"/>
                <a:gd name="T90" fmla="*/ 2 w 433"/>
                <a:gd name="T91" fmla="*/ 201 h 807"/>
                <a:gd name="T92" fmla="*/ 1 w 433"/>
                <a:gd name="T93" fmla="*/ 227 h 807"/>
                <a:gd name="T94" fmla="*/ 0 w 433"/>
                <a:gd name="T95" fmla="*/ 253 h 807"/>
                <a:gd name="T96" fmla="*/ 7 w 433"/>
                <a:gd name="T97" fmla="*/ 342 h 807"/>
                <a:gd name="T98" fmla="*/ 26 w 433"/>
                <a:gd name="T99" fmla="*/ 429 h 807"/>
                <a:gd name="T100" fmla="*/ 58 w 433"/>
                <a:gd name="T101" fmla="*/ 511 h 807"/>
                <a:gd name="T102" fmla="*/ 101 w 433"/>
                <a:gd name="T103" fmla="*/ 584 h 807"/>
                <a:gd name="T104" fmla="*/ 154 w 433"/>
                <a:gd name="T105" fmla="*/ 652 h 807"/>
                <a:gd name="T106" fmla="*/ 216 w 433"/>
                <a:gd name="T107" fmla="*/ 711 h 807"/>
                <a:gd name="T108" fmla="*/ 285 w 433"/>
                <a:gd name="T109" fmla="*/ 762 h 807"/>
                <a:gd name="T110" fmla="*/ 363 w 433"/>
                <a:gd name="T111" fmla="*/ 802 h 8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3" h="807">
                  <a:moveTo>
                    <a:pt x="363" y="802"/>
                  </a:moveTo>
                  <a:lnTo>
                    <a:pt x="366" y="803"/>
                  </a:lnTo>
                  <a:lnTo>
                    <a:pt x="369" y="803"/>
                  </a:lnTo>
                  <a:lnTo>
                    <a:pt x="373" y="804"/>
                  </a:lnTo>
                  <a:lnTo>
                    <a:pt x="376" y="804"/>
                  </a:lnTo>
                  <a:lnTo>
                    <a:pt x="378" y="804"/>
                  </a:lnTo>
                  <a:lnTo>
                    <a:pt x="382" y="804"/>
                  </a:lnTo>
                  <a:lnTo>
                    <a:pt x="385" y="805"/>
                  </a:lnTo>
                  <a:lnTo>
                    <a:pt x="388" y="805"/>
                  </a:lnTo>
                  <a:lnTo>
                    <a:pt x="392" y="805"/>
                  </a:lnTo>
                  <a:lnTo>
                    <a:pt x="396" y="805"/>
                  </a:lnTo>
                  <a:lnTo>
                    <a:pt x="398" y="805"/>
                  </a:lnTo>
                  <a:lnTo>
                    <a:pt x="402" y="805"/>
                  </a:lnTo>
                  <a:lnTo>
                    <a:pt x="406" y="805"/>
                  </a:lnTo>
                  <a:lnTo>
                    <a:pt x="409" y="805"/>
                  </a:lnTo>
                  <a:lnTo>
                    <a:pt x="412" y="805"/>
                  </a:lnTo>
                  <a:lnTo>
                    <a:pt x="415" y="806"/>
                  </a:lnTo>
                  <a:lnTo>
                    <a:pt x="416" y="805"/>
                  </a:lnTo>
                  <a:lnTo>
                    <a:pt x="417" y="805"/>
                  </a:lnTo>
                  <a:lnTo>
                    <a:pt x="418" y="805"/>
                  </a:lnTo>
                  <a:lnTo>
                    <a:pt x="419" y="805"/>
                  </a:lnTo>
                  <a:lnTo>
                    <a:pt x="420" y="805"/>
                  </a:lnTo>
                  <a:lnTo>
                    <a:pt x="421" y="805"/>
                  </a:lnTo>
                  <a:lnTo>
                    <a:pt x="422" y="805"/>
                  </a:lnTo>
                  <a:lnTo>
                    <a:pt x="423" y="805"/>
                  </a:lnTo>
                  <a:lnTo>
                    <a:pt x="424" y="805"/>
                  </a:lnTo>
                  <a:lnTo>
                    <a:pt x="425" y="805"/>
                  </a:lnTo>
                  <a:lnTo>
                    <a:pt x="427" y="805"/>
                  </a:lnTo>
                  <a:lnTo>
                    <a:pt x="428" y="805"/>
                  </a:lnTo>
                  <a:lnTo>
                    <a:pt x="430" y="805"/>
                  </a:lnTo>
                  <a:lnTo>
                    <a:pt x="431" y="805"/>
                  </a:lnTo>
                  <a:lnTo>
                    <a:pt x="432" y="805"/>
                  </a:lnTo>
                  <a:lnTo>
                    <a:pt x="388" y="790"/>
                  </a:lnTo>
                  <a:lnTo>
                    <a:pt x="345" y="771"/>
                  </a:lnTo>
                  <a:lnTo>
                    <a:pt x="306" y="749"/>
                  </a:lnTo>
                  <a:lnTo>
                    <a:pt x="268" y="725"/>
                  </a:lnTo>
                  <a:lnTo>
                    <a:pt x="232" y="696"/>
                  </a:lnTo>
                  <a:lnTo>
                    <a:pt x="198" y="666"/>
                  </a:lnTo>
                  <a:lnTo>
                    <a:pt x="166" y="634"/>
                  </a:lnTo>
                  <a:lnTo>
                    <a:pt x="138" y="599"/>
                  </a:lnTo>
                  <a:lnTo>
                    <a:pt x="112" y="561"/>
                  </a:lnTo>
                  <a:lnTo>
                    <a:pt x="90" y="521"/>
                  </a:lnTo>
                  <a:lnTo>
                    <a:pt x="69" y="480"/>
                  </a:lnTo>
                  <a:lnTo>
                    <a:pt x="53" y="438"/>
                  </a:lnTo>
                  <a:lnTo>
                    <a:pt x="39" y="394"/>
                  </a:lnTo>
                  <a:lnTo>
                    <a:pt x="30" y="348"/>
                  </a:lnTo>
                  <a:lnTo>
                    <a:pt x="24" y="300"/>
                  </a:lnTo>
                  <a:lnTo>
                    <a:pt x="22" y="253"/>
                  </a:lnTo>
                  <a:lnTo>
                    <a:pt x="22" y="236"/>
                  </a:lnTo>
                  <a:lnTo>
                    <a:pt x="23" y="219"/>
                  </a:lnTo>
                  <a:lnTo>
                    <a:pt x="24" y="202"/>
                  </a:lnTo>
                  <a:lnTo>
                    <a:pt x="26" y="185"/>
                  </a:lnTo>
                  <a:lnTo>
                    <a:pt x="28" y="169"/>
                  </a:lnTo>
                  <a:lnTo>
                    <a:pt x="31" y="153"/>
                  </a:lnTo>
                  <a:lnTo>
                    <a:pt x="34" y="137"/>
                  </a:lnTo>
                  <a:lnTo>
                    <a:pt x="38" y="121"/>
                  </a:lnTo>
                  <a:lnTo>
                    <a:pt x="42" y="105"/>
                  </a:lnTo>
                  <a:lnTo>
                    <a:pt x="46" y="90"/>
                  </a:lnTo>
                  <a:lnTo>
                    <a:pt x="51" y="75"/>
                  </a:lnTo>
                  <a:lnTo>
                    <a:pt x="55" y="59"/>
                  </a:lnTo>
                  <a:lnTo>
                    <a:pt x="61" y="44"/>
                  </a:lnTo>
                  <a:lnTo>
                    <a:pt x="68" y="29"/>
                  </a:lnTo>
                  <a:lnTo>
                    <a:pt x="74" y="14"/>
                  </a:lnTo>
                  <a:lnTo>
                    <a:pt x="81" y="0"/>
                  </a:lnTo>
                  <a:lnTo>
                    <a:pt x="78" y="3"/>
                  </a:lnTo>
                  <a:lnTo>
                    <a:pt x="75" y="7"/>
                  </a:lnTo>
                  <a:lnTo>
                    <a:pt x="72" y="10"/>
                  </a:lnTo>
                  <a:lnTo>
                    <a:pt x="68" y="12"/>
                  </a:lnTo>
                  <a:lnTo>
                    <a:pt x="65" y="15"/>
                  </a:lnTo>
                  <a:lnTo>
                    <a:pt x="62" y="18"/>
                  </a:lnTo>
                  <a:lnTo>
                    <a:pt x="59" y="22"/>
                  </a:lnTo>
                  <a:lnTo>
                    <a:pt x="56" y="25"/>
                  </a:lnTo>
                  <a:lnTo>
                    <a:pt x="54" y="28"/>
                  </a:lnTo>
                  <a:lnTo>
                    <a:pt x="52" y="32"/>
                  </a:lnTo>
                  <a:lnTo>
                    <a:pt x="49" y="34"/>
                  </a:lnTo>
                  <a:lnTo>
                    <a:pt x="46" y="37"/>
                  </a:lnTo>
                  <a:lnTo>
                    <a:pt x="44" y="41"/>
                  </a:lnTo>
                  <a:lnTo>
                    <a:pt x="41" y="45"/>
                  </a:lnTo>
                  <a:lnTo>
                    <a:pt x="38" y="48"/>
                  </a:lnTo>
                  <a:lnTo>
                    <a:pt x="35" y="52"/>
                  </a:lnTo>
                  <a:lnTo>
                    <a:pt x="31" y="63"/>
                  </a:lnTo>
                  <a:lnTo>
                    <a:pt x="27" y="75"/>
                  </a:lnTo>
                  <a:lnTo>
                    <a:pt x="23" y="87"/>
                  </a:lnTo>
                  <a:lnTo>
                    <a:pt x="20" y="99"/>
                  </a:lnTo>
                  <a:lnTo>
                    <a:pt x="17" y="112"/>
                  </a:lnTo>
                  <a:lnTo>
                    <a:pt x="14" y="124"/>
                  </a:lnTo>
                  <a:lnTo>
                    <a:pt x="12" y="137"/>
                  </a:lnTo>
                  <a:lnTo>
                    <a:pt x="10" y="149"/>
                  </a:lnTo>
                  <a:lnTo>
                    <a:pt x="7" y="162"/>
                  </a:lnTo>
                  <a:lnTo>
                    <a:pt x="5" y="174"/>
                  </a:lnTo>
                  <a:lnTo>
                    <a:pt x="4" y="187"/>
                  </a:lnTo>
                  <a:lnTo>
                    <a:pt x="2" y="201"/>
                  </a:lnTo>
                  <a:lnTo>
                    <a:pt x="1" y="213"/>
                  </a:lnTo>
                  <a:lnTo>
                    <a:pt x="1" y="227"/>
                  </a:lnTo>
                  <a:lnTo>
                    <a:pt x="1" y="239"/>
                  </a:lnTo>
                  <a:lnTo>
                    <a:pt x="0" y="253"/>
                  </a:lnTo>
                  <a:lnTo>
                    <a:pt x="2" y="298"/>
                  </a:lnTo>
                  <a:lnTo>
                    <a:pt x="7" y="342"/>
                  </a:lnTo>
                  <a:lnTo>
                    <a:pt x="15" y="386"/>
                  </a:lnTo>
                  <a:lnTo>
                    <a:pt x="26" y="429"/>
                  </a:lnTo>
                  <a:lnTo>
                    <a:pt x="41" y="470"/>
                  </a:lnTo>
                  <a:lnTo>
                    <a:pt x="58" y="511"/>
                  </a:lnTo>
                  <a:lnTo>
                    <a:pt x="79" y="548"/>
                  </a:lnTo>
                  <a:lnTo>
                    <a:pt x="101" y="584"/>
                  </a:lnTo>
                  <a:lnTo>
                    <a:pt x="126" y="620"/>
                  </a:lnTo>
                  <a:lnTo>
                    <a:pt x="154" y="652"/>
                  </a:lnTo>
                  <a:lnTo>
                    <a:pt x="184" y="684"/>
                  </a:lnTo>
                  <a:lnTo>
                    <a:pt x="216" y="711"/>
                  </a:lnTo>
                  <a:lnTo>
                    <a:pt x="250" y="738"/>
                  </a:lnTo>
                  <a:lnTo>
                    <a:pt x="285" y="762"/>
                  </a:lnTo>
                  <a:lnTo>
                    <a:pt x="323" y="784"/>
                  </a:lnTo>
                  <a:lnTo>
                    <a:pt x="363" y="802"/>
                  </a:lnTo>
                </a:path>
              </a:pathLst>
            </a:custGeom>
            <a:solidFill>
              <a:srgbClr val="8A89B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13" name="Freeform 49"/>
            <p:cNvSpPr>
              <a:spLocks/>
            </p:cNvSpPr>
            <p:nvPr/>
          </p:nvSpPr>
          <p:spPr bwMode="auto">
            <a:xfrm>
              <a:off x="638" y="3094"/>
              <a:ext cx="473" cy="848"/>
            </a:xfrm>
            <a:custGeom>
              <a:avLst/>
              <a:gdLst>
                <a:gd name="T0" fmla="*/ 413 w 473"/>
                <a:gd name="T1" fmla="*/ 846 h 848"/>
                <a:gd name="T2" fmla="*/ 421 w 473"/>
                <a:gd name="T3" fmla="*/ 846 h 848"/>
                <a:gd name="T4" fmla="*/ 429 w 473"/>
                <a:gd name="T5" fmla="*/ 846 h 848"/>
                <a:gd name="T6" fmla="*/ 437 w 473"/>
                <a:gd name="T7" fmla="*/ 845 h 848"/>
                <a:gd name="T8" fmla="*/ 445 w 473"/>
                <a:gd name="T9" fmla="*/ 844 h 848"/>
                <a:gd name="T10" fmla="*/ 453 w 473"/>
                <a:gd name="T11" fmla="*/ 843 h 848"/>
                <a:gd name="T12" fmla="*/ 460 w 473"/>
                <a:gd name="T13" fmla="*/ 842 h 848"/>
                <a:gd name="T14" fmla="*/ 468 w 473"/>
                <a:gd name="T15" fmla="*/ 841 h 848"/>
                <a:gd name="T16" fmla="*/ 424 w 473"/>
                <a:gd name="T17" fmla="*/ 829 h 848"/>
                <a:gd name="T18" fmla="*/ 335 w 473"/>
                <a:gd name="T19" fmla="*/ 793 h 848"/>
                <a:gd name="T20" fmla="*/ 253 w 473"/>
                <a:gd name="T21" fmla="*/ 745 h 848"/>
                <a:gd name="T22" fmla="*/ 183 w 473"/>
                <a:gd name="T23" fmla="*/ 684 h 848"/>
                <a:gd name="T24" fmla="*/ 122 w 473"/>
                <a:gd name="T25" fmla="*/ 612 h 848"/>
                <a:gd name="T26" fmla="*/ 75 w 473"/>
                <a:gd name="T27" fmla="*/ 530 h 848"/>
                <a:gd name="T28" fmla="*/ 42 w 473"/>
                <a:gd name="T29" fmla="*/ 440 h 848"/>
                <a:gd name="T30" fmla="*/ 24 w 473"/>
                <a:gd name="T31" fmla="*/ 344 h 848"/>
                <a:gd name="T32" fmla="*/ 22 w 473"/>
                <a:gd name="T33" fmla="*/ 273 h 848"/>
                <a:gd name="T34" fmla="*/ 25 w 473"/>
                <a:gd name="T35" fmla="*/ 234 h 848"/>
                <a:gd name="T36" fmla="*/ 31 w 473"/>
                <a:gd name="T37" fmla="*/ 195 h 848"/>
                <a:gd name="T38" fmla="*/ 40 w 473"/>
                <a:gd name="T39" fmla="*/ 157 h 848"/>
                <a:gd name="T40" fmla="*/ 51 w 473"/>
                <a:gd name="T41" fmla="*/ 120 h 848"/>
                <a:gd name="T42" fmla="*/ 64 w 473"/>
                <a:gd name="T43" fmla="*/ 84 h 848"/>
                <a:gd name="T44" fmla="*/ 80 w 473"/>
                <a:gd name="T45" fmla="*/ 50 h 848"/>
                <a:gd name="T46" fmla="*/ 97 w 473"/>
                <a:gd name="T47" fmla="*/ 16 h 848"/>
                <a:gd name="T48" fmla="*/ 104 w 473"/>
                <a:gd name="T49" fmla="*/ 2 h 848"/>
                <a:gd name="T50" fmla="*/ 97 w 473"/>
                <a:gd name="T51" fmla="*/ 8 h 848"/>
                <a:gd name="T52" fmla="*/ 91 w 473"/>
                <a:gd name="T53" fmla="*/ 12 h 848"/>
                <a:gd name="T54" fmla="*/ 85 w 473"/>
                <a:gd name="T55" fmla="*/ 17 h 848"/>
                <a:gd name="T56" fmla="*/ 80 w 473"/>
                <a:gd name="T57" fmla="*/ 22 h 848"/>
                <a:gd name="T58" fmla="*/ 74 w 473"/>
                <a:gd name="T59" fmla="*/ 28 h 848"/>
                <a:gd name="T60" fmla="*/ 67 w 473"/>
                <a:gd name="T61" fmla="*/ 33 h 848"/>
                <a:gd name="T62" fmla="*/ 61 w 473"/>
                <a:gd name="T63" fmla="*/ 38 h 848"/>
                <a:gd name="T64" fmla="*/ 52 w 473"/>
                <a:gd name="T65" fmla="*/ 55 h 848"/>
                <a:gd name="T66" fmla="*/ 40 w 473"/>
                <a:gd name="T67" fmla="*/ 85 h 848"/>
                <a:gd name="T68" fmla="*/ 28 w 473"/>
                <a:gd name="T69" fmla="*/ 116 h 848"/>
                <a:gd name="T70" fmla="*/ 19 w 473"/>
                <a:gd name="T71" fmla="*/ 146 h 848"/>
                <a:gd name="T72" fmla="*/ 12 w 473"/>
                <a:gd name="T73" fmla="*/ 179 h 848"/>
                <a:gd name="T74" fmla="*/ 7 w 473"/>
                <a:gd name="T75" fmla="*/ 210 h 848"/>
                <a:gd name="T76" fmla="*/ 2 w 473"/>
                <a:gd name="T77" fmla="*/ 244 h 848"/>
                <a:gd name="T78" fmla="*/ 1 w 473"/>
                <a:gd name="T79" fmla="*/ 277 h 848"/>
                <a:gd name="T80" fmla="*/ 2 w 473"/>
                <a:gd name="T81" fmla="*/ 342 h 848"/>
                <a:gd name="T82" fmla="*/ 17 w 473"/>
                <a:gd name="T83" fmla="*/ 435 h 848"/>
                <a:gd name="T84" fmla="*/ 48 w 473"/>
                <a:gd name="T85" fmla="*/ 522 h 848"/>
                <a:gd name="T86" fmla="*/ 89 w 473"/>
                <a:gd name="T87" fmla="*/ 602 h 848"/>
                <a:gd name="T88" fmla="*/ 144 w 473"/>
                <a:gd name="T89" fmla="*/ 675 h 848"/>
                <a:gd name="T90" fmla="*/ 210 w 473"/>
                <a:gd name="T91" fmla="*/ 738 h 848"/>
                <a:gd name="T92" fmla="*/ 284 w 473"/>
                <a:gd name="T93" fmla="*/ 791 h 848"/>
                <a:gd name="T94" fmla="*/ 365 w 473"/>
                <a:gd name="T95" fmla="*/ 831 h 8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73" h="848">
                  <a:moveTo>
                    <a:pt x="410" y="847"/>
                  </a:moveTo>
                  <a:lnTo>
                    <a:pt x="413" y="846"/>
                  </a:lnTo>
                  <a:lnTo>
                    <a:pt x="417" y="846"/>
                  </a:lnTo>
                  <a:lnTo>
                    <a:pt x="421" y="846"/>
                  </a:lnTo>
                  <a:lnTo>
                    <a:pt x="425" y="846"/>
                  </a:lnTo>
                  <a:lnTo>
                    <a:pt x="429" y="846"/>
                  </a:lnTo>
                  <a:lnTo>
                    <a:pt x="433" y="845"/>
                  </a:lnTo>
                  <a:lnTo>
                    <a:pt x="437" y="845"/>
                  </a:lnTo>
                  <a:lnTo>
                    <a:pt x="441" y="845"/>
                  </a:lnTo>
                  <a:lnTo>
                    <a:pt x="445" y="844"/>
                  </a:lnTo>
                  <a:lnTo>
                    <a:pt x="449" y="844"/>
                  </a:lnTo>
                  <a:lnTo>
                    <a:pt x="453" y="843"/>
                  </a:lnTo>
                  <a:lnTo>
                    <a:pt x="456" y="843"/>
                  </a:lnTo>
                  <a:lnTo>
                    <a:pt x="460" y="842"/>
                  </a:lnTo>
                  <a:lnTo>
                    <a:pt x="464" y="842"/>
                  </a:lnTo>
                  <a:lnTo>
                    <a:pt x="468" y="841"/>
                  </a:lnTo>
                  <a:lnTo>
                    <a:pt x="472" y="840"/>
                  </a:lnTo>
                  <a:lnTo>
                    <a:pt x="424" y="829"/>
                  </a:lnTo>
                  <a:lnTo>
                    <a:pt x="379" y="814"/>
                  </a:lnTo>
                  <a:lnTo>
                    <a:pt x="335" y="793"/>
                  </a:lnTo>
                  <a:lnTo>
                    <a:pt x="293" y="771"/>
                  </a:lnTo>
                  <a:lnTo>
                    <a:pt x="253" y="745"/>
                  </a:lnTo>
                  <a:lnTo>
                    <a:pt x="217" y="715"/>
                  </a:lnTo>
                  <a:lnTo>
                    <a:pt x="183" y="684"/>
                  </a:lnTo>
                  <a:lnTo>
                    <a:pt x="151" y="649"/>
                  </a:lnTo>
                  <a:lnTo>
                    <a:pt x="122" y="612"/>
                  </a:lnTo>
                  <a:lnTo>
                    <a:pt x="97" y="572"/>
                  </a:lnTo>
                  <a:lnTo>
                    <a:pt x="75" y="530"/>
                  </a:lnTo>
                  <a:lnTo>
                    <a:pt x="56" y="486"/>
                  </a:lnTo>
                  <a:lnTo>
                    <a:pt x="42" y="440"/>
                  </a:lnTo>
                  <a:lnTo>
                    <a:pt x="31" y="393"/>
                  </a:lnTo>
                  <a:lnTo>
                    <a:pt x="24" y="344"/>
                  </a:lnTo>
                  <a:lnTo>
                    <a:pt x="22" y="294"/>
                  </a:lnTo>
                  <a:lnTo>
                    <a:pt x="22" y="273"/>
                  </a:lnTo>
                  <a:lnTo>
                    <a:pt x="23" y="253"/>
                  </a:lnTo>
                  <a:lnTo>
                    <a:pt x="25" y="234"/>
                  </a:lnTo>
                  <a:lnTo>
                    <a:pt x="28" y="215"/>
                  </a:lnTo>
                  <a:lnTo>
                    <a:pt x="31" y="195"/>
                  </a:lnTo>
                  <a:lnTo>
                    <a:pt x="35" y="176"/>
                  </a:lnTo>
                  <a:lnTo>
                    <a:pt x="40" y="157"/>
                  </a:lnTo>
                  <a:lnTo>
                    <a:pt x="45" y="139"/>
                  </a:lnTo>
                  <a:lnTo>
                    <a:pt x="51" y="120"/>
                  </a:lnTo>
                  <a:lnTo>
                    <a:pt x="56" y="102"/>
                  </a:lnTo>
                  <a:lnTo>
                    <a:pt x="64" y="84"/>
                  </a:lnTo>
                  <a:lnTo>
                    <a:pt x="71" y="67"/>
                  </a:lnTo>
                  <a:lnTo>
                    <a:pt x="80" y="50"/>
                  </a:lnTo>
                  <a:lnTo>
                    <a:pt x="88" y="33"/>
                  </a:lnTo>
                  <a:lnTo>
                    <a:pt x="97" y="16"/>
                  </a:lnTo>
                  <a:lnTo>
                    <a:pt x="107" y="0"/>
                  </a:lnTo>
                  <a:lnTo>
                    <a:pt x="104" y="2"/>
                  </a:lnTo>
                  <a:lnTo>
                    <a:pt x="101" y="5"/>
                  </a:lnTo>
                  <a:lnTo>
                    <a:pt x="97" y="8"/>
                  </a:lnTo>
                  <a:lnTo>
                    <a:pt x="94" y="10"/>
                  </a:lnTo>
                  <a:lnTo>
                    <a:pt x="91" y="12"/>
                  </a:lnTo>
                  <a:lnTo>
                    <a:pt x="88" y="15"/>
                  </a:lnTo>
                  <a:lnTo>
                    <a:pt x="85" y="17"/>
                  </a:lnTo>
                  <a:lnTo>
                    <a:pt x="83" y="20"/>
                  </a:lnTo>
                  <a:lnTo>
                    <a:pt x="80" y="22"/>
                  </a:lnTo>
                  <a:lnTo>
                    <a:pt x="77" y="25"/>
                  </a:lnTo>
                  <a:lnTo>
                    <a:pt x="74" y="28"/>
                  </a:lnTo>
                  <a:lnTo>
                    <a:pt x="70" y="31"/>
                  </a:lnTo>
                  <a:lnTo>
                    <a:pt x="67" y="33"/>
                  </a:lnTo>
                  <a:lnTo>
                    <a:pt x="64" y="35"/>
                  </a:lnTo>
                  <a:lnTo>
                    <a:pt x="61" y="38"/>
                  </a:lnTo>
                  <a:lnTo>
                    <a:pt x="59" y="41"/>
                  </a:lnTo>
                  <a:lnTo>
                    <a:pt x="52" y="55"/>
                  </a:lnTo>
                  <a:lnTo>
                    <a:pt x="46" y="71"/>
                  </a:lnTo>
                  <a:lnTo>
                    <a:pt x="40" y="85"/>
                  </a:lnTo>
                  <a:lnTo>
                    <a:pt x="34" y="100"/>
                  </a:lnTo>
                  <a:lnTo>
                    <a:pt x="28" y="116"/>
                  </a:lnTo>
                  <a:lnTo>
                    <a:pt x="23" y="131"/>
                  </a:lnTo>
                  <a:lnTo>
                    <a:pt x="19" y="146"/>
                  </a:lnTo>
                  <a:lnTo>
                    <a:pt x="16" y="163"/>
                  </a:lnTo>
                  <a:lnTo>
                    <a:pt x="12" y="179"/>
                  </a:lnTo>
                  <a:lnTo>
                    <a:pt x="9" y="194"/>
                  </a:lnTo>
                  <a:lnTo>
                    <a:pt x="7" y="210"/>
                  </a:lnTo>
                  <a:lnTo>
                    <a:pt x="4" y="227"/>
                  </a:lnTo>
                  <a:lnTo>
                    <a:pt x="2" y="244"/>
                  </a:lnTo>
                  <a:lnTo>
                    <a:pt x="1" y="260"/>
                  </a:lnTo>
                  <a:lnTo>
                    <a:pt x="1" y="277"/>
                  </a:lnTo>
                  <a:lnTo>
                    <a:pt x="0" y="294"/>
                  </a:lnTo>
                  <a:lnTo>
                    <a:pt x="2" y="342"/>
                  </a:lnTo>
                  <a:lnTo>
                    <a:pt x="8" y="389"/>
                  </a:lnTo>
                  <a:lnTo>
                    <a:pt x="17" y="435"/>
                  </a:lnTo>
                  <a:lnTo>
                    <a:pt x="31" y="479"/>
                  </a:lnTo>
                  <a:lnTo>
                    <a:pt x="48" y="522"/>
                  </a:lnTo>
                  <a:lnTo>
                    <a:pt x="67" y="563"/>
                  </a:lnTo>
                  <a:lnTo>
                    <a:pt x="89" y="602"/>
                  </a:lnTo>
                  <a:lnTo>
                    <a:pt x="116" y="640"/>
                  </a:lnTo>
                  <a:lnTo>
                    <a:pt x="144" y="675"/>
                  </a:lnTo>
                  <a:lnTo>
                    <a:pt x="175" y="707"/>
                  </a:lnTo>
                  <a:lnTo>
                    <a:pt x="210" y="738"/>
                  </a:lnTo>
                  <a:lnTo>
                    <a:pt x="246" y="766"/>
                  </a:lnTo>
                  <a:lnTo>
                    <a:pt x="284" y="791"/>
                  </a:lnTo>
                  <a:lnTo>
                    <a:pt x="323" y="813"/>
                  </a:lnTo>
                  <a:lnTo>
                    <a:pt x="365" y="831"/>
                  </a:lnTo>
                  <a:lnTo>
                    <a:pt x="410" y="847"/>
                  </a:lnTo>
                </a:path>
              </a:pathLst>
            </a:custGeom>
            <a:solidFill>
              <a:srgbClr val="8E8CB9"/>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14" name="Freeform 50"/>
            <p:cNvSpPr>
              <a:spLocks/>
            </p:cNvSpPr>
            <p:nvPr/>
          </p:nvSpPr>
          <p:spPr bwMode="auto">
            <a:xfrm>
              <a:off x="661" y="3062"/>
              <a:ext cx="509" cy="873"/>
            </a:xfrm>
            <a:custGeom>
              <a:avLst/>
              <a:gdLst>
                <a:gd name="T0" fmla="*/ 454 w 509"/>
                <a:gd name="T1" fmla="*/ 871 h 873"/>
                <a:gd name="T2" fmla="*/ 461 w 509"/>
                <a:gd name="T3" fmla="*/ 870 h 873"/>
                <a:gd name="T4" fmla="*/ 469 w 509"/>
                <a:gd name="T5" fmla="*/ 868 h 873"/>
                <a:gd name="T6" fmla="*/ 476 w 509"/>
                <a:gd name="T7" fmla="*/ 867 h 873"/>
                <a:gd name="T8" fmla="*/ 483 w 509"/>
                <a:gd name="T9" fmla="*/ 865 h 873"/>
                <a:gd name="T10" fmla="*/ 490 w 509"/>
                <a:gd name="T11" fmla="*/ 863 h 873"/>
                <a:gd name="T12" fmla="*/ 497 w 509"/>
                <a:gd name="T13" fmla="*/ 861 h 873"/>
                <a:gd name="T14" fmla="*/ 504 w 509"/>
                <a:gd name="T15" fmla="*/ 860 h 873"/>
                <a:gd name="T16" fmla="*/ 457 w 509"/>
                <a:gd name="T17" fmla="*/ 851 h 873"/>
                <a:gd name="T18" fmla="*/ 361 w 509"/>
                <a:gd name="T19" fmla="*/ 823 h 873"/>
                <a:gd name="T20" fmla="*/ 274 w 509"/>
                <a:gd name="T21" fmla="*/ 778 h 873"/>
                <a:gd name="T22" fmla="*/ 197 w 509"/>
                <a:gd name="T23" fmla="*/ 720 h 873"/>
                <a:gd name="T24" fmla="*/ 131 w 509"/>
                <a:gd name="T25" fmla="*/ 648 h 873"/>
                <a:gd name="T26" fmla="*/ 80 w 509"/>
                <a:gd name="T27" fmla="*/ 566 h 873"/>
                <a:gd name="T28" fmla="*/ 43 w 509"/>
                <a:gd name="T29" fmla="*/ 475 h 873"/>
                <a:gd name="T30" fmla="*/ 24 w 509"/>
                <a:gd name="T31" fmla="*/ 377 h 873"/>
                <a:gd name="T32" fmla="*/ 22 w 509"/>
                <a:gd name="T33" fmla="*/ 303 h 873"/>
                <a:gd name="T34" fmla="*/ 26 w 509"/>
                <a:gd name="T35" fmla="*/ 258 h 873"/>
                <a:gd name="T36" fmla="*/ 34 w 509"/>
                <a:gd name="T37" fmla="*/ 214 h 873"/>
                <a:gd name="T38" fmla="*/ 45 w 509"/>
                <a:gd name="T39" fmla="*/ 171 h 873"/>
                <a:gd name="T40" fmla="*/ 59 w 509"/>
                <a:gd name="T41" fmla="*/ 130 h 873"/>
                <a:gd name="T42" fmla="*/ 77 w 509"/>
                <a:gd name="T43" fmla="*/ 91 h 873"/>
                <a:gd name="T44" fmla="*/ 97 w 509"/>
                <a:gd name="T45" fmla="*/ 54 h 873"/>
                <a:gd name="T46" fmla="*/ 121 w 509"/>
                <a:gd name="T47" fmla="*/ 17 h 873"/>
                <a:gd name="T48" fmla="*/ 130 w 509"/>
                <a:gd name="T49" fmla="*/ 2 h 873"/>
                <a:gd name="T50" fmla="*/ 124 w 509"/>
                <a:gd name="T51" fmla="*/ 6 h 873"/>
                <a:gd name="T52" fmla="*/ 118 w 509"/>
                <a:gd name="T53" fmla="*/ 10 h 873"/>
                <a:gd name="T54" fmla="*/ 112 w 509"/>
                <a:gd name="T55" fmla="*/ 13 h 873"/>
                <a:gd name="T56" fmla="*/ 105 w 509"/>
                <a:gd name="T57" fmla="*/ 17 h 873"/>
                <a:gd name="T58" fmla="*/ 99 w 509"/>
                <a:gd name="T59" fmla="*/ 22 h 873"/>
                <a:gd name="T60" fmla="*/ 93 w 509"/>
                <a:gd name="T61" fmla="*/ 26 h 873"/>
                <a:gd name="T62" fmla="*/ 88 w 509"/>
                <a:gd name="T63" fmla="*/ 30 h 873"/>
                <a:gd name="T64" fmla="*/ 75 w 509"/>
                <a:gd name="T65" fmla="*/ 49 h 873"/>
                <a:gd name="T66" fmla="*/ 56 w 509"/>
                <a:gd name="T67" fmla="*/ 81 h 873"/>
                <a:gd name="T68" fmla="*/ 41 w 509"/>
                <a:gd name="T69" fmla="*/ 117 h 873"/>
                <a:gd name="T70" fmla="*/ 28 w 509"/>
                <a:gd name="T71" fmla="*/ 152 h 873"/>
                <a:gd name="T72" fmla="*/ 17 w 509"/>
                <a:gd name="T73" fmla="*/ 189 h 873"/>
                <a:gd name="T74" fmla="*/ 9 w 509"/>
                <a:gd name="T75" fmla="*/ 228 h 873"/>
                <a:gd name="T76" fmla="*/ 3 w 509"/>
                <a:gd name="T77" fmla="*/ 266 h 873"/>
                <a:gd name="T78" fmla="*/ 0 w 509"/>
                <a:gd name="T79" fmla="*/ 306 h 873"/>
                <a:gd name="T80" fmla="*/ 2 w 509"/>
                <a:gd name="T81" fmla="*/ 376 h 873"/>
                <a:gd name="T82" fmla="*/ 19 w 509"/>
                <a:gd name="T83" fmla="*/ 471 h 873"/>
                <a:gd name="T84" fmla="*/ 53 w 509"/>
                <a:gd name="T85" fmla="*/ 561 h 873"/>
                <a:gd name="T86" fmla="*/ 100 w 509"/>
                <a:gd name="T87" fmla="*/ 643 h 873"/>
                <a:gd name="T88" fmla="*/ 161 w 509"/>
                <a:gd name="T89" fmla="*/ 715 h 873"/>
                <a:gd name="T90" fmla="*/ 232 w 509"/>
                <a:gd name="T91" fmla="*/ 776 h 873"/>
                <a:gd name="T92" fmla="*/ 313 w 509"/>
                <a:gd name="T93" fmla="*/ 825 h 873"/>
                <a:gd name="T94" fmla="*/ 403 w 509"/>
                <a:gd name="T95" fmla="*/ 860 h 8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9" h="873">
                  <a:moveTo>
                    <a:pt x="450" y="872"/>
                  </a:moveTo>
                  <a:lnTo>
                    <a:pt x="454" y="871"/>
                  </a:lnTo>
                  <a:lnTo>
                    <a:pt x="457" y="871"/>
                  </a:lnTo>
                  <a:lnTo>
                    <a:pt x="461" y="870"/>
                  </a:lnTo>
                  <a:lnTo>
                    <a:pt x="464" y="869"/>
                  </a:lnTo>
                  <a:lnTo>
                    <a:pt x="469" y="868"/>
                  </a:lnTo>
                  <a:lnTo>
                    <a:pt x="472" y="868"/>
                  </a:lnTo>
                  <a:lnTo>
                    <a:pt x="476" y="867"/>
                  </a:lnTo>
                  <a:lnTo>
                    <a:pt x="479" y="866"/>
                  </a:lnTo>
                  <a:lnTo>
                    <a:pt x="483" y="865"/>
                  </a:lnTo>
                  <a:lnTo>
                    <a:pt x="487" y="864"/>
                  </a:lnTo>
                  <a:lnTo>
                    <a:pt x="490" y="863"/>
                  </a:lnTo>
                  <a:lnTo>
                    <a:pt x="493" y="862"/>
                  </a:lnTo>
                  <a:lnTo>
                    <a:pt x="497" y="861"/>
                  </a:lnTo>
                  <a:lnTo>
                    <a:pt x="500" y="861"/>
                  </a:lnTo>
                  <a:lnTo>
                    <a:pt x="504" y="860"/>
                  </a:lnTo>
                  <a:lnTo>
                    <a:pt x="508" y="859"/>
                  </a:lnTo>
                  <a:lnTo>
                    <a:pt x="457" y="851"/>
                  </a:lnTo>
                  <a:lnTo>
                    <a:pt x="409" y="839"/>
                  </a:lnTo>
                  <a:lnTo>
                    <a:pt x="361" y="823"/>
                  </a:lnTo>
                  <a:lnTo>
                    <a:pt x="317" y="802"/>
                  </a:lnTo>
                  <a:lnTo>
                    <a:pt x="274" y="778"/>
                  </a:lnTo>
                  <a:lnTo>
                    <a:pt x="234" y="751"/>
                  </a:lnTo>
                  <a:lnTo>
                    <a:pt x="197" y="720"/>
                  </a:lnTo>
                  <a:lnTo>
                    <a:pt x="163" y="686"/>
                  </a:lnTo>
                  <a:lnTo>
                    <a:pt x="131" y="648"/>
                  </a:lnTo>
                  <a:lnTo>
                    <a:pt x="104" y="609"/>
                  </a:lnTo>
                  <a:lnTo>
                    <a:pt x="80" y="566"/>
                  </a:lnTo>
                  <a:lnTo>
                    <a:pt x="59" y="522"/>
                  </a:lnTo>
                  <a:lnTo>
                    <a:pt x="43" y="475"/>
                  </a:lnTo>
                  <a:lnTo>
                    <a:pt x="31" y="427"/>
                  </a:lnTo>
                  <a:lnTo>
                    <a:pt x="24" y="377"/>
                  </a:lnTo>
                  <a:lnTo>
                    <a:pt x="22" y="326"/>
                  </a:lnTo>
                  <a:lnTo>
                    <a:pt x="22" y="303"/>
                  </a:lnTo>
                  <a:lnTo>
                    <a:pt x="23" y="280"/>
                  </a:lnTo>
                  <a:lnTo>
                    <a:pt x="26" y="258"/>
                  </a:lnTo>
                  <a:lnTo>
                    <a:pt x="29" y="236"/>
                  </a:lnTo>
                  <a:lnTo>
                    <a:pt x="34" y="214"/>
                  </a:lnTo>
                  <a:lnTo>
                    <a:pt x="39" y="192"/>
                  </a:lnTo>
                  <a:lnTo>
                    <a:pt x="45" y="171"/>
                  </a:lnTo>
                  <a:lnTo>
                    <a:pt x="52" y="151"/>
                  </a:lnTo>
                  <a:lnTo>
                    <a:pt x="59" y="130"/>
                  </a:lnTo>
                  <a:lnTo>
                    <a:pt x="67" y="110"/>
                  </a:lnTo>
                  <a:lnTo>
                    <a:pt x="77" y="91"/>
                  </a:lnTo>
                  <a:lnTo>
                    <a:pt x="87" y="72"/>
                  </a:lnTo>
                  <a:lnTo>
                    <a:pt x="97" y="54"/>
                  </a:lnTo>
                  <a:lnTo>
                    <a:pt x="109" y="34"/>
                  </a:lnTo>
                  <a:lnTo>
                    <a:pt x="121" y="17"/>
                  </a:lnTo>
                  <a:lnTo>
                    <a:pt x="133" y="0"/>
                  </a:lnTo>
                  <a:lnTo>
                    <a:pt x="130" y="2"/>
                  </a:lnTo>
                  <a:lnTo>
                    <a:pt x="127" y="4"/>
                  </a:lnTo>
                  <a:lnTo>
                    <a:pt x="124" y="6"/>
                  </a:lnTo>
                  <a:lnTo>
                    <a:pt x="121" y="8"/>
                  </a:lnTo>
                  <a:lnTo>
                    <a:pt x="118" y="10"/>
                  </a:lnTo>
                  <a:lnTo>
                    <a:pt x="115" y="11"/>
                  </a:lnTo>
                  <a:lnTo>
                    <a:pt x="112" y="13"/>
                  </a:lnTo>
                  <a:lnTo>
                    <a:pt x="108" y="15"/>
                  </a:lnTo>
                  <a:lnTo>
                    <a:pt x="105" y="17"/>
                  </a:lnTo>
                  <a:lnTo>
                    <a:pt x="102" y="19"/>
                  </a:lnTo>
                  <a:lnTo>
                    <a:pt x="99" y="22"/>
                  </a:lnTo>
                  <a:lnTo>
                    <a:pt x="96" y="23"/>
                  </a:lnTo>
                  <a:lnTo>
                    <a:pt x="93" y="26"/>
                  </a:lnTo>
                  <a:lnTo>
                    <a:pt x="91" y="28"/>
                  </a:lnTo>
                  <a:lnTo>
                    <a:pt x="88" y="30"/>
                  </a:lnTo>
                  <a:lnTo>
                    <a:pt x="85" y="32"/>
                  </a:lnTo>
                  <a:lnTo>
                    <a:pt x="75" y="49"/>
                  </a:lnTo>
                  <a:lnTo>
                    <a:pt x="65" y="64"/>
                  </a:lnTo>
                  <a:lnTo>
                    <a:pt x="56" y="81"/>
                  </a:lnTo>
                  <a:lnTo>
                    <a:pt x="49" y="98"/>
                  </a:lnTo>
                  <a:lnTo>
                    <a:pt x="41" y="117"/>
                  </a:lnTo>
                  <a:lnTo>
                    <a:pt x="34" y="134"/>
                  </a:lnTo>
                  <a:lnTo>
                    <a:pt x="28" y="152"/>
                  </a:lnTo>
                  <a:lnTo>
                    <a:pt x="22" y="171"/>
                  </a:lnTo>
                  <a:lnTo>
                    <a:pt x="17" y="189"/>
                  </a:lnTo>
                  <a:lnTo>
                    <a:pt x="13" y="207"/>
                  </a:lnTo>
                  <a:lnTo>
                    <a:pt x="9" y="228"/>
                  </a:lnTo>
                  <a:lnTo>
                    <a:pt x="5" y="247"/>
                  </a:lnTo>
                  <a:lnTo>
                    <a:pt x="3" y="266"/>
                  </a:lnTo>
                  <a:lnTo>
                    <a:pt x="1" y="286"/>
                  </a:lnTo>
                  <a:lnTo>
                    <a:pt x="0" y="306"/>
                  </a:lnTo>
                  <a:lnTo>
                    <a:pt x="0" y="326"/>
                  </a:lnTo>
                  <a:lnTo>
                    <a:pt x="2" y="376"/>
                  </a:lnTo>
                  <a:lnTo>
                    <a:pt x="9" y="425"/>
                  </a:lnTo>
                  <a:lnTo>
                    <a:pt x="19" y="471"/>
                  </a:lnTo>
                  <a:lnTo>
                    <a:pt x="34" y="517"/>
                  </a:lnTo>
                  <a:lnTo>
                    <a:pt x="53" y="561"/>
                  </a:lnTo>
                  <a:lnTo>
                    <a:pt x="75" y="603"/>
                  </a:lnTo>
                  <a:lnTo>
                    <a:pt x="100" y="643"/>
                  </a:lnTo>
                  <a:lnTo>
                    <a:pt x="128" y="680"/>
                  </a:lnTo>
                  <a:lnTo>
                    <a:pt x="161" y="715"/>
                  </a:lnTo>
                  <a:lnTo>
                    <a:pt x="195" y="747"/>
                  </a:lnTo>
                  <a:lnTo>
                    <a:pt x="232" y="776"/>
                  </a:lnTo>
                  <a:lnTo>
                    <a:pt x="272" y="802"/>
                  </a:lnTo>
                  <a:lnTo>
                    <a:pt x="313" y="825"/>
                  </a:lnTo>
                  <a:lnTo>
                    <a:pt x="357" y="844"/>
                  </a:lnTo>
                  <a:lnTo>
                    <a:pt x="403" y="860"/>
                  </a:lnTo>
                  <a:lnTo>
                    <a:pt x="450" y="872"/>
                  </a:lnTo>
                </a:path>
              </a:pathLst>
            </a:custGeom>
            <a:solidFill>
              <a:srgbClr val="9391BC"/>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15" name="Freeform 51"/>
            <p:cNvSpPr>
              <a:spLocks/>
            </p:cNvSpPr>
            <p:nvPr/>
          </p:nvSpPr>
          <p:spPr bwMode="auto">
            <a:xfrm>
              <a:off x="682" y="3037"/>
              <a:ext cx="540" cy="886"/>
            </a:xfrm>
            <a:custGeom>
              <a:avLst/>
              <a:gdLst>
                <a:gd name="T0" fmla="*/ 489 w 540"/>
                <a:gd name="T1" fmla="*/ 884 h 886"/>
                <a:gd name="T2" fmla="*/ 496 w 540"/>
                <a:gd name="T3" fmla="*/ 881 h 886"/>
                <a:gd name="T4" fmla="*/ 503 w 540"/>
                <a:gd name="T5" fmla="*/ 880 h 886"/>
                <a:gd name="T6" fmla="*/ 510 w 540"/>
                <a:gd name="T7" fmla="*/ 877 h 886"/>
                <a:gd name="T8" fmla="*/ 517 w 540"/>
                <a:gd name="T9" fmla="*/ 874 h 886"/>
                <a:gd name="T10" fmla="*/ 522 w 540"/>
                <a:gd name="T11" fmla="*/ 873 h 886"/>
                <a:gd name="T12" fmla="*/ 529 w 540"/>
                <a:gd name="T13" fmla="*/ 870 h 886"/>
                <a:gd name="T14" fmla="*/ 535 w 540"/>
                <a:gd name="T15" fmla="*/ 867 h 886"/>
                <a:gd name="T16" fmla="*/ 486 w 540"/>
                <a:gd name="T17" fmla="*/ 863 h 886"/>
                <a:gd name="T18" fmla="*/ 385 w 540"/>
                <a:gd name="T19" fmla="*/ 842 h 886"/>
                <a:gd name="T20" fmla="*/ 293 w 540"/>
                <a:gd name="T21" fmla="*/ 803 h 886"/>
                <a:gd name="T22" fmla="*/ 210 w 540"/>
                <a:gd name="T23" fmla="*/ 746 h 886"/>
                <a:gd name="T24" fmla="*/ 140 w 540"/>
                <a:gd name="T25" fmla="*/ 677 h 886"/>
                <a:gd name="T26" fmla="*/ 84 w 540"/>
                <a:gd name="T27" fmla="*/ 595 h 886"/>
                <a:gd name="T28" fmla="*/ 45 w 540"/>
                <a:gd name="T29" fmla="*/ 503 h 886"/>
                <a:gd name="T30" fmla="*/ 24 w 540"/>
                <a:gd name="T31" fmla="*/ 404 h 886"/>
                <a:gd name="T32" fmla="*/ 22 w 540"/>
                <a:gd name="T33" fmla="*/ 325 h 886"/>
                <a:gd name="T34" fmla="*/ 27 w 540"/>
                <a:gd name="T35" fmla="*/ 277 h 886"/>
                <a:gd name="T36" fmla="*/ 37 w 540"/>
                <a:gd name="T37" fmla="*/ 229 h 886"/>
                <a:gd name="T38" fmla="*/ 51 w 540"/>
                <a:gd name="T39" fmla="*/ 182 h 886"/>
                <a:gd name="T40" fmla="*/ 69 w 540"/>
                <a:gd name="T41" fmla="*/ 138 h 886"/>
                <a:gd name="T42" fmla="*/ 91 w 540"/>
                <a:gd name="T43" fmla="*/ 95 h 886"/>
                <a:gd name="T44" fmla="*/ 117 w 540"/>
                <a:gd name="T45" fmla="*/ 55 h 886"/>
                <a:gd name="T46" fmla="*/ 146 w 540"/>
                <a:gd name="T47" fmla="*/ 17 h 886"/>
                <a:gd name="T48" fmla="*/ 159 w 540"/>
                <a:gd name="T49" fmla="*/ 1 h 886"/>
                <a:gd name="T50" fmla="*/ 152 w 540"/>
                <a:gd name="T51" fmla="*/ 4 h 886"/>
                <a:gd name="T52" fmla="*/ 146 w 540"/>
                <a:gd name="T53" fmla="*/ 7 h 886"/>
                <a:gd name="T54" fmla="*/ 139 w 540"/>
                <a:gd name="T55" fmla="*/ 10 h 886"/>
                <a:gd name="T56" fmla="*/ 133 w 540"/>
                <a:gd name="T57" fmla="*/ 13 h 886"/>
                <a:gd name="T58" fmla="*/ 127 w 540"/>
                <a:gd name="T59" fmla="*/ 16 h 886"/>
                <a:gd name="T60" fmla="*/ 121 w 540"/>
                <a:gd name="T61" fmla="*/ 19 h 886"/>
                <a:gd name="T62" fmla="*/ 115 w 540"/>
                <a:gd name="T63" fmla="*/ 23 h 886"/>
                <a:gd name="T64" fmla="*/ 99 w 540"/>
                <a:gd name="T65" fmla="*/ 42 h 886"/>
                <a:gd name="T66" fmla="*/ 76 w 540"/>
                <a:gd name="T67" fmla="*/ 77 h 886"/>
                <a:gd name="T68" fmla="*/ 54 w 540"/>
                <a:gd name="T69" fmla="*/ 116 h 886"/>
                <a:gd name="T70" fmla="*/ 37 w 540"/>
                <a:gd name="T71" fmla="*/ 155 h 886"/>
                <a:gd name="T72" fmla="*/ 22 w 540"/>
                <a:gd name="T73" fmla="*/ 196 h 886"/>
                <a:gd name="T74" fmla="*/ 12 w 540"/>
                <a:gd name="T75" fmla="*/ 239 h 886"/>
                <a:gd name="T76" fmla="*/ 4 w 540"/>
                <a:gd name="T77" fmla="*/ 283 h 886"/>
                <a:gd name="T78" fmla="*/ 0 w 540"/>
                <a:gd name="T79" fmla="*/ 328 h 886"/>
                <a:gd name="T80" fmla="*/ 2 w 540"/>
                <a:gd name="T81" fmla="*/ 402 h 886"/>
                <a:gd name="T82" fmla="*/ 20 w 540"/>
                <a:gd name="T83" fmla="*/ 500 h 886"/>
                <a:gd name="T84" fmla="*/ 57 w 540"/>
                <a:gd name="T85" fmla="*/ 592 h 886"/>
                <a:gd name="T86" fmla="*/ 109 w 540"/>
                <a:gd name="T87" fmla="*/ 674 h 886"/>
                <a:gd name="T88" fmla="*/ 175 w 540"/>
                <a:gd name="T89" fmla="*/ 745 h 886"/>
                <a:gd name="T90" fmla="*/ 252 w 540"/>
                <a:gd name="T91" fmla="*/ 805 h 886"/>
                <a:gd name="T92" fmla="*/ 340 w 540"/>
                <a:gd name="T93" fmla="*/ 849 h 886"/>
                <a:gd name="T94" fmla="*/ 436 w 540"/>
                <a:gd name="T95" fmla="*/ 877 h 8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0" h="886">
                  <a:moveTo>
                    <a:pt x="486" y="885"/>
                  </a:moveTo>
                  <a:lnTo>
                    <a:pt x="489" y="884"/>
                  </a:lnTo>
                  <a:lnTo>
                    <a:pt x="493" y="883"/>
                  </a:lnTo>
                  <a:lnTo>
                    <a:pt x="496" y="881"/>
                  </a:lnTo>
                  <a:lnTo>
                    <a:pt x="500" y="880"/>
                  </a:lnTo>
                  <a:lnTo>
                    <a:pt x="503" y="880"/>
                  </a:lnTo>
                  <a:lnTo>
                    <a:pt x="507" y="878"/>
                  </a:lnTo>
                  <a:lnTo>
                    <a:pt x="510" y="877"/>
                  </a:lnTo>
                  <a:lnTo>
                    <a:pt x="514" y="875"/>
                  </a:lnTo>
                  <a:lnTo>
                    <a:pt x="517" y="874"/>
                  </a:lnTo>
                  <a:lnTo>
                    <a:pt x="520" y="874"/>
                  </a:lnTo>
                  <a:lnTo>
                    <a:pt x="522" y="873"/>
                  </a:lnTo>
                  <a:lnTo>
                    <a:pt x="526" y="872"/>
                  </a:lnTo>
                  <a:lnTo>
                    <a:pt x="529" y="870"/>
                  </a:lnTo>
                  <a:lnTo>
                    <a:pt x="532" y="869"/>
                  </a:lnTo>
                  <a:lnTo>
                    <a:pt x="535" y="867"/>
                  </a:lnTo>
                  <a:lnTo>
                    <a:pt x="539" y="866"/>
                  </a:lnTo>
                  <a:lnTo>
                    <a:pt x="486" y="863"/>
                  </a:lnTo>
                  <a:lnTo>
                    <a:pt x="435" y="854"/>
                  </a:lnTo>
                  <a:lnTo>
                    <a:pt x="385" y="842"/>
                  </a:lnTo>
                  <a:lnTo>
                    <a:pt x="338" y="825"/>
                  </a:lnTo>
                  <a:lnTo>
                    <a:pt x="293" y="803"/>
                  </a:lnTo>
                  <a:lnTo>
                    <a:pt x="249" y="776"/>
                  </a:lnTo>
                  <a:lnTo>
                    <a:pt x="210" y="746"/>
                  </a:lnTo>
                  <a:lnTo>
                    <a:pt x="173" y="714"/>
                  </a:lnTo>
                  <a:lnTo>
                    <a:pt x="140" y="677"/>
                  </a:lnTo>
                  <a:lnTo>
                    <a:pt x="110" y="637"/>
                  </a:lnTo>
                  <a:lnTo>
                    <a:pt x="84" y="595"/>
                  </a:lnTo>
                  <a:lnTo>
                    <a:pt x="62" y="550"/>
                  </a:lnTo>
                  <a:lnTo>
                    <a:pt x="45" y="503"/>
                  </a:lnTo>
                  <a:lnTo>
                    <a:pt x="32" y="454"/>
                  </a:lnTo>
                  <a:lnTo>
                    <a:pt x="24" y="404"/>
                  </a:lnTo>
                  <a:lnTo>
                    <a:pt x="22" y="351"/>
                  </a:lnTo>
                  <a:lnTo>
                    <a:pt x="22" y="325"/>
                  </a:lnTo>
                  <a:lnTo>
                    <a:pt x="24" y="301"/>
                  </a:lnTo>
                  <a:lnTo>
                    <a:pt x="27" y="277"/>
                  </a:lnTo>
                  <a:lnTo>
                    <a:pt x="31" y="252"/>
                  </a:lnTo>
                  <a:lnTo>
                    <a:pt x="37" y="229"/>
                  </a:lnTo>
                  <a:lnTo>
                    <a:pt x="43" y="204"/>
                  </a:lnTo>
                  <a:lnTo>
                    <a:pt x="51" y="182"/>
                  </a:lnTo>
                  <a:lnTo>
                    <a:pt x="59" y="159"/>
                  </a:lnTo>
                  <a:lnTo>
                    <a:pt x="69" y="138"/>
                  </a:lnTo>
                  <a:lnTo>
                    <a:pt x="80" y="116"/>
                  </a:lnTo>
                  <a:lnTo>
                    <a:pt x="91" y="95"/>
                  </a:lnTo>
                  <a:lnTo>
                    <a:pt x="103" y="75"/>
                  </a:lnTo>
                  <a:lnTo>
                    <a:pt x="117" y="55"/>
                  </a:lnTo>
                  <a:lnTo>
                    <a:pt x="131" y="35"/>
                  </a:lnTo>
                  <a:lnTo>
                    <a:pt x="146" y="17"/>
                  </a:lnTo>
                  <a:lnTo>
                    <a:pt x="162" y="0"/>
                  </a:lnTo>
                  <a:lnTo>
                    <a:pt x="159" y="1"/>
                  </a:lnTo>
                  <a:lnTo>
                    <a:pt x="156" y="2"/>
                  </a:lnTo>
                  <a:lnTo>
                    <a:pt x="152" y="4"/>
                  </a:lnTo>
                  <a:lnTo>
                    <a:pt x="149" y="6"/>
                  </a:lnTo>
                  <a:lnTo>
                    <a:pt x="146" y="7"/>
                  </a:lnTo>
                  <a:lnTo>
                    <a:pt x="143" y="9"/>
                  </a:lnTo>
                  <a:lnTo>
                    <a:pt x="139" y="10"/>
                  </a:lnTo>
                  <a:lnTo>
                    <a:pt x="136" y="11"/>
                  </a:lnTo>
                  <a:lnTo>
                    <a:pt x="133" y="13"/>
                  </a:lnTo>
                  <a:lnTo>
                    <a:pt x="130" y="14"/>
                  </a:lnTo>
                  <a:lnTo>
                    <a:pt x="127" y="16"/>
                  </a:lnTo>
                  <a:lnTo>
                    <a:pt x="125" y="18"/>
                  </a:lnTo>
                  <a:lnTo>
                    <a:pt x="121" y="19"/>
                  </a:lnTo>
                  <a:lnTo>
                    <a:pt x="118" y="21"/>
                  </a:lnTo>
                  <a:lnTo>
                    <a:pt x="115" y="23"/>
                  </a:lnTo>
                  <a:lnTo>
                    <a:pt x="112" y="25"/>
                  </a:lnTo>
                  <a:lnTo>
                    <a:pt x="99" y="42"/>
                  </a:lnTo>
                  <a:lnTo>
                    <a:pt x="87" y="59"/>
                  </a:lnTo>
                  <a:lnTo>
                    <a:pt x="76" y="77"/>
                  </a:lnTo>
                  <a:lnTo>
                    <a:pt x="64" y="97"/>
                  </a:lnTo>
                  <a:lnTo>
                    <a:pt x="54" y="116"/>
                  </a:lnTo>
                  <a:lnTo>
                    <a:pt x="46" y="135"/>
                  </a:lnTo>
                  <a:lnTo>
                    <a:pt x="37" y="155"/>
                  </a:lnTo>
                  <a:lnTo>
                    <a:pt x="29" y="176"/>
                  </a:lnTo>
                  <a:lnTo>
                    <a:pt x="22" y="196"/>
                  </a:lnTo>
                  <a:lnTo>
                    <a:pt x="17" y="217"/>
                  </a:lnTo>
                  <a:lnTo>
                    <a:pt x="12" y="239"/>
                  </a:lnTo>
                  <a:lnTo>
                    <a:pt x="8" y="261"/>
                  </a:lnTo>
                  <a:lnTo>
                    <a:pt x="4" y="283"/>
                  </a:lnTo>
                  <a:lnTo>
                    <a:pt x="2" y="305"/>
                  </a:lnTo>
                  <a:lnTo>
                    <a:pt x="0" y="328"/>
                  </a:lnTo>
                  <a:lnTo>
                    <a:pt x="0" y="351"/>
                  </a:lnTo>
                  <a:lnTo>
                    <a:pt x="2" y="402"/>
                  </a:lnTo>
                  <a:lnTo>
                    <a:pt x="10" y="453"/>
                  </a:lnTo>
                  <a:lnTo>
                    <a:pt x="20" y="500"/>
                  </a:lnTo>
                  <a:lnTo>
                    <a:pt x="37" y="547"/>
                  </a:lnTo>
                  <a:lnTo>
                    <a:pt x="57" y="592"/>
                  </a:lnTo>
                  <a:lnTo>
                    <a:pt x="82" y="634"/>
                  </a:lnTo>
                  <a:lnTo>
                    <a:pt x="109" y="674"/>
                  </a:lnTo>
                  <a:lnTo>
                    <a:pt x="140" y="711"/>
                  </a:lnTo>
                  <a:lnTo>
                    <a:pt x="175" y="745"/>
                  </a:lnTo>
                  <a:lnTo>
                    <a:pt x="212" y="777"/>
                  </a:lnTo>
                  <a:lnTo>
                    <a:pt x="252" y="805"/>
                  </a:lnTo>
                  <a:lnTo>
                    <a:pt x="296" y="829"/>
                  </a:lnTo>
                  <a:lnTo>
                    <a:pt x="340" y="849"/>
                  </a:lnTo>
                  <a:lnTo>
                    <a:pt x="387" y="865"/>
                  </a:lnTo>
                  <a:lnTo>
                    <a:pt x="436" y="877"/>
                  </a:lnTo>
                  <a:lnTo>
                    <a:pt x="486" y="885"/>
                  </a:lnTo>
                </a:path>
              </a:pathLst>
            </a:custGeom>
            <a:solidFill>
              <a:srgbClr val="9695BE"/>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16" name="Freeform 52"/>
            <p:cNvSpPr>
              <a:spLocks/>
            </p:cNvSpPr>
            <p:nvPr/>
          </p:nvSpPr>
          <p:spPr bwMode="auto">
            <a:xfrm>
              <a:off x="705" y="3019"/>
              <a:ext cx="565" cy="885"/>
            </a:xfrm>
            <a:custGeom>
              <a:avLst/>
              <a:gdLst>
                <a:gd name="T0" fmla="*/ 519 w 565"/>
                <a:gd name="T1" fmla="*/ 882 h 885"/>
                <a:gd name="T2" fmla="*/ 526 w 565"/>
                <a:gd name="T3" fmla="*/ 879 h 885"/>
                <a:gd name="T4" fmla="*/ 532 w 565"/>
                <a:gd name="T5" fmla="*/ 877 h 885"/>
                <a:gd name="T6" fmla="*/ 538 w 565"/>
                <a:gd name="T7" fmla="*/ 874 h 885"/>
                <a:gd name="T8" fmla="*/ 544 w 565"/>
                <a:gd name="T9" fmla="*/ 871 h 885"/>
                <a:gd name="T10" fmla="*/ 549 w 565"/>
                <a:gd name="T11" fmla="*/ 868 h 885"/>
                <a:gd name="T12" fmla="*/ 555 w 565"/>
                <a:gd name="T13" fmla="*/ 865 h 885"/>
                <a:gd name="T14" fmla="*/ 561 w 565"/>
                <a:gd name="T15" fmla="*/ 862 h 885"/>
                <a:gd name="T16" fmla="*/ 562 w 565"/>
                <a:gd name="T17" fmla="*/ 860 h 885"/>
                <a:gd name="T18" fmla="*/ 556 w 565"/>
                <a:gd name="T19" fmla="*/ 860 h 885"/>
                <a:gd name="T20" fmla="*/ 550 w 565"/>
                <a:gd name="T21" fmla="*/ 861 h 885"/>
                <a:gd name="T22" fmla="*/ 546 w 565"/>
                <a:gd name="T23" fmla="*/ 862 h 885"/>
                <a:gd name="T24" fmla="*/ 541 w 565"/>
                <a:gd name="T25" fmla="*/ 862 h 885"/>
                <a:gd name="T26" fmla="*/ 535 w 565"/>
                <a:gd name="T27" fmla="*/ 862 h 885"/>
                <a:gd name="T28" fmla="*/ 529 w 565"/>
                <a:gd name="T29" fmla="*/ 862 h 885"/>
                <a:gd name="T30" fmla="*/ 524 w 565"/>
                <a:gd name="T31" fmla="*/ 862 h 885"/>
                <a:gd name="T32" fmla="*/ 470 w 565"/>
                <a:gd name="T33" fmla="*/ 859 h 885"/>
                <a:gd name="T34" fmla="*/ 372 w 565"/>
                <a:gd name="T35" fmla="*/ 840 h 885"/>
                <a:gd name="T36" fmla="*/ 283 w 565"/>
                <a:gd name="T37" fmla="*/ 803 h 885"/>
                <a:gd name="T38" fmla="*/ 203 w 565"/>
                <a:gd name="T39" fmla="*/ 750 h 885"/>
                <a:gd name="T40" fmla="*/ 135 w 565"/>
                <a:gd name="T41" fmla="*/ 683 h 885"/>
                <a:gd name="T42" fmla="*/ 82 w 565"/>
                <a:gd name="T43" fmla="*/ 604 h 885"/>
                <a:gd name="T44" fmla="*/ 44 w 565"/>
                <a:gd name="T45" fmla="*/ 516 h 885"/>
                <a:gd name="T46" fmla="*/ 24 w 565"/>
                <a:gd name="T47" fmla="*/ 420 h 885"/>
                <a:gd name="T48" fmla="*/ 22 w 565"/>
                <a:gd name="T49" fmla="*/ 342 h 885"/>
                <a:gd name="T50" fmla="*/ 28 w 565"/>
                <a:gd name="T51" fmla="*/ 288 h 885"/>
                <a:gd name="T52" fmla="*/ 40 w 565"/>
                <a:gd name="T53" fmla="*/ 236 h 885"/>
                <a:gd name="T54" fmla="*/ 56 w 565"/>
                <a:gd name="T55" fmla="*/ 187 h 885"/>
                <a:gd name="T56" fmla="*/ 79 w 565"/>
                <a:gd name="T57" fmla="*/ 140 h 885"/>
                <a:gd name="T58" fmla="*/ 105 w 565"/>
                <a:gd name="T59" fmla="*/ 96 h 885"/>
                <a:gd name="T60" fmla="*/ 136 w 565"/>
                <a:gd name="T61" fmla="*/ 55 h 885"/>
                <a:gd name="T62" fmla="*/ 171 w 565"/>
                <a:gd name="T63" fmla="*/ 18 h 885"/>
                <a:gd name="T64" fmla="*/ 187 w 565"/>
                <a:gd name="T65" fmla="*/ 1 h 885"/>
                <a:gd name="T66" fmla="*/ 180 w 565"/>
                <a:gd name="T67" fmla="*/ 4 h 885"/>
                <a:gd name="T68" fmla="*/ 174 w 565"/>
                <a:gd name="T69" fmla="*/ 5 h 885"/>
                <a:gd name="T70" fmla="*/ 167 w 565"/>
                <a:gd name="T71" fmla="*/ 8 h 885"/>
                <a:gd name="T72" fmla="*/ 161 w 565"/>
                <a:gd name="T73" fmla="*/ 10 h 885"/>
                <a:gd name="T74" fmla="*/ 155 w 565"/>
                <a:gd name="T75" fmla="*/ 12 h 885"/>
                <a:gd name="T76" fmla="*/ 149 w 565"/>
                <a:gd name="T77" fmla="*/ 14 h 885"/>
                <a:gd name="T78" fmla="*/ 143 w 565"/>
                <a:gd name="T79" fmla="*/ 16 h 885"/>
                <a:gd name="T80" fmla="*/ 123 w 565"/>
                <a:gd name="T81" fmla="*/ 35 h 885"/>
                <a:gd name="T82" fmla="*/ 94 w 565"/>
                <a:gd name="T83" fmla="*/ 74 h 885"/>
                <a:gd name="T84" fmla="*/ 69 w 565"/>
                <a:gd name="T85" fmla="*/ 113 h 885"/>
                <a:gd name="T86" fmla="*/ 47 w 565"/>
                <a:gd name="T87" fmla="*/ 156 h 885"/>
                <a:gd name="T88" fmla="*/ 28 w 565"/>
                <a:gd name="T89" fmla="*/ 200 h 885"/>
                <a:gd name="T90" fmla="*/ 15 w 565"/>
                <a:gd name="T91" fmla="*/ 247 h 885"/>
                <a:gd name="T92" fmla="*/ 5 w 565"/>
                <a:gd name="T93" fmla="*/ 295 h 885"/>
                <a:gd name="T94" fmla="*/ 1 w 565"/>
                <a:gd name="T95" fmla="*/ 343 h 885"/>
                <a:gd name="T96" fmla="*/ 2 w 565"/>
                <a:gd name="T97" fmla="*/ 421 h 885"/>
                <a:gd name="T98" fmla="*/ 22 w 565"/>
                <a:gd name="T99" fmla="*/ 521 h 885"/>
                <a:gd name="T100" fmla="*/ 62 w 565"/>
                <a:gd name="T101" fmla="*/ 613 h 885"/>
                <a:gd name="T102" fmla="*/ 118 w 565"/>
                <a:gd name="T103" fmla="*/ 696 h 885"/>
                <a:gd name="T104" fmla="*/ 188 w 565"/>
                <a:gd name="T105" fmla="*/ 764 h 885"/>
                <a:gd name="T106" fmla="*/ 270 w 565"/>
                <a:gd name="T107" fmla="*/ 821 h 885"/>
                <a:gd name="T108" fmla="*/ 363 w 565"/>
                <a:gd name="T109" fmla="*/ 859 h 885"/>
                <a:gd name="T110" fmla="*/ 464 w 565"/>
                <a:gd name="T111" fmla="*/ 880 h 8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65" h="885">
                  <a:moveTo>
                    <a:pt x="516" y="884"/>
                  </a:moveTo>
                  <a:lnTo>
                    <a:pt x="519" y="882"/>
                  </a:lnTo>
                  <a:lnTo>
                    <a:pt x="523" y="881"/>
                  </a:lnTo>
                  <a:lnTo>
                    <a:pt x="526" y="879"/>
                  </a:lnTo>
                  <a:lnTo>
                    <a:pt x="529" y="878"/>
                  </a:lnTo>
                  <a:lnTo>
                    <a:pt x="532" y="877"/>
                  </a:lnTo>
                  <a:lnTo>
                    <a:pt x="535" y="875"/>
                  </a:lnTo>
                  <a:lnTo>
                    <a:pt x="538" y="874"/>
                  </a:lnTo>
                  <a:lnTo>
                    <a:pt x="541" y="873"/>
                  </a:lnTo>
                  <a:lnTo>
                    <a:pt x="544" y="871"/>
                  </a:lnTo>
                  <a:lnTo>
                    <a:pt x="546" y="870"/>
                  </a:lnTo>
                  <a:lnTo>
                    <a:pt x="549" y="868"/>
                  </a:lnTo>
                  <a:lnTo>
                    <a:pt x="552" y="866"/>
                  </a:lnTo>
                  <a:lnTo>
                    <a:pt x="555" y="865"/>
                  </a:lnTo>
                  <a:lnTo>
                    <a:pt x="558" y="863"/>
                  </a:lnTo>
                  <a:lnTo>
                    <a:pt x="561" y="862"/>
                  </a:lnTo>
                  <a:lnTo>
                    <a:pt x="564" y="860"/>
                  </a:lnTo>
                  <a:lnTo>
                    <a:pt x="562" y="860"/>
                  </a:lnTo>
                  <a:lnTo>
                    <a:pt x="559" y="860"/>
                  </a:lnTo>
                  <a:lnTo>
                    <a:pt x="556" y="860"/>
                  </a:lnTo>
                  <a:lnTo>
                    <a:pt x="553" y="861"/>
                  </a:lnTo>
                  <a:lnTo>
                    <a:pt x="550" y="861"/>
                  </a:lnTo>
                  <a:lnTo>
                    <a:pt x="548" y="861"/>
                  </a:lnTo>
                  <a:lnTo>
                    <a:pt x="546" y="862"/>
                  </a:lnTo>
                  <a:lnTo>
                    <a:pt x="544" y="862"/>
                  </a:lnTo>
                  <a:lnTo>
                    <a:pt x="541" y="862"/>
                  </a:lnTo>
                  <a:lnTo>
                    <a:pt x="538" y="862"/>
                  </a:lnTo>
                  <a:lnTo>
                    <a:pt x="535" y="862"/>
                  </a:lnTo>
                  <a:lnTo>
                    <a:pt x="532" y="862"/>
                  </a:lnTo>
                  <a:lnTo>
                    <a:pt x="529" y="862"/>
                  </a:lnTo>
                  <a:lnTo>
                    <a:pt x="526" y="862"/>
                  </a:lnTo>
                  <a:lnTo>
                    <a:pt x="524" y="862"/>
                  </a:lnTo>
                  <a:lnTo>
                    <a:pt x="521" y="862"/>
                  </a:lnTo>
                  <a:lnTo>
                    <a:pt x="470" y="859"/>
                  </a:lnTo>
                  <a:lnTo>
                    <a:pt x="420" y="852"/>
                  </a:lnTo>
                  <a:lnTo>
                    <a:pt x="372" y="840"/>
                  </a:lnTo>
                  <a:lnTo>
                    <a:pt x="327" y="824"/>
                  </a:lnTo>
                  <a:lnTo>
                    <a:pt x="283" y="803"/>
                  </a:lnTo>
                  <a:lnTo>
                    <a:pt x="242" y="778"/>
                  </a:lnTo>
                  <a:lnTo>
                    <a:pt x="203" y="750"/>
                  </a:lnTo>
                  <a:lnTo>
                    <a:pt x="168" y="718"/>
                  </a:lnTo>
                  <a:lnTo>
                    <a:pt x="135" y="683"/>
                  </a:lnTo>
                  <a:lnTo>
                    <a:pt x="107" y="645"/>
                  </a:lnTo>
                  <a:lnTo>
                    <a:pt x="82" y="604"/>
                  </a:lnTo>
                  <a:lnTo>
                    <a:pt x="61" y="561"/>
                  </a:lnTo>
                  <a:lnTo>
                    <a:pt x="44" y="516"/>
                  </a:lnTo>
                  <a:lnTo>
                    <a:pt x="32" y="468"/>
                  </a:lnTo>
                  <a:lnTo>
                    <a:pt x="24" y="420"/>
                  </a:lnTo>
                  <a:lnTo>
                    <a:pt x="22" y="369"/>
                  </a:lnTo>
                  <a:lnTo>
                    <a:pt x="22" y="342"/>
                  </a:lnTo>
                  <a:lnTo>
                    <a:pt x="25" y="315"/>
                  </a:lnTo>
                  <a:lnTo>
                    <a:pt x="28" y="288"/>
                  </a:lnTo>
                  <a:lnTo>
                    <a:pt x="34" y="262"/>
                  </a:lnTo>
                  <a:lnTo>
                    <a:pt x="40" y="236"/>
                  </a:lnTo>
                  <a:lnTo>
                    <a:pt x="48" y="211"/>
                  </a:lnTo>
                  <a:lnTo>
                    <a:pt x="56" y="187"/>
                  </a:lnTo>
                  <a:lnTo>
                    <a:pt x="67" y="164"/>
                  </a:lnTo>
                  <a:lnTo>
                    <a:pt x="79" y="140"/>
                  </a:lnTo>
                  <a:lnTo>
                    <a:pt x="91" y="118"/>
                  </a:lnTo>
                  <a:lnTo>
                    <a:pt x="105" y="96"/>
                  </a:lnTo>
                  <a:lnTo>
                    <a:pt x="120" y="76"/>
                  </a:lnTo>
                  <a:lnTo>
                    <a:pt x="136" y="55"/>
                  </a:lnTo>
                  <a:lnTo>
                    <a:pt x="153" y="36"/>
                  </a:lnTo>
                  <a:lnTo>
                    <a:pt x="171" y="18"/>
                  </a:lnTo>
                  <a:lnTo>
                    <a:pt x="191" y="0"/>
                  </a:lnTo>
                  <a:lnTo>
                    <a:pt x="187" y="1"/>
                  </a:lnTo>
                  <a:lnTo>
                    <a:pt x="183" y="2"/>
                  </a:lnTo>
                  <a:lnTo>
                    <a:pt x="180" y="4"/>
                  </a:lnTo>
                  <a:lnTo>
                    <a:pt x="177" y="4"/>
                  </a:lnTo>
                  <a:lnTo>
                    <a:pt x="174" y="5"/>
                  </a:lnTo>
                  <a:lnTo>
                    <a:pt x="170" y="7"/>
                  </a:lnTo>
                  <a:lnTo>
                    <a:pt x="167" y="8"/>
                  </a:lnTo>
                  <a:lnTo>
                    <a:pt x="164" y="9"/>
                  </a:lnTo>
                  <a:lnTo>
                    <a:pt x="161" y="10"/>
                  </a:lnTo>
                  <a:lnTo>
                    <a:pt x="159" y="11"/>
                  </a:lnTo>
                  <a:lnTo>
                    <a:pt x="155" y="12"/>
                  </a:lnTo>
                  <a:lnTo>
                    <a:pt x="152" y="13"/>
                  </a:lnTo>
                  <a:lnTo>
                    <a:pt x="149" y="14"/>
                  </a:lnTo>
                  <a:lnTo>
                    <a:pt x="146" y="15"/>
                  </a:lnTo>
                  <a:lnTo>
                    <a:pt x="143" y="16"/>
                  </a:lnTo>
                  <a:lnTo>
                    <a:pt x="140" y="18"/>
                  </a:lnTo>
                  <a:lnTo>
                    <a:pt x="123" y="35"/>
                  </a:lnTo>
                  <a:lnTo>
                    <a:pt x="109" y="54"/>
                  </a:lnTo>
                  <a:lnTo>
                    <a:pt x="94" y="74"/>
                  </a:lnTo>
                  <a:lnTo>
                    <a:pt x="81" y="93"/>
                  </a:lnTo>
                  <a:lnTo>
                    <a:pt x="69" y="113"/>
                  </a:lnTo>
                  <a:lnTo>
                    <a:pt x="57" y="134"/>
                  </a:lnTo>
                  <a:lnTo>
                    <a:pt x="47" y="156"/>
                  </a:lnTo>
                  <a:lnTo>
                    <a:pt x="37" y="177"/>
                  </a:lnTo>
                  <a:lnTo>
                    <a:pt x="28" y="200"/>
                  </a:lnTo>
                  <a:lnTo>
                    <a:pt x="20" y="222"/>
                  </a:lnTo>
                  <a:lnTo>
                    <a:pt x="15" y="247"/>
                  </a:lnTo>
                  <a:lnTo>
                    <a:pt x="10" y="270"/>
                  </a:lnTo>
                  <a:lnTo>
                    <a:pt x="5" y="295"/>
                  </a:lnTo>
                  <a:lnTo>
                    <a:pt x="2" y="320"/>
                  </a:lnTo>
                  <a:lnTo>
                    <a:pt x="1" y="343"/>
                  </a:lnTo>
                  <a:lnTo>
                    <a:pt x="0" y="369"/>
                  </a:lnTo>
                  <a:lnTo>
                    <a:pt x="2" y="421"/>
                  </a:lnTo>
                  <a:lnTo>
                    <a:pt x="11" y="473"/>
                  </a:lnTo>
                  <a:lnTo>
                    <a:pt x="22" y="521"/>
                  </a:lnTo>
                  <a:lnTo>
                    <a:pt x="40" y="568"/>
                  </a:lnTo>
                  <a:lnTo>
                    <a:pt x="62" y="613"/>
                  </a:lnTo>
                  <a:lnTo>
                    <a:pt x="88" y="655"/>
                  </a:lnTo>
                  <a:lnTo>
                    <a:pt x="118" y="696"/>
                  </a:lnTo>
                  <a:lnTo>
                    <a:pt x="151" y="731"/>
                  </a:lnTo>
                  <a:lnTo>
                    <a:pt x="188" y="764"/>
                  </a:lnTo>
                  <a:lnTo>
                    <a:pt x="228" y="794"/>
                  </a:lnTo>
                  <a:lnTo>
                    <a:pt x="270" y="821"/>
                  </a:lnTo>
                  <a:lnTo>
                    <a:pt x="315" y="842"/>
                  </a:lnTo>
                  <a:lnTo>
                    <a:pt x="363" y="859"/>
                  </a:lnTo>
                  <a:lnTo>
                    <a:pt x="412" y="873"/>
                  </a:lnTo>
                  <a:lnTo>
                    <a:pt x="464" y="880"/>
                  </a:lnTo>
                  <a:lnTo>
                    <a:pt x="516" y="884"/>
                  </a:lnTo>
                </a:path>
              </a:pathLst>
            </a:custGeom>
            <a:solidFill>
              <a:srgbClr val="9C99C2"/>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17" name="Freeform 53"/>
            <p:cNvSpPr>
              <a:spLocks/>
            </p:cNvSpPr>
            <p:nvPr/>
          </p:nvSpPr>
          <p:spPr bwMode="auto">
            <a:xfrm>
              <a:off x="727" y="3008"/>
              <a:ext cx="587" cy="874"/>
            </a:xfrm>
            <a:custGeom>
              <a:avLst/>
              <a:gdLst>
                <a:gd name="T0" fmla="*/ 10 w 587"/>
                <a:gd name="T1" fmla="*/ 479 h 874"/>
                <a:gd name="T2" fmla="*/ 59 w 587"/>
                <a:gd name="T3" fmla="*/ 615 h 874"/>
                <a:gd name="T4" fmla="*/ 146 w 587"/>
                <a:gd name="T5" fmla="*/ 729 h 874"/>
                <a:gd name="T6" fmla="*/ 261 w 587"/>
                <a:gd name="T7" fmla="*/ 814 h 874"/>
                <a:gd name="T8" fmla="*/ 398 w 587"/>
                <a:gd name="T9" fmla="*/ 862 h 874"/>
                <a:gd name="T10" fmla="*/ 502 w 587"/>
                <a:gd name="T11" fmla="*/ 872 h 874"/>
                <a:gd name="T12" fmla="*/ 511 w 587"/>
                <a:gd name="T13" fmla="*/ 872 h 874"/>
                <a:gd name="T14" fmla="*/ 519 w 587"/>
                <a:gd name="T15" fmla="*/ 872 h 874"/>
                <a:gd name="T16" fmla="*/ 527 w 587"/>
                <a:gd name="T17" fmla="*/ 872 h 874"/>
                <a:gd name="T18" fmla="*/ 535 w 587"/>
                <a:gd name="T19" fmla="*/ 871 h 874"/>
                <a:gd name="T20" fmla="*/ 542 w 587"/>
                <a:gd name="T21" fmla="*/ 871 h 874"/>
                <a:gd name="T22" fmla="*/ 551 w 587"/>
                <a:gd name="T23" fmla="*/ 866 h 874"/>
                <a:gd name="T24" fmla="*/ 560 w 587"/>
                <a:gd name="T25" fmla="*/ 861 h 874"/>
                <a:gd name="T26" fmla="*/ 568 w 587"/>
                <a:gd name="T27" fmla="*/ 856 h 874"/>
                <a:gd name="T28" fmla="*/ 575 w 587"/>
                <a:gd name="T29" fmla="*/ 851 h 874"/>
                <a:gd name="T30" fmla="*/ 584 w 587"/>
                <a:gd name="T31" fmla="*/ 845 h 874"/>
                <a:gd name="T32" fmla="*/ 575 w 587"/>
                <a:gd name="T33" fmla="*/ 845 h 874"/>
                <a:gd name="T34" fmla="*/ 560 w 587"/>
                <a:gd name="T35" fmla="*/ 847 h 874"/>
                <a:gd name="T36" fmla="*/ 543 w 587"/>
                <a:gd name="T37" fmla="*/ 849 h 874"/>
                <a:gd name="T38" fmla="*/ 527 w 587"/>
                <a:gd name="T39" fmla="*/ 850 h 874"/>
                <a:gd name="T40" fmla="*/ 511 w 587"/>
                <a:gd name="T41" fmla="*/ 851 h 874"/>
                <a:gd name="T42" fmla="*/ 451 w 587"/>
                <a:gd name="T43" fmla="*/ 848 h 874"/>
                <a:gd name="T44" fmla="*/ 313 w 587"/>
                <a:gd name="T45" fmla="*/ 814 h 874"/>
                <a:gd name="T46" fmla="*/ 196 w 587"/>
                <a:gd name="T47" fmla="*/ 743 h 874"/>
                <a:gd name="T48" fmla="*/ 103 w 587"/>
                <a:gd name="T49" fmla="*/ 644 h 874"/>
                <a:gd name="T50" fmla="*/ 43 w 587"/>
                <a:gd name="T51" fmla="*/ 520 h 874"/>
                <a:gd name="T52" fmla="*/ 21 w 587"/>
                <a:gd name="T53" fmla="*/ 381 h 874"/>
                <a:gd name="T54" fmla="*/ 29 w 587"/>
                <a:gd name="T55" fmla="*/ 295 h 874"/>
                <a:gd name="T56" fmla="*/ 53 w 587"/>
                <a:gd name="T57" fmla="*/ 213 h 874"/>
                <a:gd name="T58" fmla="*/ 89 w 587"/>
                <a:gd name="T59" fmla="*/ 140 h 874"/>
                <a:gd name="T60" fmla="*/ 137 w 587"/>
                <a:gd name="T61" fmla="*/ 73 h 874"/>
                <a:gd name="T62" fmla="*/ 197 w 587"/>
                <a:gd name="T63" fmla="*/ 16 h 874"/>
                <a:gd name="T64" fmla="*/ 212 w 587"/>
                <a:gd name="T65" fmla="*/ 1 h 874"/>
                <a:gd name="T66" fmla="*/ 202 w 587"/>
                <a:gd name="T67" fmla="*/ 3 h 874"/>
                <a:gd name="T68" fmla="*/ 193 w 587"/>
                <a:gd name="T69" fmla="*/ 5 h 874"/>
                <a:gd name="T70" fmla="*/ 183 w 587"/>
                <a:gd name="T71" fmla="*/ 8 h 874"/>
                <a:gd name="T72" fmla="*/ 174 w 587"/>
                <a:gd name="T73" fmla="*/ 10 h 874"/>
                <a:gd name="T74" fmla="*/ 149 w 587"/>
                <a:gd name="T75" fmla="*/ 29 h 874"/>
                <a:gd name="T76" fmla="*/ 98 w 587"/>
                <a:gd name="T77" fmla="*/ 87 h 874"/>
                <a:gd name="T78" fmla="*/ 56 w 587"/>
                <a:gd name="T79" fmla="*/ 151 h 874"/>
                <a:gd name="T80" fmla="*/ 25 w 587"/>
                <a:gd name="T81" fmla="*/ 223 h 874"/>
                <a:gd name="T82" fmla="*/ 7 w 587"/>
                <a:gd name="T83" fmla="*/ 299 h 874"/>
                <a:gd name="T84" fmla="*/ 0 w 587"/>
                <a:gd name="T85" fmla="*/ 381 h 8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87" h="874">
                  <a:moveTo>
                    <a:pt x="0" y="381"/>
                  </a:moveTo>
                  <a:lnTo>
                    <a:pt x="2" y="431"/>
                  </a:lnTo>
                  <a:lnTo>
                    <a:pt x="10" y="479"/>
                  </a:lnTo>
                  <a:lnTo>
                    <a:pt x="22" y="527"/>
                  </a:lnTo>
                  <a:lnTo>
                    <a:pt x="39" y="572"/>
                  </a:lnTo>
                  <a:lnTo>
                    <a:pt x="59" y="615"/>
                  </a:lnTo>
                  <a:lnTo>
                    <a:pt x="86" y="655"/>
                  </a:lnTo>
                  <a:lnTo>
                    <a:pt x="114" y="693"/>
                  </a:lnTo>
                  <a:lnTo>
                    <a:pt x="146" y="729"/>
                  </a:lnTo>
                  <a:lnTo>
                    <a:pt x="182" y="760"/>
                  </a:lnTo>
                  <a:lnTo>
                    <a:pt x="220" y="789"/>
                  </a:lnTo>
                  <a:lnTo>
                    <a:pt x="261" y="814"/>
                  </a:lnTo>
                  <a:lnTo>
                    <a:pt x="306" y="834"/>
                  </a:lnTo>
                  <a:lnTo>
                    <a:pt x="351" y="851"/>
                  </a:lnTo>
                  <a:lnTo>
                    <a:pt x="398" y="862"/>
                  </a:lnTo>
                  <a:lnTo>
                    <a:pt x="449" y="870"/>
                  </a:lnTo>
                  <a:lnTo>
                    <a:pt x="499" y="873"/>
                  </a:lnTo>
                  <a:lnTo>
                    <a:pt x="502" y="872"/>
                  </a:lnTo>
                  <a:lnTo>
                    <a:pt x="505" y="872"/>
                  </a:lnTo>
                  <a:lnTo>
                    <a:pt x="508" y="872"/>
                  </a:lnTo>
                  <a:lnTo>
                    <a:pt x="511" y="872"/>
                  </a:lnTo>
                  <a:lnTo>
                    <a:pt x="513" y="872"/>
                  </a:lnTo>
                  <a:lnTo>
                    <a:pt x="516" y="872"/>
                  </a:lnTo>
                  <a:lnTo>
                    <a:pt x="519" y="872"/>
                  </a:lnTo>
                  <a:lnTo>
                    <a:pt x="522" y="872"/>
                  </a:lnTo>
                  <a:lnTo>
                    <a:pt x="524" y="872"/>
                  </a:lnTo>
                  <a:lnTo>
                    <a:pt x="527" y="872"/>
                  </a:lnTo>
                  <a:lnTo>
                    <a:pt x="530" y="872"/>
                  </a:lnTo>
                  <a:lnTo>
                    <a:pt x="532" y="872"/>
                  </a:lnTo>
                  <a:lnTo>
                    <a:pt x="535" y="871"/>
                  </a:lnTo>
                  <a:lnTo>
                    <a:pt x="537" y="871"/>
                  </a:lnTo>
                  <a:lnTo>
                    <a:pt x="540" y="871"/>
                  </a:lnTo>
                  <a:lnTo>
                    <a:pt x="542" y="871"/>
                  </a:lnTo>
                  <a:lnTo>
                    <a:pt x="545" y="869"/>
                  </a:lnTo>
                  <a:lnTo>
                    <a:pt x="548" y="868"/>
                  </a:lnTo>
                  <a:lnTo>
                    <a:pt x="551" y="866"/>
                  </a:lnTo>
                  <a:lnTo>
                    <a:pt x="554" y="864"/>
                  </a:lnTo>
                  <a:lnTo>
                    <a:pt x="557" y="862"/>
                  </a:lnTo>
                  <a:lnTo>
                    <a:pt x="560" y="861"/>
                  </a:lnTo>
                  <a:lnTo>
                    <a:pt x="563" y="860"/>
                  </a:lnTo>
                  <a:lnTo>
                    <a:pt x="565" y="858"/>
                  </a:lnTo>
                  <a:lnTo>
                    <a:pt x="568" y="856"/>
                  </a:lnTo>
                  <a:lnTo>
                    <a:pt x="570" y="854"/>
                  </a:lnTo>
                  <a:lnTo>
                    <a:pt x="572" y="852"/>
                  </a:lnTo>
                  <a:lnTo>
                    <a:pt x="575" y="851"/>
                  </a:lnTo>
                  <a:lnTo>
                    <a:pt x="578" y="849"/>
                  </a:lnTo>
                  <a:lnTo>
                    <a:pt x="581" y="847"/>
                  </a:lnTo>
                  <a:lnTo>
                    <a:pt x="584" y="845"/>
                  </a:lnTo>
                  <a:lnTo>
                    <a:pt x="586" y="843"/>
                  </a:lnTo>
                  <a:lnTo>
                    <a:pt x="581" y="844"/>
                  </a:lnTo>
                  <a:lnTo>
                    <a:pt x="575" y="845"/>
                  </a:lnTo>
                  <a:lnTo>
                    <a:pt x="570" y="845"/>
                  </a:lnTo>
                  <a:lnTo>
                    <a:pt x="566" y="847"/>
                  </a:lnTo>
                  <a:lnTo>
                    <a:pt x="560" y="847"/>
                  </a:lnTo>
                  <a:lnTo>
                    <a:pt x="554" y="848"/>
                  </a:lnTo>
                  <a:lnTo>
                    <a:pt x="549" y="848"/>
                  </a:lnTo>
                  <a:lnTo>
                    <a:pt x="543" y="849"/>
                  </a:lnTo>
                  <a:lnTo>
                    <a:pt x="538" y="850"/>
                  </a:lnTo>
                  <a:lnTo>
                    <a:pt x="532" y="850"/>
                  </a:lnTo>
                  <a:lnTo>
                    <a:pt x="527" y="850"/>
                  </a:lnTo>
                  <a:lnTo>
                    <a:pt x="522" y="851"/>
                  </a:lnTo>
                  <a:lnTo>
                    <a:pt x="516" y="851"/>
                  </a:lnTo>
                  <a:lnTo>
                    <a:pt x="511" y="851"/>
                  </a:lnTo>
                  <a:lnTo>
                    <a:pt x="505" y="851"/>
                  </a:lnTo>
                  <a:lnTo>
                    <a:pt x="499" y="851"/>
                  </a:lnTo>
                  <a:lnTo>
                    <a:pt x="451" y="848"/>
                  </a:lnTo>
                  <a:lnTo>
                    <a:pt x="403" y="841"/>
                  </a:lnTo>
                  <a:lnTo>
                    <a:pt x="357" y="830"/>
                  </a:lnTo>
                  <a:lnTo>
                    <a:pt x="313" y="814"/>
                  </a:lnTo>
                  <a:lnTo>
                    <a:pt x="273" y="795"/>
                  </a:lnTo>
                  <a:lnTo>
                    <a:pt x="233" y="771"/>
                  </a:lnTo>
                  <a:lnTo>
                    <a:pt x="196" y="743"/>
                  </a:lnTo>
                  <a:lnTo>
                    <a:pt x="162" y="713"/>
                  </a:lnTo>
                  <a:lnTo>
                    <a:pt x="130" y="680"/>
                  </a:lnTo>
                  <a:lnTo>
                    <a:pt x="103" y="644"/>
                  </a:lnTo>
                  <a:lnTo>
                    <a:pt x="80" y="604"/>
                  </a:lnTo>
                  <a:lnTo>
                    <a:pt x="59" y="563"/>
                  </a:lnTo>
                  <a:lnTo>
                    <a:pt x="43" y="520"/>
                  </a:lnTo>
                  <a:lnTo>
                    <a:pt x="31" y="475"/>
                  </a:lnTo>
                  <a:lnTo>
                    <a:pt x="24" y="428"/>
                  </a:lnTo>
                  <a:lnTo>
                    <a:pt x="21" y="381"/>
                  </a:lnTo>
                  <a:lnTo>
                    <a:pt x="22" y="351"/>
                  </a:lnTo>
                  <a:lnTo>
                    <a:pt x="25" y="322"/>
                  </a:lnTo>
                  <a:lnTo>
                    <a:pt x="29" y="295"/>
                  </a:lnTo>
                  <a:lnTo>
                    <a:pt x="35" y="267"/>
                  </a:lnTo>
                  <a:lnTo>
                    <a:pt x="43" y="240"/>
                  </a:lnTo>
                  <a:lnTo>
                    <a:pt x="53" y="213"/>
                  </a:lnTo>
                  <a:lnTo>
                    <a:pt x="63" y="188"/>
                  </a:lnTo>
                  <a:lnTo>
                    <a:pt x="75" y="164"/>
                  </a:lnTo>
                  <a:lnTo>
                    <a:pt x="89" y="140"/>
                  </a:lnTo>
                  <a:lnTo>
                    <a:pt x="104" y="117"/>
                  </a:lnTo>
                  <a:lnTo>
                    <a:pt x="120" y="95"/>
                  </a:lnTo>
                  <a:lnTo>
                    <a:pt x="137" y="73"/>
                  </a:lnTo>
                  <a:lnTo>
                    <a:pt x="156" y="54"/>
                  </a:lnTo>
                  <a:lnTo>
                    <a:pt x="176" y="34"/>
                  </a:lnTo>
                  <a:lnTo>
                    <a:pt x="197" y="16"/>
                  </a:lnTo>
                  <a:lnTo>
                    <a:pt x="218" y="0"/>
                  </a:lnTo>
                  <a:lnTo>
                    <a:pt x="215" y="1"/>
                  </a:lnTo>
                  <a:lnTo>
                    <a:pt x="212" y="1"/>
                  </a:lnTo>
                  <a:lnTo>
                    <a:pt x="209" y="2"/>
                  </a:lnTo>
                  <a:lnTo>
                    <a:pt x="205" y="2"/>
                  </a:lnTo>
                  <a:lnTo>
                    <a:pt x="202" y="3"/>
                  </a:lnTo>
                  <a:lnTo>
                    <a:pt x="199" y="4"/>
                  </a:lnTo>
                  <a:lnTo>
                    <a:pt x="196" y="5"/>
                  </a:lnTo>
                  <a:lnTo>
                    <a:pt x="193" y="5"/>
                  </a:lnTo>
                  <a:lnTo>
                    <a:pt x="190" y="6"/>
                  </a:lnTo>
                  <a:lnTo>
                    <a:pt x="187" y="7"/>
                  </a:lnTo>
                  <a:lnTo>
                    <a:pt x="183" y="8"/>
                  </a:lnTo>
                  <a:lnTo>
                    <a:pt x="180" y="8"/>
                  </a:lnTo>
                  <a:lnTo>
                    <a:pt x="177" y="10"/>
                  </a:lnTo>
                  <a:lnTo>
                    <a:pt x="174" y="10"/>
                  </a:lnTo>
                  <a:lnTo>
                    <a:pt x="171" y="11"/>
                  </a:lnTo>
                  <a:lnTo>
                    <a:pt x="168" y="11"/>
                  </a:lnTo>
                  <a:lnTo>
                    <a:pt x="149" y="29"/>
                  </a:lnTo>
                  <a:lnTo>
                    <a:pt x="131" y="48"/>
                  </a:lnTo>
                  <a:lnTo>
                    <a:pt x="114" y="66"/>
                  </a:lnTo>
                  <a:lnTo>
                    <a:pt x="98" y="87"/>
                  </a:lnTo>
                  <a:lnTo>
                    <a:pt x="83" y="107"/>
                  </a:lnTo>
                  <a:lnTo>
                    <a:pt x="70" y="129"/>
                  </a:lnTo>
                  <a:lnTo>
                    <a:pt x="56" y="151"/>
                  </a:lnTo>
                  <a:lnTo>
                    <a:pt x="45" y="175"/>
                  </a:lnTo>
                  <a:lnTo>
                    <a:pt x="35" y="198"/>
                  </a:lnTo>
                  <a:lnTo>
                    <a:pt x="25" y="223"/>
                  </a:lnTo>
                  <a:lnTo>
                    <a:pt x="18" y="248"/>
                  </a:lnTo>
                  <a:lnTo>
                    <a:pt x="12" y="273"/>
                  </a:lnTo>
                  <a:lnTo>
                    <a:pt x="7" y="299"/>
                  </a:lnTo>
                  <a:lnTo>
                    <a:pt x="3" y="326"/>
                  </a:lnTo>
                  <a:lnTo>
                    <a:pt x="1" y="353"/>
                  </a:lnTo>
                  <a:lnTo>
                    <a:pt x="0" y="381"/>
                  </a:lnTo>
                </a:path>
              </a:pathLst>
            </a:custGeom>
            <a:solidFill>
              <a:srgbClr val="9E9CC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18" name="Freeform 54"/>
            <p:cNvSpPr>
              <a:spLocks/>
            </p:cNvSpPr>
            <p:nvPr/>
          </p:nvSpPr>
          <p:spPr bwMode="auto">
            <a:xfrm>
              <a:off x="748" y="3001"/>
              <a:ext cx="606" cy="859"/>
            </a:xfrm>
            <a:custGeom>
              <a:avLst/>
              <a:gdLst>
                <a:gd name="T0" fmla="*/ 10 w 606"/>
                <a:gd name="T1" fmla="*/ 482 h 859"/>
                <a:gd name="T2" fmla="*/ 58 w 606"/>
                <a:gd name="T3" fmla="*/ 611 h 859"/>
                <a:gd name="T4" fmla="*/ 140 w 606"/>
                <a:gd name="T5" fmla="*/ 719 h 859"/>
                <a:gd name="T6" fmla="*/ 251 w 606"/>
                <a:gd name="T7" fmla="*/ 801 h 859"/>
                <a:gd name="T8" fmla="*/ 383 w 606"/>
                <a:gd name="T9" fmla="*/ 848 h 859"/>
                <a:gd name="T10" fmla="*/ 484 w 606"/>
                <a:gd name="T11" fmla="*/ 857 h 859"/>
                <a:gd name="T12" fmla="*/ 501 w 606"/>
                <a:gd name="T13" fmla="*/ 857 h 859"/>
                <a:gd name="T14" fmla="*/ 517 w 606"/>
                <a:gd name="T15" fmla="*/ 856 h 859"/>
                <a:gd name="T16" fmla="*/ 534 w 606"/>
                <a:gd name="T17" fmla="*/ 854 h 859"/>
                <a:gd name="T18" fmla="*/ 549 w 606"/>
                <a:gd name="T19" fmla="*/ 852 h 859"/>
                <a:gd name="T20" fmla="*/ 565 w 606"/>
                <a:gd name="T21" fmla="*/ 850 h 859"/>
                <a:gd name="T22" fmla="*/ 573 w 606"/>
                <a:gd name="T23" fmla="*/ 845 h 859"/>
                <a:gd name="T24" fmla="*/ 581 w 606"/>
                <a:gd name="T25" fmla="*/ 839 h 859"/>
                <a:gd name="T26" fmla="*/ 588 w 606"/>
                <a:gd name="T27" fmla="*/ 833 h 859"/>
                <a:gd name="T28" fmla="*/ 595 w 606"/>
                <a:gd name="T29" fmla="*/ 826 h 859"/>
                <a:gd name="T30" fmla="*/ 603 w 606"/>
                <a:gd name="T31" fmla="*/ 821 h 859"/>
                <a:gd name="T32" fmla="*/ 589 w 606"/>
                <a:gd name="T33" fmla="*/ 823 h 859"/>
                <a:gd name="T34" fmla="*/ 567 w 606"/>
                <a:gd name="T35" fmla="*/ 827 h 859"/>
                <a:gd name="T36" fmla="*/ 544 w 606"/>
                <a:gd name="T37" fmla="*/ 832 h 859"/>
                <a:gd name="T38" fmla="*/ 519 w 606"/>
                <a:gd name="T39" fmla="*/ 834 h 859"/>
                <a:gd name="T40" fmla="*/ 495 w 606"/>
                <a:gd name="T41" fmla="*/ 836 h 859"/>
                <a:gd name="T42" fmla="*/ 433 w 606"/>
                <a:gd name="T43" fmla="*/ 833 h 859"/>
                <a:gd name="T44" fmla="*/ 301 w 606"/>
                <a:gd name="T45" fmla="*/ 801 h 859"/>
                <a:gd name="T46" fmla="*/ 189 w 606"/>
                <a:gd name="T47" fmla="*/ 734 h 859"/>
                <a:gd name="T48" fmla="*/ 100 w 606"/>
                <a:gd name="T49" fmla="*/ 638 h 859"/>
                <a:gd name="T50" fmla="*/ 43 w 606"/>
                <a:gd name="T51" fmla="*/ 520 h 859"/>
                <a:gd name="T52" fmla="*/ 22 w 606"/>
                <a:gd name="T53" fmla="*/ 387 h 859"/>
                <a:gd name="T54" fmla="*/ 32 w 606"/>
                <a:gd name="T55" fmla="*/ 297 h 859"/>
                <a:gd name="T56" fmla="*/ 58 w 606"/>
                <a:gd name="T57" fmla="*/ 212 h 859"/>
                <a:gd name="T58" fmla="*/ 100 w 606"/>
                <a:gd name="T59" fmla="*/ 137 h 859"/>
                <a:gd name="T60" fmla="*/ 155 w 606"/>
                <a:gd name="T61" fmla="*/ 70 h 859"/>
                <a:gd name="T62" fmla="*/ 222 w 606"/>
                <a:gd name="T63" fmla="*/ 15 h 859"/>
                <a:gd name="T64" fmla="*/ 242 w 606"/>
                <a:gd name="T65" fmla="*/ 1 h 859"/>
                <a:gd name="T66" fmla="*/ 231 w 606"/>
                <a:gd name="T67" fmla="*/ 1 h 859"/>
                <a:gd name="T68" fmla="*/ 222 w 606"/>
                <a:gd name="T69" fmla="*/ 3 h 859"/>
                <a:gd name="T70" fmla="*/ 212 w 606"/>
                <a:gd name="T71" fmla="*/ 4 h 859"/>
                <a:gd name="T72" fmla="*/ 204 w 606"/>
                <a:gd name="T73" fmla="*/ 6 h 859"/>
                <a:gd name="T74" fmla="*/ 175 w 606"/>
                <a:gd name="T75" fmla="*/ 23 h 859"/>
                <a:gd name="T76" fmla="*/ 116 w 606"/>
                <a:gd name="T77" fmla="*/ 80 h 859"/>
                <a:gd name="T78" fmla="*/ 67 w 606"/>
                <a:gd name="T79" fmla="*/ 146 h 859"/>
                <a:gd name="T80" fmla="*/ 31 w 606"/>
                <a:gd name="T81" fmla="*/ 221 h 859"/>
                <a:gd name="T82" fmla="*/ 8 w 606"/>
                <a:gd name="T83" fmla="*/ 301 h 859"/>
                <a:gd name="T84" fmla="*/ 0 w 606"/>
                <a:gd name="T85" fmla="*/ 387 h 8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6" h="859">
                  <a:moveTo>
                    <a:pt x="0" y="387"/>
                  </a:moveTo>
                  <a:lnTo>
                    <a:pt x="3" y="435"/>
                  </a:lnTo>
                  <a:lnTo>
                    <a:pt x="10" y="482"/>
                  </a:lnTo>
                  <a:lnTo>
                    <a:pt x="21" y="527"/>
                  </a:lnTo>
                  <a:lnTo>
                    <a:pt x="38" y="570"/>
                  </a:lnTo>
                  <a:lnTo>
                    <a:pt x="58" y="611"/>
                  </a:lnTo>
                  <a:lnTo>
                    <a:pt x="82" y="650"/>
                  </a:lnTo>
                  <a:lnTo>
                    <a:pt x="109" y="687"/>
                  </a:lnTo>
                  <a:lnTo>
                    <a:pt x="140" y="719"/>
                  </a:lnTo>
                  <a:lnTo>
                    <a:pt x="174" y="750"/>
                  </a:lnTo>
                  <a:lnTo>
                    <a:pt x="211" y="778"/>
                  </a:lnTo>
                  <a:lnTo>
                    <a:pt x="251" y="801"/>
                  </a:lnTo>
                  <a:lnTo>
                    <a:pt x="292" y="821"/>
                  </a:lnTo>
                  <a:lnTo>
                    <a:pt x="336" y="837"/>
                  </a:lnTo>
                  <a:lnTo>
                    <a:pt x="383" y="848"/>
                  </a:lnTo>
                  <a:lnTo>
                    <a:pt x="430" y="855"/>
                  </a:lnTo>
                  <a:lnTo>
                    <a:pt x="479" y="858"/>
                  </a:lnTo>
                  <a:lnTo>
                    <a:pt x="484" y="857"/>
                  </a:lnTo>
                  <a:lnTo>
                    <a:pt x="490" y="857"/>
                  </a:lnTo>
                  <a:lnTo>
                    <a:pt x="495" y="857"/>
                  </a:lnTo>
                  <a:lnTo>
                    <a:pt x="501" y="857"/>
                  </a:lnTo>
                  <a:lnTo>
                    <a:pt x="507" y="857"/>
                  </a:lnTo>
                  <a:lnTo>
                    <a:pt x="512" y="857"/>
                  </a:lnTo>
                  <a:lnTo>
                    <a:pt x="517" y="856"/>
                  </a:lnTo>
                  <a:lnTo>
                    <a:pt x="523" y="856"/>
                  </a:lnTo>
                  <a:lnTo>
                    <a:pt x="528" y="855"/>
                  </a:lnTo>
                  <a:lnTo>
                    <a:pt x="534" y="854"/>
                  </a:lnTo>
                  <a:lnTo>
                    <a:pt x="539" y="854"/>
                  </a:lnTo>
                  <a:lnTo>
                    <a:pt x="545" y="853"/>
                  </a:lnTo>
                  <a:lnTo>
                    <a:pt x="549" y="852"/>
                  </a:lnTo>
                  <a:lnTo>
                    <a:pt x="555" y="851"/>
                  </a:lnTo>
                  <a:lnTo>
                    <a:pt x="560" y="850"/>
                  </a:lnTo>
                  <a:lnTo>
                    <a:pt x="565" y="850"/>
                  </a:lnTo>
                  <a:lnTo>
                    <a:pt x="568" y="847"/>
                  </a:lnTo>
                  <a:lnTo>
                    <a:pt x="571" y="846"/>
                  </a:lnTo>
                  <a:lnTo>
                    <a:pt x="573" y="845"/>
                  </a:lnTo>
                  <a:lnTo>
                    <a:pt x="576" y="843"/>
                  </a:lnTo>
                  <a:lnTo>
                    <a:pt x="579" y="840"/>
                  </a:lnTo>
                  <a:lnTo>
                    <a:pt x="581" y="839"/>
                  </a:lnTo>
                  <a:lnTo>
                    <a:pt x="583" y="837"/>
                  </a:lnTo>
                  <a:lnTo>
                    <a:pt x="586" y="835"/>
                  </a:lnTo>
                  <a:lnTo>
                    <a:pt x="588" y="833"/>
                  </a:lnTo>
                  <a:lnTo>
                    <a:pt x="590" y="830"/>
                  </a:lnTo>
                  <a:lnTo>
                    <a:pt x="592" y="829"/>
                  </a:lnTo>
                  <a:lnTo>
                    <a:pt x="595" y="826"/>
                  </a:lnTo>
                  <a:lnTo>
                    <a:pt x="597" y="825"/>
                  </a:lnTo>
                  <a:lnTo>
                    <a:pt x="600" y="823"/>
                  </a:lnTo>
                  <a:lnTo>
                    <a:pt x="603" y="821"/>
                  </a:lnTo>
                  <a:lnTo>
                    <a:pt x="605" y="819"/>
                  </a:lnTo>
                  <a:lnTo>
                    <a:pt x="597" y="821"/>
                  </a:lnTo>
                  <a:lnTo>
                    <a:pt x="589" y="823"/>
                  </a:lnTo>
                  <a:lnTo>
                    <a:pt x="583" y="825"/>
                  </a:lnTo>
                  <a:lnTo>
                    <a:pt x="574" y="826"/>
                  </a:lnTo>
                  <a:lnTo>
                    <a:pt x="567" y="827"/>
                  </a:lnTo>
                  <a:lnTo>
                    <a:pt x="559" y="829"/>
                  </a:lnTo>
                  <a:lnTo>
                    <a:pt x="551" y="830"/>
                  </a:lnTo>
                  <a:lnTo>
                    <a:pt x="544" y="832"/>
                  </a:lnTo>
                  <a:lnTo>
                    <a:pt x="535" y="832"/>
                  </a:lnTo>
                  <a:lnTo>
                    <a:pt x="527" y="833"/>
                  </a:lnTo>
                  <a:lnTo>
                    <a:pt x="519" y="834"/>
                  </a:lnTo>
                  <a:lnTo>
                    <a:pt x="511" y="835"/>
                  </a:lnTo>
                  <a:lnTo>
                    <a:pt x="504" y="835"/>
                  </a:lnTo>
                  <a:lnTo>
                    <a:pt x="495" y="836"/>
                  </a:lnTo>
                  <a:lnTo>
                    <a:pt x="487" y="836"/>
                  </a:lnTo>
                  <a:lnTo>
                    <a:pt x="479" y="836"/>
                  </a:lnTo>
                  <a:lnTo>
                    <a:pt x="433" y="833"/>
                  </a:lnTo>
                  <a:lnTo>
                    <a:pt x="387" y="827"/>
                  </a:lnTo>
                  <a:lnTo>
                    <a:pt x="343" y="816"/>
                  </a:lnTo>
                  <a:lnTo>
                    <a:pt x="301" y="801"/>
                  </a:lnTo>
                  <a:lnTo>
                    <a:pt x="261" y="782"/>
                  </a:lnTo>
                  <a:lnTo>
                    <a:pt x="224" y="759"/>
                  </a:lnTo>
                  <a:lnTo>
                    <a:pt x="189" y="734"/>
                  </a:lnTo>
                  <a:lnTo>
                    <a:pt x="156" y="704"/>
                  </a:lnTo>
                  <a:lnTo>
                    <a:pt x="127" y="673"/>
                  </a:lnTo>
                  <a:lnTo>
                    <a:pt x="100" y="638"/>
                  </a:lnTo>
                  <a:lnTo>
                    <a:pt x="78" y="601"/>
                  </a:lnTo>
                  <a:lnTo>
                    <a:pt x="58" y="561"/>
                  </a:lnTo>
                  <a:lnTo>
                    <a:pt x="43" y="520"/>
                  </a:lnTo>
                  <a:lnTo>
                    <a:pt x="32" y="477"/>
                  </a:lnTo>
                  <a:lnTo>
                    <a:pt x="25" y="433"/>
                  </a:lnTo>
                  <a:lnTo>
                    <a:pt x="22" y="387"/>
                  </a:lnTo>
                  <a:lnTo>
                    <a:pt x="23" y="357"/>
                  </a:lnTo>
                  <a:lnTo>
                    <a:pt x="26" y="326"/>
                  </a:lnTo>
                  <a:lnTo>
                    <a:pt x="32" y="297"/>
                  </a:lnTo>
                  <a:lnTo>
                    <a:pt x="39" y="268"/>
                  </a:lnTo>
                  <a:lnTo>
                    <a:pt x="48" y="240"/>
                  </a:lnTo>
                  <a:lnTo>
                    <a:pt x="58" y="212"/>
                  </a:lnTo>
                  <a:lnTo>
                    <a:pt x="71" y="187"/>
                  </a:lnTo>
                  <a:lnTo>
                    <a:pt x="84" y="161"/>
                  </a:lnTo>
                  <a:lnTo>
                    <a:pt x="100" y="137"/>
                  </a:lnTo>
                  <a:lnTo>
                    <a:pt x="117" y="113"/>
                  </a:lnTo>
                  <a:lnTo>
                    <a:pt x="135" y="91"/>
                  </a:lnTo>
                  <a:lnTo>
                    <a:pt x="155" y="70"/>
                  </a:lnTo>
                  <a:lnTo>
                    <a:pt x="176" y="51"/>
                  </a:lnTo>
                  <a:lnTo>
                    <a:pt x="199" y="32"/>
                  </a:lnTo>
                  <a:lnTo>
                    <a:pt x="222" y="15"/>
                  </a:lnTo>
                  <a:lnTo>
                    <a:pt x="247" y="0"/>
                  </a:lnTo>
                  <a:lnTo>
                    <a:pt x="245" y="0"/>
                  </a:lnTo>
                  <a:lnTo>
                    <a:pt x="242" y="1"/>
                  </a:lnTo>
                  <a:lnTo>
                    <a:pt x="238" y="1"/>
                  </a:lnTo>
                  <a:lnTo>
                    <a:pt x="235" y="1"/>
                  </a:lnTo>
                  <a:lnTo>
                    <a:pt x="231" y="1"/>
                  </a:lnTo>
                  <a:lnTo>
                    <a:pt x="228" y="2"/>
                  </a:lnTo>
                  <a:lnTo>
                    <a:pt x="225" y="2"/>
                  </a:lnTo>
                  <a:lnTo>
                    <a:pt x="222" y="3"/>
                  </a:lnTo>
                  <a:lnTo>
                    <a:pt x="219" y="3"/>
                  </a:lnTo>
                  <a:lnTo>
                    <a:pt x="215" y="4"/>
                  </a:lnTo>
                  <a:lnTo>
                    <a:pt x="212" y="4"/>
                  </a:lnTo>
                  <a:lnTo>
                    <a:pt x="209" y="5"/>
                  </a:lnTo>
                  <a:lnTo>
                    <a:pt x="207" y="5"/>
                  </a:lnTo>
                  <a:lnTo>
                    <a:pt x="204" y="6"/>
                  </a:lnTo>
                  <a:lnTo>
                    <a:pt x="201" y="6"/>
                  </a:lnTo>
                  <a:lnTo>
                    <a:pt x="197" y="7"/>
                  </a:lnTo>
                  <a:lnTo>
                    <a:pt x="175" y="23"/>
                  </a:lnTo>
                  <a:lnTo>
                    <a:pt x="155" y="41"/>
                  </a:lnTo>
                  <a:lnTo>
                    <a:pt x="134" y="60"/>
                  </a:lnTo>
                  <a:lnTo>
                    <a:pt x="116" y="80"/>
                  </a:lnTo>
                  <a:lnTo>
                    <a:pt x="98" y="101"/>
                  </a:lnTo>
                  <a:lnTo>
                    <a:pt x="83" y="123"/>
                  </a:lnTo>
                  <a:lnTo>
                    <a:pt x="67" y="146"/>
                  </a:lnTo>
                  <a:lnTo>
                    <a:pt x="54" y="170"/>
                  </a:lnTo>
                  <a:lnTo>
                    <a:pt x="42" y="195"/>
                  </a:lnTo>
                  <a:lnTo>
                    <a:pt x="31" y="221"/>
                  </a:lnTo>
                  <a:lnTo>
                    <a:pt x="21" y="247"/>
                  </a:lnTo>
                  <a:lnTo>
                    <a:pt x="14" y="274"/>
                  </a:lnTo>
                  <a:lnTo>
                    <a:pt x="8" y="301"/>
                  </a:lnTo>
                  <a:lnTo>
                    <a:pt x="4" y="329"/>
                  </a:lnTo>
                  <a:lnTo>
                    <a:pt x="1" y="358"/>
                  </a:lnTo>
                  <a:lnTo>
                    <a:pt x="0" y="387"/>
                  </a:lnTo>
                </a:path>
              </a:pathLst>
            </a:custGeom>
            <a:solidFill>
              <a:srgbClr val="A19FC4"/>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19" name="Freeform 55"/>
            <p:cNvSpPr>
              <a:spLocks/>
            </p:cNvSpPr>
            <p:nvPr/>
          </p:nvSpPr>
          <p:spPr bwMode="auto">
            <a:xfrm>
              <a:off x="772" y="2999"/>
              <a:ext cx="618" cy="839"/>
            </a:xfrm>
            <a:custGeom>
              <a:avLst/>
              <a:gdLst>
                <a:gd name="T0" fmla="*/ 10 w 618"/>
                <a:gd name="T1" fmla="*/ 479 h 839"/>
                <a:gd name="T2" fmla="*/ 55 w 618"/>
                <a:gd name="T3" fmla="*/ 603 h 839"/>
                <a:gd name="T4" fmla="*/ 133 w 618"/>
                <a:gd name="T5" fmla="*/ 706 h 839"/>
                <a:gd name="T6" fmla="*/ 238 w 618"/>
                <a:gd name="T7" fmla="*/ 783 h 839"/>
                <a:gd name="T8" fmla="*/ 364 w 618"/>
                <a:gd name="T9" fmla="*/ 828 h 839"/>
                <a:gd name="T10" fmla="*/ 464 w 618"/>
                <a:gd name="T11" fmla="*/ 837 h 839"/>
                <a:gd name="T12" fmla="*/ 489 w 618"/>
                <a:gd name="T13" fmla="*/ 837 h 839"/>
                <a:gd name="T14" fmla="*/ 512 w 618"/>
                <a:gd name="T15" fmla="*/ 834 h 839"/>
                <a:gd name="T16" fmla="*/ 536 w 618"/>
                <a:gd name="T17" fmla="*/ 830 h 839"/>
                <a:gd name="T18" fmla="*/ 559 w 618"/>
                <a:gd name="T19" fmla="*/ 826 h 839"/>
                <a:gd name="T20" fmla="*/ 582 w 618"/>
                <a:gd name="T21" fmla="*/ 820 h 839"/>
                <a:gd name="T22" fmla="*/ 589 w 618"/>
                <a:gd name="T23" fmla="*/ 814 h 839"/>
                <a:gd name="T24" fmla="*/ 595 w 618"/>
                <a:gd name="T25" fmla="*/ 807 h 839"/>
                <a:gd name="T26" fmla="*/ 601 w 618"/>
                <a:gd name="T27" fmla="*/ 801 h 839"/>
                <a:gd name="T28" fmla="*/ 608 w 618"/>
                <a:gd name="T29" fmla="*/ 795 h 839"/>
                <a:gd name="T30" fmla="*/ 615 w 618"/>
                <a:gd name="T31" fmla="*/ 787 h 839"/>
                <a:gd name="T32" fmla="*/ 598 w 618"/>
                <a:gd name="T33" fmla="*/ 792 h 839"/>
                <a:gd name="T34" fmla="*/ 568 w 618"/>
                <a:gd name="T35" fmla="*/ 801 h 839"/>
                <a:gd name="T36" fmla="*/ 538 w 618"/>
                <a:gd name="T37" fmla="*/ 807 h 839"/>
                <a:gd name="T38" fmla="*/ 508 w 618"/>
                <a:gd name="T39" fmla="*/ 813 h 839"/>
                <a:gd name="T40" fmla="*/ 477 w 618"/>
                <a:gd name="T41" fmla="*/ 815 h 839"/>
                <a:gd name="T42" fmla="*/ 411 w 618"/>
                <a:gd name="T43" fmla="*/ 813 h 839"/>
                <a:gd name="T44" fmla="*/ 287 w 618"/>
                <a:gd name="T45" fmla="*/ 782 h 839"/>
                <a:gd name="T46" fmla="*/ 180 w 618"/>
                <a:gd name="T47" fmla="*/ 718 h 839"/>
                <a:gd name="T48" fmla="*/ 95 w 618"/>
                <a:gd name="T49" fmla="*/ 628 h 839"/>
                <a:gd name="T50" fmla="*/ 41 w 618"/>
                <a:gd name="T51" fmla="*/ 516 h 839"/>
                <a:gd name="T52" fmla="*/ 22 w 618"/>
                <a:gd name="T53" fmla="*/ 388 h 839"/>
                <a:gd name="T54" fmla="*/ 32 w 618"/>
                <a:gd name="T55" fmla="*/ 295 h 839"/>
                <a:gd name="T56" fmla="*/ 62 w 618"/>
                <a:gd name="T57" fmla="*/ 208 h 839"/>
                <a:gd name="T58" fmla="*/ 110 w 618"/>
                <a:gd name="T59" fmla="*/ 130 h 839"/>
                <a:gd name="T60" fmla="*/ 172 w 618"/>
                <a:gd name="T61" fmla="*/ 65 h 839"/>
                <a:gd name="T62" fmla="*/ 246 w 618"/>
                <a:gd name="T63" fmla="*/ 13 h 839"/>
                <a:gd name="T64" fmla="*/ 272 w 618"/>
                <a:gd name="T65" fmla="*/ 0 h 839"/>
                <a:gd name="T66" fmla="*/ 269 w 618"/>
                <a:gd name="T67" fmla="*/ 0 h 839"/>
                <a:gd name="T68" fmla="*/ 265 w 618"/>
                <a:gd name="T69" fmla="*/ 0 h 839"/>
                <a:gd name="T70" fmla="*/ 261 w 618"/>
                <a:gd name="T71" fmla="*/ 0 h 839"/>
                <a:gd name="T72" fmla="*/ 254 w 618"/>
                <a:gd name="T73" fmla="*/ 0 h 839"/>
                <a:gd name="T74" fmla="*/ 247 w 618"/>
                <a:gd name="T75" fmla="*/ 0 h 839"/>
                <a:gd name="T76" fmla="*/ 241 w 618"/>
                <a:gd name="T77" fmla="*/ 0 h 839"/>
                <a:gd name="T78" fmla="*/ 234 w 618"/>
                <a:gd name="T79" fmla="*/ 1 h 839"/>
                <a:gd name="T80" fmla="*/ 227 w 618"/>
                <a:gd name="T81" fmla="*/ 1 h 839"/>
                <a:gd name="T82" fmla="*/ 176 w 618"/>
                <a:gd name="T83" fmla="*/ 33 h 839"/>
                <a:gd name="T84" fmla="*/ 113 w 618"/>
                <a:gd name="T85" fmla="*/ 92 h 839"/>
                <a:gd name="T86" fmla="*/ 61 w 618"/>
                <a:gd name="T87" fmla="*/ 163 h 839"/>
                <a:gd name="T88" fmla="*/ 25 w 618"/>
                <a:gd name="T89" fmla="*/ 241 h 839"/>
                <a:gd name="T90" fmla="*/ 4 w 618"/>
                <a:gd name="T91" fmla="*/ 327 h 8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8" h="839">
                  <a:moveTo>
                    <a:pt x="0" y="388"/>
                  </a:moveTo>
                  <a:lnTo>
                    <a:pt x="2" y="434"/>
                  </a:lnTo>
                  <a:lnTo>
                    <a:pt x="10" y="479"/>
                  </a:lnTo>
                  <a:lnTo>
                    <a:pt x="20" y="522"/>
                  </a:lnTo>
                  <a:lnTo>
                    <a:pt x="36" y="563"/>
                  </a:lnTo>
                  <a:lnTo>
                    <a:pt x="55" y="603"/>
                  </a:lnTo>
                  <a:lnTo>
                    <a:pt x="78" y="640"/>
                  </a:lnTo>
                  <a:lnTo>
                    <a:pt x="104" y="674"/>
                  </a:lnTo>
                  <a:lnTo>
                    <a:pt x="133" y="706"/>
                  </a:lnTo>
                  <a:lnTo>
                    <a:pt x="166" y="735"/>
                  </a:lnTo>
                  <a:lnTo>
                    <a:pt x="200" y="761"/>
                  </a:lnTo>
                  <a:lnTo>
                    <a:pt x="238" y="783"/>
                  </a:lnTo>
                  <a:lnTo>
                    <a:pt x="278" y="803"/>
                  </a:lnTo>
                  <a:lnTo>
                    <a:pt x="320" y="817"/>
                  </a:lnTo>
                  <a:lnTo>
                    <a:pt x="364" y="828"/>
                  </a:lnTo>
                  <a:lnTo>
                    <a:pt x="409" y="835"/>
                  </a:lnTo>
                  <a:lnTo>
                    <a:pt x="455" y="838"/>
                  </a:lnTo>
                  <a:lnTo>
                    <a:pt x="464" y="837"/>
                  </a:lnTo>
                  <a:lnTo>
                    <a:pt x="472" y="837"/>
                  </a:lnTo>
                  <a:lnTo>
                    <a:pt x="480" y="837"/>
                  </a:lnTo>
                  <a:lnTo>
                    <a:pt x="489" y="837"/>
                  </a:lnTo>
                  <a:lnTo>
                    <a:pt x="496" y="836"/>
                  </a:lnTo>
                  <a:lnTo>
                    <a:pt x="504" y="835"/>
                  </a:lnTo>
                  <a:lnTo>
                    <a:pt x="512" y="834"/>
                  </a:lnTo>
                  <a:lnTo>
                    <a:pt x="520" y="833"/>
                  </a:lnTo>
                  <a:lnTo>
                    <a:pt x="527" y="832"/>
                  </a:lnTo>
                  <a:lnTo>
                    <a:pt x="536" y="830"/>
                  </a:lnTo>
                  <a:lnTo>
                    <a:pt x="543" y="829"/>
                  </a:lnTo>
                  <a:lnTo>
                    <a:pt x="551" y="827"/>
                  </a:lnTo>
                  <a:lnTo>
                    <a:pt x="559" y="826"/>
                  </a:lnTo>
                  <a:lnTo>
                    <a:pt x="566" y="825"/>
                  </a:lnTo>
                  <a:lnTo>
                    <a:pt x="574" y="823"/>
                  </a:lnTo>
                  <a:lnTo>
                    <a:pt x="582" y="820"/>
                  </a:lnTo>
                  <a:lnTo>
                    <a:pt x="584" y="818"/>
                  </a:lnTo>
                  <a:lnTo>
                    <a:pt x="586" y="816"/>
                  </a:lnTo>
                  <a:lnTo>
                    <a:pt x="589" y="814"/>
                  </a:lnTo>
                  <a:lnTo>
                    <a:pt x="591" y="812"/>
                  </a:lnTo>
                  <a:lnTo>
                    <a:pt x="593" y="810"/>
                  </a:lnTo>
                  <a:lnTo>
                    <a:pt x="595" y="807"/>
                  </a:lnTo>
                  <a:lnTo>
                    <a:pt x="598" y="805"/>
                  </a:lnTo>
                  <a:lnTo>
                    <a:pt x="599" y="804"/>
                  </a:lnTo>
                  <a:lnTo>
                    <a:pt x="601" y="801"/>
                  </a:lnTo>
                  <a:lnTo>
                    <a:pt x="603" y="799"/>
                  </a:lnTo>
                  <a:lnTo>
                    <a:pt x="606" y="797"/>
                  </a:lnTo>
                  <a:lnTo>
                    <a:pt x="608" y="795"/>
                  </a:lnTo>
                  <a:lnTo>
                    <a:pt x="610" y="792"/>
                  </a:lnTo>
                  <a:lnTo>
                    <a:pt x="612" y="790"/>
                  </a:lnTo>
                  <a:lnTo>
                    <a:pt x="615" y="787"/>
                  </a:lnTo>
                  <a:lnTo>
                    <a:pt x="617" y="785"/>
                  </a:lnTo>
                  <a:lnTo>
                    <a:pt x="607" y="789"/>
                  </a:lnTo>
                  <a:lnTo>
                    <a:pt x="598" y="792"/>
                  </a:lnTo>
                  <a:lnTo>
                    <a:pt x="588" y="795"/>
                  </a:lnTo>
                  <a:lnTo>
                    <a:pt x="579" y="799"/>
                  </a:lnTo>
                  <a:lnTo>
                    <a:pt x="568" y="801"/>
                  </a:lnTo>
                  <a:lnTo>
                    <a:pt x="559" y="804"/>
                  </a:lnTo>
                  <a:lnTo>
                    <a:pt x="549" y="806"/>
                  </a:lnTo>
                  <a:lnTo>
                    <a:pt x="538" y="807"/>
                  </a:lnTo>
                  <a:lnTo>
                    <a:pt x="528" y="810"/>
                  </a:lnTo>
                  <a:lnTo>
                    <a:pt x="519" y="811"/>
                  </a:lnTo>
                  <a:lnTo>
                    <a:pt x="508" y="813"/>
                  </a:lnTo>
                  <a:lnTo>
                    <a:pt x="498" y="813"/>
                  </a:lnTo>
                  <a:lnTo>
                    <a:pt x="487" y="815"/>
                  </a:lnTo>
                  <a:lnTo>
                    <a:pt x="477" y="815"/>
                  </a:lnTo>
                  <a:lnTo>
                    <a:pt x="466" y="816"/>
                  </a:lnTo>
                  <a:lnTo>
                    <a:pt x="455" y="816"/>
                  </a:lnTo>
                  <a:lnTo>
                    <a:pt x="411" y="813"/>
                  </a:lnTo>
                  <a:lnTo>
                    <a:pt x="368" y="807"/>
                  </a:lnTo>
                  <a:lnTo>
                    <a:pt x="327" y="796"/>
                  </a:lnTo>
                  <a:lnTo>
                    <a:pt x="287" y="782"/>
                  </a:lnTo>
                  <a:lnTo>
                    <a:pt x="249" y="764"/>
                  </a:lnTo>
                  <a:lnTo>
                    <a:pt x="213" y="742"/>
                  </a:lnTo>
                  <a:lnTo>
                    <a:pt x="180" y="718"/>
                  </a:lnTo>
                  <a:lnTo>
                    <a:pt x="149" y="691"/>
                  </a:lnTo>
                  <a:lnTo>
                    <a:pt x="121" y="660"/>
                  </a:lnTo>
                  <a:lnTo>
                    <a:pt x="95" y="628"/>
                  </a:lnTo>
                  <a:lnTo>
                    <a:pt x="74" y="592"/>
                  </a:lnTo>
                  <a:lnTo>
                    <a:pt x="55" y="555"/>
                  </a:lnTo>
                  <a:lnTo>
                    <a:pt x="41" y="516"/>
                  </a:lnTo>
                  <a:lnTo>
                    <a:pt x="31" y="474"/>
                  </a:lnTo>
                  <a:lnTo>
                    <a:pt x="24" y="432"/>
                  </a:lnTo>
                  <a:lnTo>
                    <a:pt x="22" y="388"/>
                  </a:lnTo>
                  <a:lnTo>
                    <a:pt x="23" y="356"/>
                  </a:lnTo>
                  <a:lnTo>
                    <a:pt x="26" y="325"/>
                  </a:lnTo>
                  <a:lnTo>
                    <a:pt x="32" y="295"/>
                  </a:lnTo>
                  <a:lnTo>
                    <a:pt x="41" y="265"/>
                  </a:lnTo>
                  <a:lnTo>
                    <a:pt x="51" y="235"/>
                  </a:lnTo>
                  <a:lnTo>
                    <a:pt x="62" y="208"/>
                  </a:lnTo>
                  <a:lnTo>
                    <a:pt x="77" y="181"/>
                  </a:lnTo>
                  <a:lnTo>
                    <a:pt x="92" y="155"/>
                  </a:lnTo>
                  <a:lnTo>
                    <a:pt x="110" y="130"/>
                  </a:lnTo>
                  <a:lnTo>
                    <a:pt x="128" y="107"/>
                  </a:lnTo>
                  <a:lnTo>
                    <a:pt x="150" y="85"/>
                  </a:lnTo>
                  <a:lnTo>
                    <a:pt x="172" y="65"/>
                  </a:lnTo>
                  <a:lnTo>
                    <a:pt x="196" y="46"/>
                  </a:lnTo>
                  <a:lnTo>
                    <a:pt x="221" y="29"/>
                  </a:lnTo>
                  <a:lnTo>
                    <a:pt x="246" y="13"/>
                  </a:lnTo>
                  <a:lnTo>
                    <a:pt x="274" y="0"/>
                  </a:lnTo>
                  <a:lnTo>
                    <a:pt x="273" y="0"/>
                  </a:lnTo>
                  <a:lnTo>
                    <a:pt x="272" y="0"/>
                  </a:lnTo>
                  <a:lnTo>
                    <a:pt x="271" y="0"/>
                  </a:lnTo>
                  <a:lnTo>
                    <a:pt x="270" y="0"/>
                  </a:lnTo>
                  <a:lnTo>
                    <a:pt x="269" y="0"/>
                  </a:lnTo>
                  <a:lnTo>
                    <a:pt x="267" y="0"/>
                  </a:lnTo>
                  <a:lnTo>
                    <a:pt x="266" y="0"/>
                  </a:lnTo>
                  <a:lnTo>
                    <a:pt x="265" y="0"/>
                  </a:lnTo>
                  <a:lnTo>
                    <a:pt x="264" y="0"/>
                  </a:lnTo>
                  <a:lnTo>
                    <a:pt x="263" y="0"/>
                  </a:lnTo>
                  <a:lnTo>
                    <a:pt x="261" y="0"/>
                  </a:lnTo>
                  <a:lnTo>
                    <a:pt x="259" y="0"/>
                  </a:lnTo>
                  <a:lnTo>
                    <a:pt x="257" y="0"/>
                  </a:lnTo>
                  <a:lnTo>
                    <a:pt x="254" y="0"/>
                  </a:lnTo>
                  <a:lnTo>
                    <a:pt x="252" y="0"/>
                  </a:lnTo>
                  <a:lnTo>
                    <a:pt x="249" y="0"/>
                  </a:lnTo>
                  <a:lnTo>
                    <a:pt x="247" y="0"/>
                  </a:lnTo>
                  <a:lnTo>
                    <a:pt x="245" y="0"/>
                  </a:lnTo>
                  <a:lnTo>
                    <a:pt x="242" y="0"/>
                  </a:lnTo>
                  <a:lnTo>
                    <a:pt x="241" y="0"/>
                  </a:lnTo>
                  <a:lnTo>
                    <a:pt x="238" y="1"/>
                  </a:lnTo>
                  <a:lnTo>
                    <a:pt x="236" y="1"/>
                  </a:lnTo>
                  <a:lnTo>
                    <a:pt x="234" y="1"/>
                  </a:lnTo>
                  <a:lnTo>
                    <a:pt x="231" y="1"/>
                  </a:lnTo>
                  <a:lnTo>
                    <a:pt x="229" y="1"/>
                  </a:lnTo>
                  <a:lnTo>
                    <a:pt x="227" y="1"/>
                  </a:lnTo>
                  <a:lnTo>
                    <a:pt x="225" y="1"/>
                  </a:lnTo>
                  <a:lnTo>
                    <a:pt x="200" y="16"/>
                  </a:lnTo>
                  <a:lnTo>
                    <a:pt x="176" y="33"/>
                  </a:lnTo>
                  <a:lnTo>
                    <a:pt x="154" y="52"/>
                  </a:lnTo>
                  <a:lnTo>
                    <a:pt x="132" y="72"/>
                  </a:lnTo>
                  <a:lnTo>
                    <a:pt x="113" y="92"/>
                  </a:lnTo>
                  <a:lnTo>
                    <a:pt x="94" y="115"/>
                  </a:lnTo>
                  <a:lnTo>
                    <a:pt x="77" y="138"/>
                  </a:lnTo>
                  <a:lnTo>
                    <a:pt x="61" y="163"/>
                  </a:lnTo>
                  <a:lnTo>
                    <a:pt x="49" y="187"/>
                  </a:lnTo>
                  <a:lnTo>
                    <a:pt x="35" y="213"/>
                  </a:lnTo>
                  <a:lnTo>
                    <a:pt x="25" y="241"/>
                  </a:lnTo>
                  <a:lnTo>
                    <a:pt x="17" y="269"/>
                  </a:lnTo>
                  <a:lnTo>
                    <a:pt x="10" y="298"/>
                  </a:lnTo>
                  <a:lnTo>
                    <a:pt x="4" y="327"/>
                  </a:lnTo>
                  <a:lnTo>
                    <a:pt x="1" y="358"/>
                  </a:lnTo>
                  <a:lnTo>
                    <a:pt x="0" y="388"/>
                  </a:lnTo>
                </a:path>
              </a:pathLst>
            </a:custGeom>
            <a:solidFill>
              <a:srgbClr val="A7A4C8"/>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20" name="Freeform 56"/>
            <p:cNvSpPr>
              <a:spLocks/>
            </p:cNvSpPr>
            <p:nvPr/>
          </p:nvSpPr>
          <p:spPr bwMode="auto">
            <a:xfrm>
              <a:off x="793" y="2999"/>
              <a:ext cx="628" cy="817"/>
            </a:xfrm>
            <a:custGeom>
              <a:avLst/>
              <a:gdLst>
                <a:gd name="T0" fmla="*/ 9 w 628"/>
                <a:gd name="T1" fmla="*/ 474 h 817"/>
                <a:gd name="T2" fmla="*/ 53 w 628"/>
                <a:gd name="T3" fmla="*/ 592 h 817"/>
                <a:gd name="T4" fmla="*/ 128 w 628"/>
                <a:gd name="T5" fmla="*/ 691 h 817"/>
                <a:gd name="T6" fmla="*/ 227 w 628"/>
                <a:gd name="T7" fmla="*/ 764 h 817"/>
                <a:gd name="T8" fmla="*/ 347 w 628"/>
                <a:gd name="T9" fmla="*/ 807 h 817"/>
                <a:gd name="T10" fmla="*/ 445 w 628"/>
                <a:gd name="T11" fmla="*/ 816 h 817"/>
                <a:gd name="T12" fmla="*/ 476 w 628"/>
                <a:gd name="T13" fmla="*/ 814 h 817"/>
                <a:gd name="T14" fmla="*/ 507 w 628"/>
                <a:gd name="T15" fmla="*/ 810 h 817"/>
                <a:gd name="T16" fmla="*/ 537 w 628"/>
                <a:gd name="T17" fmla="*/ 804 h 817"/>
                <a:gd name="T18" fmla="*/ 567 w 628"/>
                <a:gd name="T19" fmla="*/ 795 h 817"/>
                <a:gd name="T20" fmla="*/ 596 w 628"/>
                <a:gd name="T21" fmla="*/ 785 h 817"/>
                <a:gd name="T22" fmla="*/ 602 w 628"/>
                <a:gd name="T23" fmla="*/ 779 h 817"/>
                <a:gd name="T24" fmla="*/ 608 w 628"/>
                <a:gd name="T25" fmla="*/ 771 h 817"/>
                <a:gd name="T26" fmla="*/ 613 w 628"/>
                <a:gd name="T27" fmla="*/ 764 h 817"/>
                <a:gd name="T28" fmla="*/ 619 w 628"/>
                <a:gd name="T29" fmla="*/ 757 h 817"/>
                <a:gd name="T30" fmla="*/ 625 w 628"/>
                <a:gd name="T31" fmla="*/ 750 h 817"/>
                <a:gd name="T32" fmla="*/ 605 w 628"/>
                <a:gd name="T33" fmla="*/ 758 h 817"/>
                <a:gd name="T34" fmla="*/ 571 w 628"/>
                <a:gd name="T35" fmla="*/ 771 h 817"/>
                <a:gd name="T36" fmla="*/ 535 w 628"/>
                <a:gd name="T37" fmla="*/ 783 h 817"/>
                <a:gd name="T38" fmla="*/ 498 w 628"/>
                <a:gd name="T39" fmla="*/ 790 h 817"/>
                <a:gd name="T40" fmla="*/ 461 w 628"/>
                <a:gd name="T41" fmla="*/ 794 h 817"/>
                <a:gd name="T42" fmla="*/ 391 w 628"/>
                <a:gd name="T43" fmla="*/ 792 h 817"/>
                <a:gd name="T44" fmla="*/ 274 w 628"/>
                <a:gd name="T45" fmla="*/ 762 h 817"/>
                <a:gd name="T46" fmla="*/ 172 w 628"/>
                <a:gd name="T47" fmla="*/ 701 h 817"/>
                <a:gd name="T48" fmla="*/ 92 w 628"/>
                <a:gd name="T49" fmla="*/ 615 h 817"/>
                <a:gd name="T50" fmla="*/ 40 w 628"/>
                <a:gd name="T51" fmla="*/ 510 h 817"/>
                <a:gd name="T52" fmla="*/ 22 w 628"/>
                <a:gd name="T53" fmla="*/ 388 h 817"/>
                <a:gd name="T54" fmla="*/ 34 w 628"/>
                <a:gd name="T55" fmla="*/ 291 h 817"/>
                <a:gd name="T56" fmla="*/ 67 w 628"/>
                <a:gd name="T57" fmla="*/ 203 h 817"/>
                <a:gd name="T58" fmla="*/ 121 w 628"/>
                <a:gd name="T59" fmla="*/ 125 h 817"/>
                <a:gd name="T60" fmla="*/ 190 w 628"/>
                <a:gd name="T61" fmla="*/ 62 h 817"/>
                <a:gd name="T62" fmla="*/ 273 w 628"/>
                <a:gd name="T63" fmla="*/ 15 h 817"/>
                <a:gd name="T64" fmla="*/ 296 w 628"/>
                <a:gd name="T65" fmla="*/ 3 h 817"/>
                <a:gd name="T66" fmla="*/ 287 w 628"/>
                <a:gd name="T67" fmla="*/ 2 h 817"/>
                <a:gd name="T68" fmla="*/ 277 w 628"/>
                <a:gd name="T69" fmla="*/ 1 h 817"/>
                <a:gd name="T70" fmla="*/ 269 w 628"/>
                <a:gd name="T71" fmla="*/ 1 h 817"/>
                <a:gd name="T72" fmla="*/ 259 w 628"/>
                <a:gd name="T73" fmla="*/ 1 h 817"/>
                <a:gd name="T74" fmla="*/ 225 w 628"/>
                <a:gd name="T75" fmla="*/ 13 h 817"/>
                <a:gd name="T76" fmla="*/ 150 w 628"/>
                <a:gd name="T77" fmla="*/ 65 h 817"/>
                <a:gd name="T78" fmla="*/ 88 w 628"/>
                <a:gd name="T79" fmla="*/ 130 h 817"/>
                <a:gd name="T80" fmla="*/ 41 w 628"/>
                <a:gd name="T81" fmla="*/ 208 h 817"/>
                <a:gd name="T82" fmla="*/ 11 w 628"/>
                <a:gd name="T83" fmla="*/ 295 h 817"/>
                <a:gd name="T84" fmla="*/ 0 w 628"/>
                <a:gd name="T85" fmla="*/ 388 h 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8" h="817">
                  <a:moveTo>
                    <a:pt x="0" y="388"/>
                  </a:moveTo>
                  <a:lnTo>
                    <a:pt x="2" y="432"/>
                  </a:lnTo>
                  <a:lnTo>
                    <a:pt x="9" y="474"/>
                  </a:lnTo>
                  <a:lnTo>
                    <a:pt x="19" y="516"/>
                  </a:lnTo>
                  <a:lnTo>
                    <a:pt x="34" y="555"/>
                  </a:lnTo>
                  <a:lnTo>
                    <a:pt x="53" y="592"/>
                  </a:lnTo>
                  <a:lnTo>
                    <a:pt x="74" y="628"/>
                  </a:lnTo>
                  <a:lnTo>
                    <a:pt x="98" y="660"/>
                  </a:lnTo>
                  <a:lnTo>
                    <a:pt x="128" y="691"/>
                  </a:lnTo>
                  <a:lnTo>
                    <a:pt x="158" y="718"/>
                  </a:lnTo>
                  <a:lnTo>
                    <a:pt x="191" y="742"/>
                  </a:lnTo>
                  <a:lnTo>
                    <a:pt x="227" y="764"/>
                  </a:lnTo>
                  <a:lnTo>
                    <a:pt x="265" y="783"/>
                  </a:lnTo>
                  <a:lnTo>
                    <a:pt x="305" y="797"/>
                  </a:lnTo>
                  <a:lnTo>
                    <a:pt x="347" y="807"/>
                  </a:lnTo>
                  <a:lnTo>
                    <a:pt x="389" y="814"/>
                  </a:lnTo>
                  <a:lnTo>
                    <a:pt x="434" y="816"/>
                  </a:lnTo>
                  <a:lnTo>
                    <a:pt x="445" y="816"/>
                  </a:lnTo>
                  <a:lnTo>
                    <a:pt x="455" y="815"/>
                  </a:lnTo>
                  <a:lnTo>
                    <a:pt x="465" y="815"/>
                  </a:lnTo>
                  <a:lnTo>
                    <a:pt x="476" y="814"/>
                  </a:lnTo>
                  <a:lnTo>
                    <a:pt x="487" y="813"/>
                  </a:lnTo>
                  <a:lnTo>
                    <a:pt x="497" y="811"/>
                  </a:lnTo>
                  <a:lnTo>
                    <a:pt x="507" y="810"/>
                  </a:lnTo>
                  <a:lnTo>
                    <a:pt x="517" y="808"/>
                  </a:lnTo>
                  <a:lnTo>
                    <a:pt x="527" y="806"/>
                  </a:lnTo>
                  <a:lnTo>
                    <a:pt x="537" y="804"/>
                  </a:lnTo>
                  <a:lnTo>
                    <a:pt x="547" y="801"/>
                  </a:lnTo>
                  <a:lnTo>
                    <a:pt x="557" y="799"/>
                  </a:lnTo>
                  <a:lnTo>
                    <a:pt x="567" y="795"/>
                  </a:lnTo>
                  <a:lnTo>
                    <a:pt x="576" y="792"/>
                  </a:lnTo>
                  <a:lnTo>
                    <a:pt x="586" y="789"/>
                  </a:lnTo>
                  <a:lnTo>
                    <a:pt x="596" y="785"/>
                  </a:lnTo>
                  <a:lnTo>
                    <a:pt x="598" y="783"/>
                  </a:lnTo>
                  <a:lnTo>
                    <a:pt x="600" y="781"/>
                  </a:lnTo>
                  <a:lnTo>
                    <a:pt x="602" y="779"/>
                  </a:lnTo>
                  <a:lnTo>
                    <a:pt x="604" y="776"/>
                  </a:lnTo>
                  <a:lnTo>
                    <a:pt x="606" y="774"/>
                  </a:lnTo>
                  <a:lnTo>
                    <a:pt x="608" y="771"/>
                  </a:lnTo>
                  <a:lnTo>
                    <a:pt x="609" y="769"/>
                  </a:lnTo>
                  <a:lnTo>
                    <a:pt x="611" y="767"/>
                  </a:lnTo>
                  <a:lnTo>
                    <a:pt x="613" y="764"/>
                  </a:lnTo>
                  <a:lnTo>
                    <a:pt x="615" y="761"/>
                  </a:lnTo>
                  <a:lnTo>
                    <a:pt x="617" y="760"/>
                  </a:lnTo>
                  <a:lnTo>
                    <a:pt x="619" y="757"/>
                  </a:lnTo>
                  <a:lnTo>
                    <a:pt x="621" y="754"/>
                  </a:lnTo>
                  <a:lnTo>
                    <a:pt x="623" y="752"/>
                  </a:lnTo>
                  <a:lnTo>
                    <a:pt x="625" y="750"/>
                  </a:lnTo>
                  <a:lnTo>
                    <a:pt x="627" y="747"/>
                  </a:lnTo>
                  <a:lnTo>
                    <a:pt x="616" y="753"/>
                  </a:lnTo>
                  <a:lnTo>
                    <a:pt x="605" y="758"/>
                  </a:lnTo>
                  <a:lnTo>
                    <a:pt x="594" y="762"/>
                  </a:lnTo>
                  <a:lnTo>
                    <a:pt x="582" y="767"/>
                  </a:lnTo>
                  <a:lnTo>
                    <a:pt x="571" y="771"/>
                  </a:lnTo>
                  <a:lnTo>
                    <a:pt x="559" y="776"/>
                  </a:lnTo>
                  <a:lnTo>
                    <a:pt x="547" y="779"/>
                  </a:lnTo>
                  <a:lnTo>
                    <a:pt x="535" y="783"/>
                  </a:lnTo>
                  <a:lnTo>
                    <a:pt x="523" y="785"/>
                  </a:lnTo>
                  <a:lnTo>
                    <a:pt x="511" y="787"/>
                  </a:lnTo>
                  <a:lnTo>
                    <a:pt x="498" y="790"/>
                  </a:lnTo>
                  <a:lnTo>
                    <a:pt x="486" y="791"/>
                  </a:lnTo>
                  <a:lnTo>
                    <a:pt x="473" y="792"/>
                  </a:lnTo>
                  <a:lnTo>
                    <a:pt x="461" y="794"/>
                  </a:lnTo>
                  <a:lnTo>
                    <a:pt x="447" y="794"/>
                  </a:lnTo>
                  <a:lnTo>
                    <a:pt x="434" y="794"/>
                  </a:lnTo>
                  <a:lnTo>
                    <a:pt x="391" y="792"/>
                  </a:lnTo>
                  <a:lnTo>
                    <a:pt x="350" y="786"/>
                  </a:lnTo>
                  <a:lnTo>
                    <a:pt x="312" y="776"/>
                  </a:lnTo>
                  <a:lnTo>
                    <a:pt x="274" y="762"/>
                  </a:lnTo>
                  <a:lnTo>
                    <a:pt x="238" y="745"/>
                  </a:lnTo>
                  <a:lnTo>
                    <a:pt x="203" y="725"/>
                  </a:lnTo>
                  <a:lnTo>
                    <a:pt x="172" y="701"/>
                  </a:lnTo>
                  <a:lnTo>
                    <a:pt x="142" y="675"/>
                  </a:lnTo>
                  <a:lnTo>
                    <a:pt x="116" y="647"/>
                  </a:lnTo>
                  <a:lnTo>
                    <a:pt x="92" y="615"/>
                  </a:lnTo>
                  <a:lnTo>
                    <a:pt x="71" y="583"/>
                  </a:lnTo>
                  <a:lnTo>
                    <a:pt x="55" y="546"/>
                  </a:lnTo>
                  <a:lnTo>
                    <a:pt x="40" y="510"/>
                  </a:lnTo>
                  <a:lnTo>
                    <a:pt x="30" y="471"/>
                  </a:lnTo>
                  <a:lnTo>
                    <a:pt x="23" y="430"/>
                  </a:lnTo>
                  <a:lnTo>
                    <a:pt x="22" y="388"/>
                  </a:lnTo>
                  <a:lnTo>
                    <a:pt x="23" y="355"/>
                  </a:lnTo>
                  <a:lnTo>
                    <a:pt x="27" y="322"/>
                  </a:lnTo>
                  <a:lnTo>
                    <a:pt x="34" y="291"/>
                  </a:lnTo>
                  <a:lnTo>
                    <a:pt x="43" y="261"/>
                  </a:lnTo>
                  <a:lnTo>
                    <a:pt x="55" y="231"/>
                  </a:lnTo>
                  <a:lnTo>
                    <a:pt x="67" y="203"/>
                  </a:lnTo>
                  <a:lnTo>
                    <a:pt x="83" y="175"/>
                  </a:lnTo>
                  <a:lnTo>
                    <a:pt x="101" y="149"/>
                  </a:lnTo>
                  <a:lnTo>
                    <a:pt x="121" y="125"/>
                  </a:lnTo>
                  <a:lnTo>
                    <a:pt x="142" y="101"/>
                  </a:lnTo>
                  <a:lnTo>
                    <a:pt x="166" y="81"/>
                  </a:lnTo>
                  <a:lnTo>
                    <a:pt x="190" y="62"/>
                  </a:lnTo>
                  <a:lnTo>
                    <a:pt x="216" y="44"/>
                  </a:lnTo>
                  <a:lnTo>
                    <a:pt x="243" y="29"/>
                  </a:lnTo>
                  <a:lnTo>
                    <a:pt x="273" y="15"/>
                  </a:lnTo>
                  <a:lnTo>
                    <a:pt x="303" y="4"/>
                  </a:lnTo>
                  <a:lnTo>
                    <a:pt x="299" y="4"/>
                  </a:lnTo>
                  <a:lnTo>
                    <a:pt x="296" y="3"/>
                  </a:lnTo>
                  <a:lnTo>
                    <a:pt x="293" y="3"/>
                  </a:lnTo>
                  <a:lnTo>
                    <a:pt x="290" y="2"/>
                  </a:lnTo>
                  <a:lnTo>
                    <a:pt x="287" y="2"/>
                  </a:lnTo>
                  <a:lnTo>
                    <a:pt x="283" y="2"/>
                  </a:lnTo>
                  <a:lnTo>
                    <a:pt x="280" y="2"/>
                  </a:lnTo>
                  <a:lnTo>
                    <a:pt x="277" y="1"/>
                  </a:lnTo>
                  <a:lnTo>
                    <a:pt x="275" y="1"/>
                  </a:lnTo>
                  <a:lnTo>
                    <a:pt x="272" y="1"/>
                  </a:lnTo>
                  <a:lnTo>
                    <a:pt x="269" y="1"/>
                  </a:lnTo>
                  <a:lnTo>
                    <a:pt x="265" y="1"/>
                  </a:lnTo>
                  <a:lnTo>
                    <a:pt x="262" y="1"/>
                  </a:lnTo>
                  <a:lnTo>
                    <a:pt x="259" y="1"/>
                  </a:lnTo>
                  <a:lnTo>
                    <a:pt x="256" y="0"/>
                  </a:lnTo>
                  <a:lnTo>
                    <a:pt x="253" y="0"/>
                  </a:lnTo>
                  <a:lnTo>
                    <a:pt x="225" y="13"/>
                  </a:lnTo>
                  <a:lnTo>
                    <a:pt x="199" y="29"/>
                  </a:lnTo>
                  <a:lnTo>
                    <a:pt x="173" y="46"/>
                  </a:lnTo>
                  <a:lnTo>
                    <a:pt x="150" y="65"/>
                  </a:lnTo>
                  <a:lnTo>
                    <a:pt x="128" y="85"/>
                  </a:lnTo>
                  <a:lnTo>
                    <a:pt x="107" y="107"/>
                  </a:lnTo>
                  <a:lnTo>
                    <a:pt x="88" y="130"/>
                  </a:lnTo>
                  <a:lnTo>
                    <a:pt x="70" y="155"/>
                  </a:lnTo>
                  <a:lnTo>
                    <a:pt x="55" y="181"/>
                  </a:lnTo>
                  <a:lnTo>
                    <a:pt x="41" y="208"/>
                  </a:lnTo>
                  <a:lnTo>
                    <a:pt x="28" y="235"/>
                  </a:lnTo>
                  <a:lnTo>
                    <a:pt x="18" y="265"/>
                  </a:lnTo>
                  <a:lnTo>
                    <a:pt x="11" y="295"/>
                  </a:lnTo>
                  <a:lnTo>
                    <a:pt x="5" y="325"/>
                  </a:lnTo>
                  <a:lnTo>
                    <a:pt x="1" y="356"/>
                  </a:lnTo>
                  <a:lnTo>
                    <a:pt x="0" y="388"/>
                  </a:lnTo>
                </a:path>
              </a:pathLst>
            </a:custGeom>
            <a:solidFill>
              <a:srgbClr val="ABA9C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21" name="Freeform 57"/>
            <p:cNvSpPr>
              <a:spLocks/>
            </p:cNvSpPr>
            <p:nvPr/>
          </p:nvSpPr>
          <p:spPr bwMode="auto">
            <a:xfrm>
              <a:off x="816" y="3004"/>
              <a:ext cx="633" cy="790"/>
            </a:xfrm>
            <a:custGeom>
              <a:avLst/>
              <a:gdLst>
                <a:gd name="T0" fmla="*/ 8 w 633"/>
                <a:gd name="T1" fmla="*/ 466 h 790"/>
                <a:gd name="T2" fmla="*/ 50 w 633"/>
                <a:gd name="T3" fmla="*/ 578 h 790"/>
                <a:gd name="T4" fmla="*/ 121 w 633"/>
                <a:gd name="T5" fmla="*/ 670 h 790"/>
                <a:gd name="T6" fmla="*/ 215 w 633"/>
                <a:gd name="T7" fmla="*/ 740 h 790"/>
                <a:gd name="T8" fmla="*/ 329 w 633"/>
                <a:gd name="T9" fmla="*/ 781 h 790"/>
                <a:gd name="T10" fmla="*/ 424 w 633"/>
                <a:gd name="T11" fmla="*/ 789 h 790"/>
                <a:gd name="T12" fmla="*/ 463 w 633"/>
                <a:gd name="T13" fmla="*/ 786 h 790"/>
                <a:gd name="T14" fmla="*/ 501 w 633"/>
                <a:gd name="T15" fmla="*/ 779 h 790"/>
                <a:gd name="T16" fmla="*/ 537 w 633"/>
                <a:gd name="T17" fmla="*/ 770 h 790"/>
                <a:gd name="T18" fmla="*/ 571 w 633"/>
                <a:gd name="T19" fmla="*/ 757 h 790"/>
                <a:gd name="T20" fmla="*/ 604 w 633"/>
                <a:gd name="T21" fmla="*/ 741 h 790"/>
                <a:gd name="T22" fmla="*/ 610 w 633"/>
                <a:gd name="T23" fmla="*/ 734 h 790"/>
                <a:gd name="T24" fmla="*/ 615 w 633"/>
                <a:gd name="T25" fmla="*/ 726 h 790"/>
                <a:gd name="T26" fmla="*/ 620 w 633"/>
                <a:gd name="T27" fmla="*/ 719 h 790"/>
                <a:gd name="T28" fmla="*/ 625 w 633"/>
                <a:gd name="T29" fmla="*/ 711 h 790"/>
                <a:gd name="T30" fmla="*/ 630 w 633"/>
                <a:gd name="T31" fmla="*/ 703 h 790"/>
                <a:gd name="T32" fmla="*/ 608 w 633"/>
                <a:gd name="T33" fmla="*/ 715 h 790"/>
                <a:gd name="T34" fmla="*/ 570 w 633"/>
                <a:gd name="T35" fmla="*/ 734 h 790"/>
                <a:gd name="T36" fmla="*/ 529 w 633"/>
                <a:gd name="T37" fmla="*/ 750 h 790"/>
                <a:gd name="T38" fmla="*/ 486 w 633"/>
                <a:gd name="T39" fmla="*/ 760 h 790"/>
                <a:gd name="T40" fmla="*/ 441 w 633"/>
                <a:gd name="T41" fmla="*/ 766 h 790"/>
                <a:gd name="T42" fmla="*/ 371 w 633"/>
                <a:gd name="T43" fmla="*/ 766 h 790"/>
                <a:gd name="T44" fmla="*/ 260 w 633"/>
                <a:gd name="T45" fmla="*/ 737 h 790"/>
                <a:gd name="T46" fmla="*/ 163 w 633"/>
                <a:gd name="T47" fmla="*/ 680 h 790"/>
                <a:gd name="T48" fmla="*/ 88 w 633"/>
                <a:gd name="T49" fmla="*/ 599 h 790"/>
                <a:gd name="T50" fmla="*/ 40 w 633"/>
                <a:gd name="T51" fmla="*/ 498 h 790"/>
                <a:gd name="T52" fmla="*/ 22 w 633"/>
                <a:gd name="T53" fmla="*/ 384 h 790"/>
                <a:gd name="T54" fmla="*/ 35 w 633"/>
                <a:gd name="T55" fmla="*/ 284 h 790"/>
                <a:gd name="T56" fmla="*/ 73 w 633"/>
                <a:gd name="T57" fmla="*/ 194 h 790"/>
                <a:gd name="T58" fmla="*/ 131 w 633"/>
                <a:gd name="T59" fmla="*/ 118 h 790"/>
                <a:gd name="T60" fmla="*/ 208 w 633"/>
                <a:gd name="T61" fmla="*/ 57 h 790"/>
                <a:gd name="T62" fmla="*/ 298 w 633"/>
                <a:gd name="T63" fmla="*/ 17 h 790"/>
                <a:gd name="T64" fmla="*/ 324 w 633"/>
                <a:gd name="T65" fmla="*/ 8 h 790"/>
                <a:gd name="T66" fmla="*/ 315 w 633"/>
                <a:gd name="T67" fmla="*/ 6 h 790"/>
                <a:gd name="T68" fmla="*/ 305 w 633"/>
                <a:gd name="T69" fmla="*/ 4 h 790"/>
                <a:gd name="T70" fmla="*/ 296 w 633"/>
                <a:gd name="T71" fmla="*/ 2 h 790"/>
                <a:gd name="T72" fmla="*/ 286 w 633"/>
                <a:gd name="T73" fmla="*/ 1 h 790"/>
                <a:gd name="T74" fmla="*/ 250 w 633"/>
                <a:gd name="T75" fmla="*/ 11 h 790"/>
                <a:gd name="T76" fmla="*/ 167 w 633"/>
                <a:gd name="T77" fmla="*/ 57 h 790"/>
                <a:gd name="T78" fmla="*/ 98 w 633"/>
                <a:gd name="T79" fmla="*/ 121 h 790"/>
                <a:gd name="T80" fmla="*/ 46 w 633"/>
                <a:gd name="T81" fmla="*/ 198 h 790"/>
                <a:gd name="T82" fmla="*/ 12 w 633"/>
                <a:gd name="T83" fmla="*/ 287 h 790"/>
                <a:gd name="T84" fmla="*/ 0 w 633"/>
                <a:gd name="T85" fmla="*/ 384 h 7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3" h="790">
                  <a:moveTo>
                    <a:pt x="0" y="384"/>
                  </a:moveTo>
                  <a:lnTo>
                    <a:pt x="2" y="426"/>
                  </a:lnTo>
                  <a:lnTo>
                    <a:pt x="8" y="466"/>
                  </a:lnTo>
                  <a:lnTo>
                    <a:pt x="18" y="505"/>
                  </a:lnTo>
                  <a:lnTo>
                    <a:pt x="32" y="542"/>
                  </a:lnTo>
                  <a:lnTo>
                    <a:pt x="50" y="578"/>
                  </a:lnTo>
                  <a:lnTo>
                    <a:pt x="70" y="610"/>
                  </a:lnTo>
                  <a:lnTo>
                    <a:pt x="94" y="642"/>
                  </a:lnTo>
                  <a:lnTo>
                    <a:pt x="121" y="670"/>
                  </a:lnTo>
                  <a:lnTo>
                    <a:pt x="150" y="696"/>
                  </a:lnTo>
                  <a:lnTo>
                    <a:pt x="181" y="720"/>
                  </a:lnTo>
                  <a:lnTo>
                    <a:pt x="215" y="740"/>
                  </a:lnTo>
                  <a:lnTo>
                    <a:pt x="251" y="757"/>
                  </a:lnTo>
                  <a:lnTo>
                    <a:pt x="289" y="771"/>
                  </a:lnTo>
                  <a:lnTo>
                    <a:pt x="329" y="781"/>
                  </a:lnTo>
                  <a:lnTo>
                    <a:pt x="369" y="787"/>
                  </a:lnTo>
                  <a:lnTo>
                    <a:pt x="411" y="789"/>
                  </a:lnTo>
                  <a:lnTo>
                    <a:pt x="424" y="789"/>
                  </a:lnTo>
                  <a:lnTo>
                    <a:pt x="438" y="788"/>
                  </a:lnTo>
                  <a:lnTo>
                    <a:pt x="450" y="787"/>
                  </a:lnTo>
                  <a:lnTo>
                    <a:pt x="463" y="786"/>
                  </a:lnTo>
                  <a:lnTo>
                    <a:pt x="475" y="784"/>
                  </a:lnTo>
                  <a:lnTo>
                    <a:pt x="488" y="782"/>
                  </a:lnTo>
                  <a:lnTo>
                    <a:pt x="501" y="779"/>
                  </a:lnTo>
                  <a:lnTo>
                    <a:pt x="512" y="777"/>
                  </a:lnTo>
                  <a:lnTo>
                    <a:pt x="525" y="774"/>
                  </a:lnTo>
                  <a:lnTo>
                    <a:pt x="537" y="770"/>
                  </a:lnTo>
                  <a:lnTo>
                    <a:pt x="547" y="766"/>
                  </a:lnTo>
                  <a:lnTo>
                    <a:pt x="559" y="762"/>
                  </a:lnTo>
                  <a:lnTo>
                    <a:pt x="571" y="757"/>
                  </a:lnTo>
                  <a:lnTo>
                    <a:pt x="582" y="753"/>
                  </a:lnTo>
                  <a:lnTo>
                    <a:pt x="593" y="747"/>
                  </a:lnTo>
                  <a:lnTo>
                    <a:pt x="604" y="741"/>
                  </a:lnTo>
                  <a:lnTo>
                    <a:pt x="606" y="739"/>
                  </a:lnTo>
                  <a:lnTo>
                    <a:pt x="608" y="736"/>
                  </a:lnTo>
                  <a:lnTo>
                    <a:pt x="610" y="734"/>
                  </a:lnTo>
                  <a:lnTo>
                    <a:pt x="612" y="732"/>
                  </a:lnTo>
                  <a:lnTo>
                    <a:pt x="614" y="729"/>
                  </a:lnTo>
                  <a:lnTo>
                    <a:pt x="615" y="726"/>
                  </a:lnTo>
                  <a:lnTo>
                    <a:pt x="616" y="724"/>
                  </a:lnTo>
                  <a:lnTo>
                    <a:pt x="618" y="722"/>
                  </a:lnTo>
                  <a:lnTo>
                    <a:pt x="620" y="719"/>
                  </a:lnTo>
                  <a:lnTo>
                    <a:pt x="622" y="716"/>
                  </a:lnTo>
                  <a:lnTo>
                    <a:pt x="624" y="713"/>
                  </a:lnTo>
                  <a:lnTo>
                    <a:pt x="625" y="711"/>
                  </a:lnTo>
                  <a:lnTo>
                    <a:pt x="627" y="708"/>
                  </a:lnTo>
                  <a:lnTo>
                    <a:pt x="628" y="706"/>
                  </a:lnTo>
                  <a:lnTo>
                    <a:pt x="630" y="703"/>
                  </a:lnTo>
                  <a:lnTo>
                    <a:pt x="632" y="700"/>
                  </a:lnTo>
                  <a:lnTo>
                    <a:pt x="619" y="708"/>
                  </a:lnTo>
                  <a:lnTo>
                    <a:pt x="608" y="715"/>
                  </a:lnTo>
                  <a:lnTo>
                    <a:pt x="595" y="722"/>
                  </a:lnTo>
                  <a:lnTo>
                    <a:pt x="582" y="729"/>
                  </a:lnTo>
                  <a:lnTo>
                    <a:pt x="570" y="734"/>
                  </a:lnTo>
                  <a:lnTo>
                    <a:pt x="556" y="740"/>
                  </a:lnTo>
                  <a:lnTo>
                    <a:pt x="543" y="745"/>
                  </a:lnTo>
                  <a:lnTo>
                    <a:pt x="529" y="750"/>
                  </a:lnTo>
                  <a:lnTo>
                    <a:pt x="514" y="754"/>
                  </a:lnTo>
                  <a:lnTo>
                    <a:pt x="501" y="757"/>
                  </a:lnTo>
                  <a:lnTo>
                    <a:pt x="486" y="760"/>
                  </a:lnTo>
                  <a:lnTo>
                    <a:pt x="472" y="763"/>
                  </a:lnTo>
                  <a:lnTo>
                    <a:pt x="457" y="765"/>
                  </a:lnTo>
                  <a:lnTo>
                    <a:pt x="441" y="766"/>
                  </a:lnTo>
                  <a:lnTo>
                    <a:pt x="427" y="767"/>
                  </a:lnTo>
                  <a:lnTo>
                    <a:pt x="411" y="767"/>
                  </a:lnTo>
                  <a:lnTo>
                    <a:pt x="371" y="766"/>
                  </a:lnTo>
                  <a:lnTo>
                    <a:pt x="333" y="759"/>
                  </a:lnTo>
                  <a:lnTo>
                    <a:pt x="296" y="750"/>
                  </a:lnTo>
                  <a:lnTo>
                    <a:pt x="260" y="737"/>
                  </a:lnTo>
                  <a:lnTo>
                    <a:pt x="226" y="721"/>
                  </a:lnTo>
                  <a:lnTo>
                    <a:pt x="193" y="702"/>
                  </a:lnTo>
                  <a:lnTo>
                    <a:pt x="163" y="680"/>
                  </a:lnTo>
                  <a:lnTo>
                    <a:pt x="136" y="655"/>
                  </a:lnTo>
                  <a:lnTo>
                    <a:pt x="111" y="628"/>
                  </a:lnTo>
                  <a:lnTo>
                    <a:pt x="88" y="599"/>
                  </a:lnTo>
                  <a:lnTo>
                    <a:pt x="69" y="567"/>
                  </a:lnTo>
                  <a:lnTo>
                    <a:pt x="53" y="534"/>
                  </a:lnTo>
                  <a:lnTo>
                    <a:pt x="40" y="498"/>
                  </a:lnTo>
                  <a:lnTo>
                    <a:pt x="29" y="461"/>
                  </a:lnTo>
                  <a:lnTo>
                    <a:pt x="23" y="423"/>
                  </a:lnTo>
                  <a:lnTo>
                    <a:pt x="22" y="384"/>
                  </a:lnTo>
                  <a:lnTo>
                    <a:pt x="23" y="350"/>
                  </a:lnTo>
                  <a:lnTo>
                    <a:pt x="28" y="317"/>
                  </a:lnTo>
                  <a:lnTo>
                    <a:pt x="35" y="284"/>
                  </a:lnTo>
                  <a:lnTo>
                    <a:pt x="46" y="252"/>
                  </a:lnTo>
                  <a:lnTo>
                    <a:pt x="58" y="223"/>
                  </a:lnTo>
                  <a:lnTo>
                    <a:pt x="73" y="194"/>
                  </a:lnTo>
                  <a:lnTo>
                    <a:pt x="90" y="166"/>
                  </a:lnTo>
                  <a:lnTo>
                    <a:pt x="110" y="142"/>
                  </a:lnTo>
                  <a:lnTo>
                    <a:pt x="131" y="118"/>
                  </a:lnTo>
                  <a:lnTo>
                    <a:pt x="155" y="96"/>
                  </a:lnTo>
                  <a:lnTo>
                    <a:pt x="181" y="76"/>
                  </a:lnTo>
                  <a:lnTo>
                    <a:pt x="208" y="57"/>
                  </a:lnTo>
                  <a:lnTo>
                    <a:pt x="236" y="42"/>
                  </a:lnTo>
                  <a:lnTo>
                    <a:pt x="265" y="28"/>
                  </a:lnTo>
                  <a:lnTo>
                    <a:pt x="298" y="17"/>
                  </a:lnTo>
                  <a:lnTo>
                    <a:pt x="331" y="10"/>
                  </a:lnTo>
                  <a:lnTo>
                    <a:pt x="327" y="8"/>
                  </a:lnTo>
                  <a:lnTo>
                    <a:pt x="324" y="8"/>
                  </a:lnTo>
                  <a:lnTo>
                    <a:pt x="321" y="7"/>
                  </a:lnTo>
                  <a:lnTo>
                    <a:pt x="317" y="7"/>
                  </a:lnTo>
                  <a:lnTo>
                    <a:pt x="315" y="6"/>
                  </a:lnTo>
                  <a:lnTo>
                    <a:pt x="312" y="5"/>
                  </a:lnTo>
                  <a:lnTo>
                    <a:pt x="308" y="5"/>
                  </a:lnTo>
                  <a:lnTo>
                    <a:pt x="305" y="4"/>
                  </a:lnTo>
                  <a:lnTo>
                    <a:pt x="302" y="3"/>
                  </a:lnTo>
                  <a:lnTo>
                    <a:pt x="298" y="3"/>
                  </a:lnTo>
                  <a:lnTo>
                    <a:pt x="296" y="2"/>
                  </a:lnTo>
                  <a:lnTo>
                    <a:pt x="293" y="2"/>
                  </a:lnTo>
                  <a:lnTo>
                    <a:pt x="290" y="1"/>
                  </a:lnTo>
                  <a:lnTo>
                    <a:pt x="286" y="1"/>
                  </a:lnTo>
                  <a:lnTo>
                    <a:pt x="283" y="0"/>
                  </a:lnTo>
                  <a:lnTo>
                    <a:pt x="280" y="0"/>
                  </a:lnTo>
                  <a:lnTo>
                    <a:pt x="250" y="11"/>
                  </a:lnTo>
                  <a:lnTo>
                    <a:pt x="221" y="25"/>
                  </a:lnTo>
                  <a:lnTo>
                    <a:pt x="193" y="40"/>
                  </a:lnTo>
                  <a:lnTo>
                    <a:pt x="167" y="57"/>
                  </a:lnTo>
                  <a:lnTo>
                    <a:pt x="143" y="77"/>
                  </a:lnTo>
                  <a:lnTo>
                    <a:pt x="120" y="98"/>
                  </a:lnTo>
                  <a:lnTo>
                    <a:pt x="98" y="121"/>
                  </a:lnTo>
                  <a:lnTo>
                    <a:pt x="79" y="145"/>
                  </a:lnTo>
                  <a:lnTo>
                    <a:pt x="61" y="170"/>
                  </a:lnTo>
                  <a:lnTo>
                    <a:pt x="46" y="198"/>
                  </a:lnTo>
                  <a:lnTo>
                    <a:pt x="32" y="227"/>
                  </a:lnTo>
                  <a:lnTo>
                    <a:pt x="20" y="256"/>
                  </a:lnTo>
                  <a:lnTo>
                    <a:pt x="12" y="287"/>
                  </a:lnTo>
                  <a:lnTo>
                    <a:pt x="5" y="318"/>
                  </a:lnTo>
                  <a:lnTo>
                    <a:pt x="1" y="351"/>
                  </a:lnTo>
                  <a:lnTo>
                    <a:pt x="0" y="384"/>
                  </a:lnTo>
                </a:path>
              </a:pathLst>
            </a:custGeom>
            <a:solidFill>
              <a:srgbClr val="AEACCC"/>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22" name="Freeform 58"/>
            <p:cNvSpPr>
              <a:spLocks/>
            </p:cNvSpPr>
            <p:nvPr/>
          </p:nvSpPr>
          <p:spPr bwMode="auto">
            <a:xfrm>
              <a:off x="838" y="3013"/>
              <a:ext cx="635" cy="759"/>
            </a:xfrm>
            <a:custGeom>
              <a:avLst/>
              <a:gdLst>
                <a:gd name="T0" fmla="*/ 8 w 635"/>
                <a:gd name="T1" fmla="*/ 452 h 759"/>
                <a:gd name="T2" fmla="*/ 47 w 635"/>
                <a:gd name="T3" fmla="*/ 557 h 759"/>
                <a:gd name="T4" fmla="*/ 114 w 635"/>
                <a:gd name="T5" fmla="*/ 645 h 759"/>
                <a:gd name="T6" fmla="*/ 204 w 635"/>
                <a:gd name="T7" fmla="*/ 712 h 759"/>
                <a:gd name="T8" fmla="*/ 311 w 635"/>
                <a:gd name="T9" fmla="*/ 750 h 759"/>
                <a:gd name="T10" fmla="*/ 405 w 635"/>
                <a:gd name="T11" fmla="*/ 758 h 759"/>
                <a:gd name="T12" fmla="*/ 450 w 635"/>
                <a:gd name="T13" fmla="*/ 753 h 759"/>
                <a:gd name="T14" fmla="*/ 494 w 635"/>
                <a:gd name="T15" fmla="*/ 745 h 759"/>
                <a:gd name="T16" fmla="*/ 535 w 635"/>
                <a:gd name="T17" fmla="*/ 730 h 759"/>
                <a:gd name="T18" fmla="*/ 574 w 635"/>
                <a:gd name="T19" fmla="*/ 713 h 759"/>
                <a:gd name="T20" fmla="*/ 611 w 635"/>
                <a:gd name="T21" fmla="*/ 691 h 759"/>
                <a:gd name="T22" fmla="*/ 615 w 635"/>
                <a:gd name="T23" fmla="*/ 682 h 759"/>
                <a:gd name="T24" fmla="*/ 620 w 635"/>
                <a:gd name="T25" fmla="*/ 674 h 759"/>
                <a:gd name="T26" fmla="*/ 624 w 635"/>
                <a:gd name="T27" fmla="*/ 665 h 759"/>
                <a:gd name="T28" fmla="*/ 628 w 635"/>
                <a:gd name="T29" fmla="*/ 657 h 759"/>
                <a:gd name="T30" fmla="*/ 632 w 635"/>
                <a:gd name="T31" fmla="*/ 648 h 759"/>
                <a:gd name="T32" fmla="*/ 609 w 635"/>
                <a:gd name="T33" fmla="*/ 665 h 759"/>
                <a:gd name="T34" fmla="*/ 567 w 635"/>
                <a:gd name="T35" fmla="*/ 692 h 759"/>
                <a:gd name="T36" fmla="*/ 522 w 635"/>
                <a:gd name="T37" fmla="*/ 712 h 759"/>
                <a:gd name="T38" fmla="*/ 475 w 635"/>
                <a:gd name="T39" fmla="*/ 726 h 759"/>
                <a:gd name="T40" fmla="*/ 425 w 635"/>
                <a:gd name="T41" fmla="*/ 735 h 759"/>
                <a:gd name="T42" fmla="*/ 353 w 635"/>
                <a:gd name="T43" fmla="*/ 735 h 759"/>
                <a:gd name="T44" fmla="*/ 246 w 635"/>
                <a:gd name="T45" fmla="*/ 707 h 759"/>
                <a:gd name="T46" fmla="*/ 156 w 635"/>
                <a:gd name="T47" fmla="*/ 654 h 759"/>
                <a:gd name="T48" fmla="*/ 85 w 635"/>
                <a:gd name="T49" fmla="*/ 577 h 759"/>
                <a:gd name="T50" fmla="*/ 39 w 635"/>
                <a:gd name="T51" fmla="*/ 483 h 759"/>
                <a:gd name="T52" fmla="*/ 22 w 635"/>
                <a:gd name="T53" fmla="*/ 375 h 759"/>
                <a:gd name="T54" fmla="*/ 37 w 635"/>
                <a:gd name="T55" fmla="*/ 272 h 759"/>
                <a:gd name="T56" fmla="*/ 79 w 635"/>
                <a:gd name="T57" fmla="*/ 182 h 759"/>
                <a:gd name="T58" fmla="*/ 143 w 635"/>
                <a:gd name="T59" fmla="*/ 106 h 759"/>
                <a:gd name="T60" fmla="*/ 226 w 635"/>
                <a:gd name="T61" fmla="*/ 51 h 759"/>
                <a:gd name="T62" fmla="*/ 323 w 635"/>
                <a:gd name="T63" fmla="*/ 19 h 759"/>
                <a:gd name="T64" fmla="*/ 352 w 635"/>
                <a:gd name="T65" fmla="*/ 12 h 759"/>
                <a:gd name="T66" fmla="*/ 343 w 635"/>
                <a:gd name="T67" fmla="*/ 10 h 759"/>
                <a:gd name="T68" fmla="*/ 334 w 635"/>
                <a:gd name="T69" fmla="*/ 7 h 759"/>
                <a:gd name="T70" fmla="*/ 324 w 635"/>
                <a:gd name="T71" fmla="*/ 4 h 759"/>
                <a:gd name="T72" fmla="*/ 315 w 635"/>
                <a:gd name="T73" fmla="*/ 1 h 759"/>
                <a:gd name="T74" fmla="*/ 276 w 635"/>
                <a:gd name="T75" fmla="*/ 8 h 759"/>
                <a:gd name="T76" fmla="*/ 186 w 635"/>
                <a:gd name="T77" fmla="*/ 48 h 759"/>
                <a:gd name="T78" fmla="*/ 110 w 635"/>
                <a:gd name="T79" fmla="*/ 108 h 759"/>
                <a:gd name="T80" fmla="*/ 52 w 635"/>
                <a:gd name="T81" fmla="*/ 184 h 759"/>
                <a:gd name="T82" fmla="*/ 14 w 635"/>
                <a:gd name="T83" fmla="*/ 275 h 759"/>
                <a:gd name="T84" fmla="*/ 0 w 635"/>
                <a:gd name="T85" fmla="*/ 375 h 7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5" h="759">
                  <a:moveTo>
                    <a:pt x="0" y="375"/>
                  </a:moveTo>
                  <a:lnTo>
                    <a:pt x="2" y="414"/>
                  </a:lnTo>
                  <a:lnTo>
                    <a:pt x="8" y="452"/>
                  </a:lnTo>
                  <a:lnTo>
                    <a:pt x="18" y="488"/>
                  </a:lnTo>
                  <a:lnTo>
                    <a:pt x="31" y="524"/>
                  </a:lnTo>
                  <a:lnTo>
                    <a:pt x="47" y="557"/>
                  </a:lnTo>
                  <a:lnTo>
                    <a:pt x="66" y="589"/>
                  </a:lnTo>
                  <a:lnTo>
                    <a:pt x="89" y="618"/>
                  </a:lnTo>
                  <a:lnTo>
                    <a:pt x="114" y="645"/>
                  </a:lnTo>
                  <a:lnTo>
                    <a:pt x="142" y="671"/>
                  </a:lnTo>
                  <a:lnTo>
                    <a:pt x="171" y="692"/>
                  </a:lnTo>
                  <a:lnTo>
                    <a:pt x="204" y="712"/>
                  </a:lnTo>
                  <a:lnTo>
                    <a:pt x="238" y="727"/>
                  </a:lnTo>
                  <a:lnTo>
                    <a:pt x="274" y="741"/>
                  </a:lnTo>
                  <a:lnTo>
                    <a:pt x="311" y="750"/>
                  </a:lnTo>
                  <a:lnTo>
                    <a:pt x="350" y="756"/>
                  </a:lnTo>
                  <a:lnTo>
                    <a:pt x="390" y="758"/>
                  </a:lnTo>
                  <a:lnTo>
                    <a:pt x="405" y="758"/>
                  </a:lnTo>
                  <a:lnTo>
                    <a:pt x="420" y="757"/>
                  </a:lnTo>
                  <a:lnTo>
                    <a:pt x="435" y="756"/>
                  </a:lnTo>
                  <a:lnTo>
                    <a:pt x="450" y="753"/>
                  </a:lnTo>
                  <a:lnTo>
                    <a:pt x="465" y="751"/>
                  </a:lnTo>
                  <a:lnTo>
                    <a:pt x="479" y="747"/>
                  </a:lnTo>
                  <a:lnTo>
                    <a:pt x="494" y="745"/>
                  </a:lnTo>
                  <a:lnTo>
                    <a:pt x="507" y="740"/>
                  </a:lnTo>
                  <a:lnTo>
                    <a:pt x="521" y="736"/>
                  </a:lnTo>
                  <a:lnTo>
                    <a:pt x="535" y="730"/>
                  </a:lnTo>
                  <a:lnTo>
                    <a:pt x="548" y="725"/>
                  </a:lnTo>
                  <a:lnTo>
                    <a:pt x="561" y="719"/>
                  </a:lnTo>
                  <a:lnTo>
                    <a:pt x="574" y="713"/>
                  </a:lnTo>
                  <a:lnTo>
                    <a:pt x="586" y="706"/>
                  </a:lnTo>
                  <a:lnTo>
                    <a:pt x="599" y="699"/>
                  </a:lnTo>
                  <a:lnTo>
                    <a:pt x="611" y="691"/>
                  </a:lnTo>
                  <a:lnTo>
                    <a:pt x="612" y="688"/>
                  </a:lnTo>
                  <a:lnTo>
                    <a:pt x="614" y="685"/>
                  </a:lnTo>
                  <a:lnTo>
                    <a:pt x="615" y="682"/>
                  </a:lnTo>
                  <a:lnTo>
                    <a:pt x="616" y="680"/>
                  </a:lnTo>
                  <a:lnTo>
                    <a:pt x="618" y="677"/>
                  </a:lnTo>
                  <a:lnTo>
                    <a:pt x="620" y="674"/>
                  </a:lnTo>
                  <a:lnTo>
                    <a:pt x="621" y="671"/>
                  </a:lnTo>
                  <a:lnTo>
                    <a:pt x="623" y="668"/>
                  </a:lnTo>
                  <a:lnTo>
                    <a:pt x="624" y="665"/>
                  </a:lnTo>
                  <a:lnTo>
                    <a:pt x="625" y="662"/>
                  </a:lnTo>
                  <a:lnTo>
                    <a:pt x="627" y="660"/>
                  </a:lnTo>
                  <a:lnTo>
                    <a:pt x="628" y="657"/>
                  </a:lnTo>
                  <a:lnTo>
                    <a:pt x="630" y="654"/>
                  </a:lnTo>
                  <a:lnTo>
                    <a:pt x="631" y="651"/>
                  </a:lnTo>
                  <a:lnTo>
                    <a:pt x="632" y="648"/>
                  </a:lnTo>
                  <a:lnTo>
                    <a:pt x="634" y="645"/>
                  </a:lnTo>
                  <a:lnTo>
                    <a:pt x="621" y="656"/>
                  </a:lnTo>
                  <a:lnTo>
                    <a:pt x="609" y="665"/>
                  </a:lnTo>
                  <a:lnTo>
                    <a:pt x="595" y="675"/>
                  </a:lnTo>
                  <a:lnTo>
                    <a:pt x="581" y="683"/>
                  </a:lnTo>
                  <a:lnTo>
                    <a:pt x="567" y="692"/>
                  </a:lnTo>
                  <a:lnTo>
                    <a:pt x="552" y="699"/>
                  </a:lnTo>
                  <a:lnTo>
                    <a:pt x="539" y="706"/>
                  </a:lnTo>
                  <a:lnTo>
                    <a:pt x="522" y="712"/>
                  </a:lnTo>
                  <a:lnTo>
                    <a:pt x="506" y="718"/>
                  </a:lnTo>
                  <a:lnTo>
                    <a:pt x="491" y="723"/>
                  </a:lnTo>
                  <a:lnTo>
                    <a:pt x="475" y="726"/>
                  </a:lnTo>
                  <a:lnTo>
                    <a:pt x="459" y="730"/>
                  </a:lnTo>
                  <a:lnTo>
                    <a:pt x="441" y="733"/>
                  </a:lnTo>
                  <a:lnTo>
                    <a:pt x="425" y="735"/>
                  </a:lnTo>
                  <a:lnTo>
                    <a:pt x="407" y="736"/>
                  </a:lnTo>
                  <a:lnTo>
                    <a:pt x="390" y="736"/>
                  </a:lnTo>
                  <a:lnTo>
                    <a:pt x="353" y="735"/>
                  </a:lnTo>
                  <a:lnTo>
                    <a:pt x="316" y="729"/>
                  </a:lnTo>
                  <a:lnTo>
                    <a:pt x="280" y="721"/>
                  </a:lnTo>
                  <a:lnTo>
                    <a:pt x="246" y="707"/>
                  </a:lnTo>
                  <a:lnTo>
                    <a:pt x="214" y="693"/>
                  </a:lnTo>
                  <a:lnTo>
                    <a:pt x="184" y="675"/>
                  </a:lnTo>
                  <a:lnTo>
                    <a:pt x="156" y="654"/>
                  </a:lnTo>
                  <a:lnTo>
                    <a:pt x="130" y="630"/>
                  </a:lnTo>
                  <a:lnTo>
                    <a:pt x="106" y="604"/>
                  </a:lnTo>
                  <a:lnTo>
                    <a:pt x="85" y="577"/>
                  </a:lnTo>
                  <a:lnTo>
                    <a:pt x="66" y="547"/>
                  </a:lnTo>
                  <a:lnTo>
                    <a:pt x="52" y="515"/>
                  </a:lnTo>
                  <a:lnTo>
                    <a:pt x="39" y="483"/>
                  </a:lnTo>
                  <a:lnTo>
                    <a:pt x="29" y="447"/>
                  </a:lnTo>
                  <a:lnTo>
                    <a:pt x="23" y="412"/>
                  </a:lnTo>
                  <a:lnTo>
                    <a:pt x="22" y="375"/>
                  </a:lnTo>
                  <a:lnTo>
                    <a:pt x="23" y="339"/>
                  </a:lnTo>
                  <a:lnTo>
                    <a:pt x="29" y="305"/>
                  </a:lnTo>
                  <a:lnTo>
                    <a:pt x="37" y="272"/>
                  </a:lnTo>
                  <a:lnTo>
                    <a:pt x="49" y="241"/>
                  </a:lnTo>
                  <a:lnTo>
                    <a:pt x="62" y="210"/>
                  </a:lnTo>
                  <a:lnTo>
                    <a:pt x="79" y="182"/>
                  </a:lnTo>
                  <a:lnTo>
                    <a:pt x="97" y="155"/>
                  </a:lnTo>
                  <a:lnTo>
                    <a:pt x="119" y="130"/>
                  </a:lnTo>
                  <a:lnTo>
                    <a:pt x="143" y="106"/>
                  </a:lnTo>
                  <a:lnTo>
                    <a:pt x="169" y="86"/>
                  </a:lnTo>
                  <a:lnTo>
                    <a:pt x="197" y="67"/>
                  </a:lnTo>
                  <a:lnTo>
                    <a:pt x="226" y="51"/>
                  </a:lnTo>
                  <a:lnTo>
                    <a:pt x="257" y="37"/>
                  </a:lnTo>
                  <a:lnTo>
                    <a:pt x="289" y="27"/>
                  </a:lnTo>
                  <a:lnTo>
                    <a:pt x="323" y="19"/>
                  </a:lnTo>
                  <a:lnTo>
                    <a:pt x="358" y="14"/>
                  </a:lnTo>
                  <a:lnTo>
                    <a:pt x="355" y="13"/>
                  </a:lnTo>
                  <a:lnTo>
                    <a:pt x="352" y="12"/>
                  </a:lnTo>
                  <a:lnTo>
                    <a:pt x="349" y="11"/>
                  </a:lnTo>
                  <a:lnTo>
                    <a:pt x="346" y="11"/>
                  </a:lnTo>
                  <a:lnTo>
                    <a:pt x="343" y="10"/>
                  </a:lnTo>
                  <a:lnTo>
                    <a:pt x="339" y="8"/>
                  </a:lnTo>
                  <a:lnTo>
                    <a:pt x="336" y="8"/>
                  </a:lnTo>
                  <a:lnTo>
                    <a:pt x="334" y="7"/>
                  </a:lnTo>
                  <a:lnTo>
                    <a:pt x="330" y="6"/>
                  </a:lnTo>
                  <a:lnTo>
                    <a:pt x="327" y="5"/>
                  </a:lnTo>
                  <a:lnTo>
                    <a:pt x="324" y="4"/>
                  </a:lnTo>
                  <a:lnTo>
                    <a:pt x="320" y="3"/>
                  </a:lnTo>
                  <a:lnTo>
                    <a:pt x="317" y="2"/>
                  </a:lnTo>
                  <a:lnTo>
                    <a:pt x="315" y="1"/>
                  </a:lnTo>
                  <a:lnTo>
                    <a:pt x="312" y="1"/>
                  </a:lnTo>
                  <a:lnTo>
                    <a:pt x="309" y="0"/>
                  </a:lnTo>
                  <a:lnTo>
                    <a:pt x="276" y="8"/>
                  </a:lnTo>
                  <a:lnTo>
                    <a:pt x="244" y="19"/>
                  </a:lnTo>
                  <a:lnTo>
                    <a:pt x="214" y="32"/>
                  </a:lnTo>
                  <a:lnTo>
                    <a:pt x="186" y="48"/>
                  </a:lnTo>
                  <a:lnTo>
                    <a:pt x="159" y="66"/>
                  </a:lnTo>
                  <a:lnTo>
                    <a:pt x="133" y="86"/>
                  </a:lnTo>
                  <a:lnTo>
                    <a:pt x="110" y="108"/>
                  </a:lnTo>
                  <a:lnTo>
                    <a:pt x="88" y="133"/>
                  </a:lnTo>
                  <a:lnTo>
                    <a:pt x="68" y="158"/>
                  </a:lnTo>
                  <a:lnTo>
                    <a:pt x="52" y="184"/>
                  </a:lnTo>
                  <a:lnTo>
                    <a:pt x="36" y="213"/>
                  </a:lnTo>
                  <a:lnTo>
                    <a:pt x="23" y="244"/>
                  </a:lnTo>
                  <a:lnTo>
                    <a:pt x="14" y="275"/>
                  </a:lnTo>
                  <a:lnTo>
                    <a:pt x="6" y="307"/>
                  </a:lnTo>
                  <a:lnTo>
                    <a:pt x="1" y="340"/>
                  </a:lnTo>
                  <a:lnTo>
                    <a:pt x="0" y="375"/>
                  </a:lnTo>
                </a:path>
              </a:pathLst>
            </a:custGeom>
            <a:solidFill>
              <a:srgbClr val="B3B0C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23" name="Freeform 59"/>
            <p:cNvSpPr>
              <a:spLocks/>
            </p:cNvSpPr>
            <p:nvPr/>
          </p:nvSpPr>
          <p:spPr bwMode="auto">
            <a:xfrm>
              <a:off x="860" y="3027"/>
              <a:ext cx="632" cy="724"/>
            </a:xfrm>
            <a:custGeom>
              <a:avLst/>
              <a:gdLst>
                <a:gd name="T0" fmla="*/ 8 w 632"/>
                <a:gd name="T1" fmla="*/ 434 h 724"/>
                <a:gd name="T2" fmla="*/ 44 w 632"/>
                <a:gd name="T3" fmla="*/ 534 h 724"/>
                <a:gd name="T4" fmla="*/ 107 w 632"/>
                <a:gd name="T5" fmla="*/ 617 h 724"/>
                <a:gd name="T6" fmla="*/ 193 w 632"/>
                <a:gd name="T7" fmla="*/ 680 h 724"/>
                <a:gd name="T8" fmla="*/ 293 w 632"/>
                <a:gd name="T9" fmla="*/ 715 h 724"/>
                <a:gd name="T10" fmla="*/ 386 w 632"/>
                <a:gd name="T11" fmla="*/ 722 h 724"/>
                <a:gd name="T12" fmla="*/ 436 w 632"/>
                <a:gd name="T13" fmla="*/ 716 h 724"/>
                <a:gd name="T14" fmla="*/ 485 w 632"/>
                <a:gd name="T15" fmla="*/ 704 h 724"/>
                <a:gd name="T16" fmla="*/ 531 w 632"/>
                <a:gd name="T17" fmla="*/ 686 h 724"/>
                <a:gd name="T18" fmla="*/ 573 w 632"/>
                <a:gd name="T19" fmla="*/ 661 h 724"/>
                <a:gd name="T20" fmla="*/ 612 w 632"/>
                <a:gd name="T21" fmla="*/ 631 h 724"/>
                <a:gd name="T22" fmla="*/ 615 w 632"/>
                <a:gd name="T23" fmla="*/ 623 h 724"/>
                <a:gd name="T24" fmla="*/ 619 w 632"/>
                <a:gd name="T25" fmla="*/ 613 h 724"/>
                <a:gd name="T26" fmla="*/ 623 w 632"/>
                <a:gd name="T27" fmla="*/ 604 h 724"/>
                <a:gd name="T28" fmla="*/ 626 w 632"/>
                <a:gd name="T29" fmla="*/ 595 h 724"/>
                <a:gd name="T30" fmla="*/ 630 w 632"/>
                <a:gd name="T31" fmla="*/ 585 h 724"/>
                <a:gd name="T32" fmla="*/ 606 w 632"/>
                <a:gd name="T33" fmla="*/ 608 h 724"/>
                <a:gd name="T34" fmla="*/ 563 w 632"/>
                <a:gd name="T35" fmla="*/ 642 h 724"/>
                <a:gd name="T36" fmla="*/ 515 w 632"/>
                <a:gd name="T37" fmla="*/ 668 h 724"/>
                <a:gd name="T38" fmla="*/ 463 w 632"/>
                <a:gd name="T39" fmla="*/ 689 h 724"/>
                <a:gd name="T40" fmla="*/ 407 w 632"/>
                <a:gd name="T41" fmla="*/ 699 h 724"/>
                <a:gd name="T42" fmla="*/ 332 w 632"/>
                <a:gd name="T43" fmla="*/ 699 h 724"/>
                <a:gd name="T44" fmla="*/ 233 w 632"/>
                <a:gd name="T45" fmla="*/ 674 h 724"/>
                <a:gd name="T46" fmla="*/ 148 w 632"/>
                <a:gd name="T47" fmla="*/ 624 h 724"/>
                <a:gd name="T48" fmla="*/ 82 w 632"/>
                <a:gd name="T49" fmla="*/ 551 h 724"/>
                <a:gd name="T50" fmla="*/ 38 w 632"/>
                <a:gd name="T51" fmla="*/ 462 h 724"/>
                <a:gd name="T52" fmla="*/ 22 w 632"/>
                <a:gd name="T53" fmla="*/ 362 h 724"/>
                <a:gd name="T54" fmla="*/ 38 w 632"/>
                <a:gd name="T55" fmla="*/ 259 h 724"/>
                <a:gd name="T56" fmla="*/ 82 w 632"/>
                <a:gd name="T57" fmla="*/ 170 h 724"/>
                <a:gd name="T58" fmla="*/ 148 w 632"/>
                <a:gd name="T59" fmla="*/ 99 h 724"/>
                <a:gd name="T60" fmla="*/ 233 w 632"/>
                <a:gd name="T61" fmla="*/ 48 h 724"/>
                <a:gd name="T62" fmla="*/ 332 w 632"/>
                <a:gd name="T63" fmla="*/ 22 h 724"/>
                <a:gd name="T64" fmla="*/ 370 w 632"/>
                <a:gd name="T65" fmla="*/ 21 h 724"/>
                <a:gd name="T66" fmla="*/ 374 w 632"/>
                <a:gd name="T67" fmla="*/ 21 h 724"/>
                <a:gd name="T68" fmla="*/ 378 w 632"/>
                <a:gd name="T69" fmla="*/ 21 h 724"/>
                <a:gd name="T70" fmla="*/ 381 w 632"/>
                <a:gd name="T71" fmla="*/ 21 h 724"/>
                <a:gd name="T72" fmla="*/ 386 w 632"/>
                <a:gd name="T73" fmla="*/ 21 h 724"/>
                <a:gd name="T74" fmla="*/ 377 w 632"/>
                <a:gd name="T75" fmla="*/ 16 h 724"/>
                <a:gd name="T76" fmla="*/ 367 w 632"/>
                <a:gd name="T77" fmla="*/ 12 h 724"/>
                <a:gd name="T78" fmla="*/ 358 w 632"/>
                <a:gd name="T79" fmla="*/ 9 h 724"/>
                <a:gd name="T80" fmla="*/ 349 w 632"/>
                <a:gd name="T81" fmla="*/ 5 h 724"/>
                <a:gd name="T82" fmla="*/ 339 w 632"/>
                <a:gd name="T83" fmla="*/ 1 h 724"/>
                <a:gd name="T84" fmla="*/ 267 w 632"/>
                <a:gd name="T85" fmla="*/ 12 h 724"/>
                <a:gd name="T86" fmla="*/ 174 w 632"/>
                <a:gd name="T87" fmla="*/ 53 h 724"/>
                <a:gd name="T88" fmla="*/ 97 w 632"/>
                <a:gd name="T89" fmla="*/ 116 h 724"/>
                <a:gd name="T90" fmla="*/ 40 w 632"/>
                <a:gd name="T91" fmla="*/ 197 h 724"/>
                <a:gd name="T92" fmla="*/ 7 w 632"/>
                <a:gd name="T93" fmla="*/ 292 h 7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2" h="724">
                  <a:moveTo>
                    <a:pt x="0" y="362"/>
                  </a:moveTo>
                  <a:lnTo>
                    <a:pt x="2" y="398"/>
                  </a:lnTo>
                  <a:lnTo>
                    <a:pt x="8" y="434"/>
                  </a:lnTo>
                  <a:lnTo>
                    <a:pt x="17" y="469"/>
                  </a:lnTo>
                  <a:lnTo>
                    <a:pt x="29" y="502"/>
                  </a:lnTo>
                  <a:lnTo>
                    <a:pt x="44" y="534"/>
                  </a:lnTo>
                  <a:lnTo>
                    <a:pt x="62" y="563"/>
                  </a:lnTo>
                  <a:lnTo>
                    <a:pt x="85" y="591"/>
                  </a:lnTo>
                  <a:lnTo>
                    <a:pt x="107" y="617"/>
                  </a:lnTo>
                  <a:lnTo>
                    <a:pt x="133" y="640"/>
                  </a:lnTo>
                  <a:lnTo>
                    <a:pt x="162" y="661"/>
                  </a:lnTo>
                  <a:lnTo>
                    <a:pt x="193" y="680"/>
                  </a:lnTo>
                  <a:lnTo>
                    <a:pt x="224" y="694"/>
                  </a:lnTo>
                  <a:lnTo>
                    <a:pt x="259" y="707"/>
                  </a:lnTo>
                  <a:lnTo>
                    <a:pt x="293" y="715"/>
                  </a:lnTo>
                  <a:lnTo>
                    <a:pt x="330" y="721"/>
                  </a:lnTo>
                  <a:lnTo>
                    <a:pt x="368" y="723"/>
                  </a:lnTo>
                  <a:lnTo>
                    <a:pt x="386" y="722"/>
                  </a:lnTo>
                  <a:lnTo>
                    <a:pt x="403" y="721"/>
                  </a:lnTo>
                  <a:lnTo>
                    <a:pt x="420" y="719"/>
                  </a:lnTo>
                  <a:lnTo>
                    <a:pt x="436" y="716"/>
                  </a:lnTo>
                  <a:lnTo>
                    <a:pt x="453" y="713"/>
                  </a:lnTo>
                  <a:lnTo>
                    <a:pt x="469" y="710"/>
                  </a:lnTo>
                  <a:lnTo>
                    <a:pt x="485" y="704"/>
                  </a:lnTo>
                  <a:lnTo>
                    <a:pt x="501" y="699"/>
                  </a:lnTo>
                  <a:lnTo>
                    <a:pt x="516" y="692"/>
                  </a:lnTo>
                  <a:lnTo>
                    <a:pt x="531" y="686"/>
                  </a:lnTo>
                  <a:lnTo>
                    <a:pt x="545" y="678"/>
                  </a:lnTo>
                  <a:lnTo>
                    <a:pt x="560" y="669"/>
                  </a:lnTo>
                  <a:lnTo>
                    <a:pt x="573" y="661"/>
                  </a:lnTo>
                  <a:lnTo>
                    <a:pt x="586" y="652"/>
                  </a:lnTo>
                  <a:lnTo>
                    <a:pt x="599" y="642"/>
                  </a:lnTo>
                  <a:lnTo>
                    <a:pt x="612" y="631"/>
                  </a:lnTo>
                  <a:lnTo>
                    <a:pt x="613" y="628"/>
                  </a:lnTo>
                  <a:lnTo>
                    <a:pt x="614" y="625"/>
                  </a:lnTo>
                  <a:lnTo>
                    <a:pt x="615" y="623"/>
                  </a:lnTo>
                  <a:lnTo>
                    <a:pt x="617" y="620"/>
                  </a:lnTo>
                  <a:lnTo>
                    <a:pt x="618" y="617"/>
                  </a:lnTo>
                  <a:lnTo>
                    <a:pt x="619" y="613"/>
                  </a:lnTo>
                  <a:lnTo>
                    <a:pt x="620" y="610"/>
                  </a:lnTo>
                  <a:lnTo>
                    <a:pt x="621" y="607"/>
                  </a:lnTo>
                  <a:lnTo>
                    <a:pt x="623" y="604"/>
                  </a:lnTo>
                  <a:lnTo>
                    <a:pt x="624" y="601"/>
                  </a:lnTo>
                  <a:lnTo>
                    <a:pt x="625" y="598"/>
                  </a:lnTo>
                  <a:lnTo>
                    <a:pt x="626" y="595"/>
                  </a:lnTo>
                  <a:lnTo>
                    <a:pt x="627" y="592"/>
                  </a:lnTo>
                  <a:lnTo>
                    <a:pt x="629" y="588"/>
                  </a:lnTo>
                  <a:lnTo>
                    <a:pt x="630" y="585"/>
                  </a:lnTo>
                  <a:lnTo>
                    <a:pt x="631" y="581"/>
                  </a:lnTo>
                  <a:lnTo>
                    <a:pt x="618" y="595"/>
                  </a:lnTo>
                  <a:lnTo>
                    <a:pt x="606" y="608"/>
                  </a:lnTo>
                  <a:lnTo>
                    <a:pt x="592" y="620"/>
                  </a:lnTo>
                  <a:lnTo>
                    <a:pt x="577" y="631"/>
                  </a:lnTo>
                  <a:lnTo>
                    <a:pt x="563" y="642"/>
                  </a:lnTo>
                  <a:lnTo>
                    <a:pt x="547" y="651"/>
                  </a:lnTo>
                  <a:lnTo>
                    <a:pt x="531" y="661"/>
                  </a:lnTo>
                  <a:lnTo>
                    <a:pt x="515" y="668"/>
                  </a:lnTo>
                  <a:lnTo>
                    <a:pt x="498" y="676"/>
                  </a:lnTo>
                  <a:lnTo>
                    <a:pt x="480" y="683"/>
                  </a:lnTo>
                  <a:lnTo>
                    <a:pt x="463" y="689"/>
                  </a:lnTo>
                  <a:lnTo>
                    <a:pt x="444" y="692"/>
                  </a:lnTo>
                  <a:lnTo>
                    <a:pt x="426" y="696"/>
                  </a:lnTo>
                  <a:lnTo>
                    <a:pt x="407" y="699"/>
                  </a:lnTo>
                  <a:lnTo>
                    <a:pt x="388" y="701"/>
                  </a:lnTo>
                  <a:lnTo>
                    <a:pt x="368" y="701"/>
                  </a:lnTo>
                  <a:lnTo>
                    <a:pt x="332" y="699"/>
                  </a:lnTo>
                  <a:lnTo>
                    <a:pt x="298" y="694"/>
                  </a:lnTo>
                  <a:lnTo>
                    <a:pt x="265" y="686"/>
                  </a:lnTo>
                  <a:lnTo>
                    <a:pt x="233" y="674"/>
                  </a:lnTo>
                  <a:lnTo>
                    <a:pt x="203" y="660"/>
                  </a:lnTo>
                  <a:lnTo>
                    <a:pt x="174" y="643"/>
                  </a:lnTo>
                  <a:lnTo>
                    <a:pt x="148" y="624"/>
                  </a:lnTo>
                  <a:lnTo>
                    <a:pt x="123" y="602"/>
                  </a:lnTo>
                  <a:lnTo>
                    <a:pt x="101" y="578"/>
                  </a:lnTo>
                  <a:lnTo>
                    <a:pt x="82" y="551"/>
                  </a:lnTo>
                  <a:lnTo>
                    <a:pt x="64" y="523"/>
                  </a:lnTo>
                  <a:lnTo>
                    <a:pt x="50" y="493"/>
                  </a:lnTo>
                  <a:lnTo>
                    <a:pt x="38" y="462"/>
                  </a:lnTo>
                  <a:lnTo>
                    <a:pt x="29" y="429"/>
                  </a:lnTo>
                  <a:lnTo>
                    <a:pt x="23" y="396"/>
                  </a:lnTo>
                  <a:lnTo>
                    <a:pt x="22" y="362"/>
                  </a:lnTo>
                  <a:lnTo>
                    <a:pt x="23" y="326"/>
                  </a:lnTo>
                  <a:lnTo>
                    <a:pt x="29" y="292"/>
                  </a:lnTo>
                  <a:lnTo>
                    <a:pt x="38" y="259"/>
                  </a:lnTo>
                  <a:lnTo>
                    <a:pt x="50" y="229"/>
                  </a:lnTo>
                  <a:lnTo>
                    <a:pt x="64" y="199"/>
                  </a:lnTo>
                  <a:lnTo>
                    <a:pt x="82" y="170"/>
                  </a:lnTo>
                  <a:lnTo>
                    <a:pt x="101" y="144"/>
                  </a:lnTo>
                  <a:lnTo>
                    <a:pt x="123" y="121"/>
                  </a:lnTo>
                  <a:lnTo>
                    <a:pt x="148" y="99"/>
                  </a:lnTo>
                  <a:lnTo>
                    <a:pt x="174" y="78"/>
                  </a:lnTo>
                  <a:lnTo>
                    <a:pt x="203" y="62"/>
                  </a:lnTo>
                  <a:lnTo>
                    <a:pt x="233" y="48"/>
                  </a:lnTo>
                  <a:lnTo>
                    <a:pt x="265" y="36"/>
                  </a:lnTo>
                  <a:lnTo>
                    <a:pt x="298" y="28"/>
                  </a:lnTo>
                  <a:lnTo>
                    <a:pt x="332" y="22"/>
                  </a:lnTo>
                  <a:lnTo>
                    <a:pt x="368" y="21"/>
                  </a:lnTo>
                  <a:lnTo>
                    <a:pt x="369" y="21"/>
                  </a:lnTo>
                  <a:lnTo>
                    <a:pt x="370" y="21"/>
                  </a:lnTo>
                  <a:lnTo>
                    <a:pt x="371" y="21"/>
                  </a:lnTo>
                  <a:lnTo>
                    <a:pt x="372" y="21"/>
                  </a:lnTo>
                  <a:lnTo>
                    <a:pt x="374" y="21"/>
                  </a:lnTo>
                  <a:lnTo>
                    <a:pt x="375" y="21"/>
                  </a:lnTo>
                  <a:lnTo>
                    <a:pt x="377" y="21"/>
                  </a:lnTo>
                  <a:lnTo>
                    <a:pt x="378" y="21"/>
                  </a:lnTo>
                  <a:lnTo>
                    <a:pt x="379" y="21"/>
                  </a:lnTo>
                  <a:lnTo>
                    <a:pt x="380" y="21"/>
                  </a:lnTo>
                  <a:lnTo>
                    <a:pt x="381" y="21"/>
                  </a:lnTo>
                  <a:lnTo>
                    <a:pt x="383" y="21"/>
                  </a:lnTo>
                  <a:lnTo>
                    <a:pt x="384" y="21"/>
                  </a:lnTo>
                  <a:lnTo>
                    <a:pt x="386" y="21"/>
                  </a:lnTo>
                  <a:lnTo>
                    <a:pt x="383" y="19"/>
                  </a:lnTo>
                  <a:lnTo>
                    <a:pt x="380" y="18"/>
                  </a:lnTo>
                  <a:lnTo>
                    <a:pt x="377" y="16"/>
                  </a:lnTo>
                  <a:lnTo>
                    <a:pt x="373" y="15"/>
                  </a:lnTo>
                  <a:lnTo>
                    <a:pt x="370" y="13"/>
                  </a:lnTo>
                  <a:lnTo>
                    <a:pt x="367" y="12"/>
                  </a:lnTo>
                  <a:lnTo>
                    <a:pt x="364" y="11"/>
                  </a:lnTo>
                  <a:lnTo>
                    <a:pt x="361" y="10"/>
                  </a:lnTo>
                  <a:lnTo>
                    <a:pt x="358" y="9"/>
                  </a:lnTo>
                  <a:lnTo>
                    <a:pt x="355" y="8"/>
                  </a:lnTo>
                  <a:lnTo>
                    <a:pt x="352" y="7"/>
                  </a:lnTo>
                  <a:lnTo>
                    <a:pt x="349" y="5"/>
                  </a:lnTo>
                  <a:lnTo>
                    <a:pt x="346" y="4"/>
                  </a:lnTo>
                  <a:lnTo>
                    <a:pt x="342" y="2"/>
                  </a:lnTo>
                  <a:lnTo>
                    <a:pt x="339" y="1"/>
                  </a:lnTo>
                  <a:lnTo>
                    <a:pt x="336" y="0"/>
                  </a:lnTo>
                  <a:lnTo>
                    <a:pt x="301" y="5"/>
                  </a:lnTo>
                  <a:lnTo>
                    <a:pt x="267" y="12"/>
                  </a:lnTo>
                  <a:lnTo>
                    <a:pt x="235" y="24"/>
                  </a:lnTo>
                  <a:lnTo>
                    <a:pt x="204" y="36"/>
                  </a:lnTo>
                  <a:lnTo>
                    <a:pt x="174" y="53"/>
                  </a:lnTo>
                  <a:lnTo>
                    <a:pt x="147" y="72"/>
                  </a:lnTo>
                  <a:lnTo>
                    <a:pt x="121" y="92"/>
                  </a:lnTo>
                  <a:lnTo>
                    <a:pt x="97" y="116"/>
                  </a:lnTo>
                  <a:lnTo>
                    <a:pt x="76" y="141"/>
                  </a:lnTo>
                  <a:lnTo>
                    <a:pt x="56" y="167"/>
                  </a:lnTo>
                  <a:lnTo>
                    <a:pt x="40" y="197"/>
                  </a:lnTo>
                  <a:lnTo>
                    <a:pt x="26" y="227"/>
                  </a:lnTo>
                  <a:lnTo>
                    <a:pt x="16" y="259"/>
                  </a:lnTo>
                  <a:lnTo>
                    <a:pt x="7" y="292"/>
                  </a:lnTo>
                  <a:lnTo>
                    <a:pt x="2" y="326"/>
                  </a:lnTo>
                  <a:lnTo>
                    <a:pt x="0" y="362"/>
                  </a:lnTo>
                </a:path>
              </a:pathLst>
            </a:custGeom>
            <a:solidFill>
              <a:srgbClr val="B7B5D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24" name="Freeform 60"/>
            <p:cNvSpPr>
              <a:spLocks/>
            </p:cNvSpPr>
            <p:nvPr/>
          </p:nvSpPr>
          <p:spPr bwMode="auto">
            <a:xfrm>
              <a:off x="883" y="3048"/>
              <a:ext cx="623" cy="681"/>
            </a:xfrm>
            <a:custGeom>
              <a:avLst/>
              <a:gdLst>
                <a:gd name="T0" fmla="*/ 7 w 623"/>
                <a:gd name="T1" fmla="*/ 408 h 681"/>
                <a:gd name="T2" fmla="*/ 42 w 623"/>
                <a:gd name="T3" fmla="*/ 502 h 681"/>
                <a:gd name="T4" fmla="*/ 101 w 623"/>
                <a:gd name="T5" fmla="*/ 581 h 681"/>
                <a:gd name="T6" fmla="*/ 181 w 623"/>
                <a:gd name="T7" fmla="*/ 639 h 681"/>
                <a:gd name="T8" fmla="*/ 275 w 623"/>
                <a:gd name="T9" fmla="*/ 673 h 681"/>
                <a:gd name="T10" fmla="*/ 365 w 623"/>
                <a:gd name="T11" fmla="*/ 679 h 681"/>
                <a:gd name="T12" fmla="*/ 422 w 623"/>
                <a:gd name="T13" fmla="*/ 671 h 681"/>
                <a:gd name="T14" fmla="*/ 476 w 623"/>
                <a:gd name="T15" fmla="*/ 655 h 681"/>
                <a:gd name="T16" fmla="*/ 525 w 623"/>
                <a:gd name="T17" fmla="*/ 630 h 681"/>
                <a:gd name="T18" fmla="*/ 569 w 623"/>
                <a:gd name="T19" fmla="*/ 599 h 681"/>
                <a:gd name="T20" fmla="*/ 608 w 623"/>
                <a:gd name="T21" fmla="*/ 560 h 681"/>
                <a:gd name="T22" fmla="*/ 611 w 623"/>
                <a:gd name="T23" fmla="*/ 550 h 681"/>
                <a:gd name="T24" fmla="*/ 614 w 623"/>
                <a:gd name="T25" fmla="*/ 540 h 681"/>
                <a:gd name="T26" fmla="*/ 617 w 623"/>
                <a:gd name="T27" fmla="*/ 530 h 681"/>
                <a:gd name="T28" fmla="*/ 619 w 623"/>
                <a:gd name="T29" fmla="*/ 519 h 681"/>
                <a:gd name="T30" fmla="*/ 621 w 623"/>
                <a:gd name="T31" fmla="*/ 509 h 681"/>
                <a:gd name="T32" fmla="*/ 599 w 623"/>
                <a:gd name="T33" fmla="*/ 538 h 681"/>
                <a:gd name="T34" fmla="*/ 556 w 623"/>
                <a:gd name="T35" fmla="*/ 581 h 681"/>
                <a:gd name="T36" fmla="*/ 506 w 623"/>
                <a:gd name="T37" fmla="*/ 616 h 681"/>
                <a:gd name="T38" fmla="*/ 450 w 623"/>
                <a:gd name="T39" fmla="*/ 641 h 681"/>
                <a:gd name="T40" fmla="*/ 388 w 623"/>
                <a:gd name="T41" fmla="*/ 655 h 681"/>
                <a:gd name="T42" fmla="*/ 312 w 623"/>
                <a:gd name="T43" fmla="*/ 657 h 681"/>
                <a:gd name="T44" fmla="*/ 220 w 623"/>
                <a:gd name="T45" fmla="*/ 633 h 681"/>
                <a:gd name="T46" fmla="*/ 140 w 623"/>
                <a:gd name="T47" fmla="*/ 585 h 681"/>
                <a:gd name="T48" fmla="*/ 77 w 623"/>
                <a:gd name="T49" fmla="*/ 517 h 681"/>
                <a:gd name="T50" fmla="*/ 37 w 623"/>
                <a:gd name="T51" fmla="*/ 434 h 681"/>
                <a:gd name="T52" fmla="*/ 22 w 623"/>
                <a:gd name="T53" fmla="*/ 340 h 681"/>
                <a:gd name="T54" fmla="*/ 37 w 623"/>
                <a:gd name="T55" fmla="*/ 246 h 681"/>
                <a:gd name="T56" fmla="*/ 77 w 623"/>
                <a:gd name="T57" fmla="*/ 163 h 681"/>
                <a:gd name="T58" fmla="*/ 140 w 623"/>
                <a:gd name="T59" fmla="*/ 95 h 681"/>
                <a:gd name="T60" fmla="*/ 220 w 623"/>
                <a:gd name="T61" fmla="*/ 47 h 681"/>
                <a:gd name="T62" fmla="*/ 312 w 623"/>
                <a:gd name="T63" fmla="*/ 23 h 681"/>
                <a:gd name="T64" fmla="*/ 354 w 623"/>
                <a:gd name="T65" fmla="*/ 22 h 681"/>
                <a:gd name="T66" fmla="*/ 367 w 623"/>
                <a:gd name="T67" fmla="*/ 22 h 681"/>
                <a:gd name="T68" fmla="*/ 380 w 623"/>
                <a:gd name="T69" fmla="*/ 23 h 681"/>
                <a:gd name="T70" fmla="*/ 392 w 623"/>
                <a:gd name="T71" fmla="*/ 25 h 681"/>
                <a:gd name="T72" fmla="*/ 405 w 623"/>
                <a:gd name="T73" fmla="*/ 28 h 681"/>
                <a:gd name="T74" fmla="*/ 411 w 623"/>
                <a:gd name="T75" fmla="*/ 27 h 681"/>
                <a:gd name="T76" fmla="*/ 401 w 623"/>
                <a:gd name="T77" fmla="*/ 21 h 681"/>
                <a:gd name="T78" fmla="*/ 392 w 623"/>
                <a:gd name="T79" fmla="*/ 15 h 681"/>
                <a:gd name="T80" fmla="*/ 383 w 623"/>
                <a:gd name="T81" fmla="*/ 11 h 681"/>
                <a:gd name="T82" fmla="*/ 373 w 623"/>
                <a:gd name="T83" fmla="*/ 5 h 681"/>
                <a:gd name="T84" fmla="*/ 363 w 623"/>
                <a:gd name="T85" fmla="*/ 1 h 681"/>
                <a:gd name="T86" fmla="*/ 360 w 623"/>
                <a:gd name="T87" fmla="*/ 0 h 681"/>
                <a:gd name="T88" fmla="*/ 356 w 623"/>
                <a:gd name="T89" fmla="*/ 0 h 681"/>
                <a:gd name="T90" fmla="*/ 353 w 623"/>
                <a:gd name="T91" fmla="*/ 0 h 681"/>
                <a:gd name="T92" fmla="*/ 350 w 623"/>
                <a:gd name="T93" fmla="*/ 0 h 681"/>
                <a:gd name="T94" fmla="*/ 347 w 623"/>
                <a:gd name="T95" fmla="*/ 0 h 681"/>
                <a:gd name="T96" fmla="*/ 275 w 623"/>
                <a:gd name="T97" fmla="*/ 7 h 681"/>
                <a:gd name="T98" fmla="*/ 181 w 623"/>
                <a:gd name="T99" fmla="*/ 41 h 681"/>
                <a:gd name="T100" fmla="*/ 101 w 623"/>
                <a:gd name="T101" fmla="*/ 99 h 681"/>
                <a:gd name="T102" fmla="*/ 42 w 623"/>
                <a:gd name="T103" fmla="*/ 178 h 681"/>
                <a:gd name="T104" fmla="*/ 7 w 623"/>
                <a:gd name="T105" fmla="*/ 272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3" h="681">
                  <a:moveTo>
                    <a:pt x="0" y="340"/>
                  </a:moveTo>
                  <a:lnTo>
                    <a:pt x="2" y="375"/>
                  </a:lnTo>
                  <a:lnTo>
                    <a:pt x="7" y="408"/>
                  </a:lnTo>
                  <a:lnTo>
                    <a:pt x="16" y="441"/>
                  </a:lnTo>
                  <a:lnTo>
                    <a:pt x="27" y="472"/>
                  </a:lnTo>
                  <a:lnTo>
                    <a:pt x="42" y="502"/>
                  </a:lnTo>
                  <a:lnTo>
                    <a:pt x="59" y="530"/>
                  </a:lnTo>
                  <a:lnTo>
                    <a:pt x="79" y="556"/>
                  </a:lnTo>
                  <a:lnTo>
                    <a:pt x="101" y="581"/>
                  </a:lnTo>
                  <a:lnTo>
                    <a:pt x="126" y="603"/>
                  </a:lnTo>
                  <a:lnTo>
                    <a:pt x="152" y="622"/>
                  </a:lnTo>
                  <a:lnTo>
                    <a:pt x="181" y="639"/>
                  </a:lnTo>
                  <a:lnTo>
                    <a:pt x="211" y="653"/>
                  </a:lnTo>
                  <a:lnTo>
                    <a:pt x="242" y="665"/>
                  </a:lnTo>
                  <a:lnTo>
                    <a:pt x="275" y="673"/>
                  </a:lnTo>
                  <a:lnTo>
                    <a:pt x="311" y="678"/>
                  </a:lnTo>
                  <a:lnTo>
                    <a:pt x="346" y="680"/>
                  </a:lnTo>
                  <a:lnTo>
                    <a:pt x="365" y="679"/>
                  </a:lnTo>
                  <a:lnTo>
                    <a:pt x="384" y="678"/>
                  </a:lnTo>
                  <a:lnTo>
                    <a:pt x="403" y="675"/>
                  </a:lnTo>
                  <a:lnTo>
                    <a:pt x="422" y="671"/>
                  </a:lnTo>
                  <a:lnTo>
                    <a:pt x="440" y="667"/>
                  </a:lnTo>
                  <a:lnTo>
                    <a:pt x="458" y="661"/>
                  </a:lnTo>
                  <a:lnTo>
                    <a:pt x="476" y="655"/>
                  </a:lnTo>
                  <a:lnTo>
                    <a:pt x="493" y="647"/>
                  </a:lnTo>
                  <a:lnTo>
                    <a:pt x="509" y="640"/>
                  </a:lnTo>
                  <a:lnTo>
                    <a:pt x="525" y="630"/>
                  </a:lnTo>
                  <a:lnTo>
                    <a:pt x="540" y="621"/>
                  </a:lnTo>
                  <a:lnTo>
                    <a:pt x="555" y="610"/>
                  </a:lnTo>
                  <a:lnTo>
                    <a:pt x="569" y="599"/>
                  </a:lnTo>
                  <a:lnTo>
                    <a:pt x="583" y="587"/>
                  </a:lnTo>
                  <a:lnTo>
                    <a:pt x="596" y="574"/>
                  </a:lnTo>
                  <a:lnTo>
                    <a:pt x="608" y="560"/>
                  </a:lnTo>
                  <a:lnTo>
                    <a:pt x="609" y="558"/>
                  </a:lnTo>
                  <a:lnTo>
                    <a:pt x="610" y="554"/>
                  </a:lnTo>
                  <a:lnTo>
                    <a:pt x="611" y="550"/>
                  </a:lnTo>
                  <a:lnTo>
                    <a:pt x="612" y="547"/>
                  </a:lnTo>
                  <a:lnTo>
                    <a:pt x="613" y="543"/>
                  </a:lnTo>
                  <a:lnTo>
                    <a:pt x="614" y="540"/>
                  </a:lnTo>
                  <a:lnTo>
                    <a:pt x="615" y="537"/>
                  </a:lnTo>
                  <a:lnTo>
                    <a:pt x="615" y="534"/>
                  </a:lnTo>
                  <a:lnTo>
                    <a:pt x="617" y="530"/>
                  </a:lnTo>
                  <a:lnTo>
                    <a:pt x="617" y="526"/>
                  </a:lnTo>
                  <a:lnTo>
                    <a:pt x="618" y="523"/>
                  </a:lnTo>
                  <a:lnTo>
                    <a:pt x="619" y="519"/>
                  </a:lnTo>
                  <a:lnTo>
                    <a:pt x="620" y="516"/>
                  </a:lnTo>
                  <a:lnTo>
                    <a:pt x="620" y="512"/>
                  </a:lnTo>
                  <a:lnTo>
                    <a:pt x="621" y="509"/>
                  </a:lnTo>
                  <a:lnTo>
                    <a:pt x="622" y="505"/>
                  </a:lnTo>
                  <a:lnTo>
                    <a:pt x="610" y="522"/>
                  </a:lnTo>
                  <a:lnTo>
                    <a:pt x="599" y="538"/>
                  </a:lnTo>
                  <a:lnTo>
                    <a:pt x="585" y="554"/>
                  </a:lnTo>
                  <a:lnTo>
                    <a:pt x="570" y="568"/>
                  </a:lnTo>
                  <a:lnTo>
                    <a:pt x="556" y="581"/>
                  </a:lnTo>
                  <a:lnTo>
                    <a:pt x="540" y="594"/>
                  </a:lnTo>
                  <a:lnTo>
                    <a:pt x="524" y="605"/>
                  </a:lnTo>
                  <a:lnTo>
                    <a:pt x="506" y="616"/>
                  </a:lnTo>
                  <a:lnTo>
                    <a:pt x="488" y="625"/>
                  </a:lnTo>
                  <a:lnTo>
                    <a:pt x="469" y="634"/>
                  </a:lnTo>
                  <a:lnTo>
                    <a:pt x="450" y="641"/>
                  </a:lnTo>
                  <a:lnTo>
                    <a:pt x="430" y="647"/>
                  </a:lnTo>
                  <a:lnTo>
                    <a:pt x="410" y="652"/>
                  </a:lnTo>
                  <a:lnTo>
                    <a:pt x="388" y="655"/>
                  </a:lnTo>
                  <a:lnTo>
                    <a:pt x="367" y="657"/>
                  </a:lnTo>
                  <a:lnTo>
                    <a:pt x="346" y="658"/>
                  </a:lnTo>
                  <a:lnTo>
                    <a:pt x="312" y="657"/>
                  </a:lnTo>
                  <a:lnTo>
                    <a:pt x="280" y="651"/>
                  </a:lnTo>
                  <a:lnTo>
                    <a:pt x="249" y="644"/>
                  </a:lnTo>
                  <a:lnTo>
                    <a:pt x="220" y="633"/>
                  </a:lnTo>
                  <a:lnTo>
                    <a:pt x="191" y="620"/>
                  </a:lnTo>
                  <a:lnTo>
                    <a:pt x="165" y="603"/>
                  </a:lnTo>
                  <a:lnTo>
                    <a:pt x="140" y="585"/>
                  </a:lnTo>
                  <a:lnTo>
                    <a:pt x="117" y="565"/>
                  </a:lnTo>
                  <a:lnTo>
                    <a:pt x="95" y="542"/>
                  </a:lnTo>
                  <a:lnTo>
                    <a:pt x="77" y="517"/>
                  </a:lnTo>
                  <a:lnTo>
                    <a:pt x="61" y="492"/>
                  </a:lnTo>
                  <a:lnTo>
                    <a:pt x="48" y="464"/>
                  </a:lnTo>
                  <a:lnTo>
                    <a:pt x="37" y="434"/>
                  </a:lnTo>
                  <a:lnTo>
                    <a:pt x="28" y="405"/>
                  </a:lnTo>
                  <a:lnTo>
                    <a:pt x="23" y="372"/>
                  </a:lnTo>
                  <a:lnTo>
                    <a:pt x="22" y="340"/>
                  </a:lnTo>
                  <a:lnTo>
                    <a:pt x="23" y="307"/>
                  </a:lnTo>
                  <a:lnTo>
                    <a:pt x="28" y="275"/>
                  </a:lnTo>
                  <a:lnTo>
                    <a:pt x="37" y="246"/>
                  </a:lnTo>
                  <a:lnTo>
                    <a:pt x="48" y="216"/>
                  </a:lnTo>
                  <a:lnTo>
                    <a:pt x="61" y="188"/>
                  </a:lnTo>
                  <a:lnTo>
                    <a:pt x="77" y="163"/>
                  </a:lnTo>
                  <a:lnTo>
                    <a:pt x="95" y="138"/>
                  </a:lnTo>
                  <a:lnTo>
                    <a:pt x="117" y="115"/>
                  </a:lnTo>
                  <a:lnTo>
                    <a:pt x="140" y="95"/>
                  </a:lnTo>
                  <a:lnTo>
                    <a:pt x="165" y="76"/>
                  </a:lnTo>
                  <a:lnTo>
                    <a:pt x="191" y="60"/>
                  </a:lnTo>
                  <a:lnTo>
                    <a:pt x="220" y="47"/>
                  </a:lnTo>
                  <a:lnTo>
                    <a:pt x="249" y="36"/>
                  </a:lnTo>
                  <a:lnTo>
                    <a:pt x="280" y="29"/>
                  </a:lnTo>
                  <a:lnTo>
                    <a:pt x="312" y="23"/>
                  </a:lnTo>
                  <a:lnTo>
                    <a:pt x="346" y="22"/>
                  </a:lnTo>
                  <a:lnTo>
                    <a:pt x="349" y="22"/>
                  </a:lnTo>
                  <a:lnTo>
                    <a:pt x="354" y="22"/>
                  </a:lnTo>
                  <a:lnTo>
                    <a:pt x="358" y="22"/>
                  </a:lnTo>
                  <a:lnTo>
                    <a:pt x="363" y="22"/>
                  </a:lnTo>
                  <a:lnTo>
                    <a:pt x="367" y="22"/>
                  </a:lnTo>
                  <a:lnTo>
                    <a:pt x="371" y="23"/>
                  </a:lnTo>
                  <a:lnTo>
                    <a:pt x="376" y="23"/>
                  </a:lnTo>
                  <a:lnTo>
                    <a:pt x="380" y="23"/>
                  </a:lnTo>
                  <a:lnTo>
                    <a:pt x="384" y="24"/>
                  </a:lnTo>
                  <a:lnTo>
                    <a:pt x="388" y="25"/>
                  </a:lnTo>
                  <a:lnTo>
                    <a:pt x="392" y="25"/>
                  </a:lnTo>
                  <a:lnTo>
                    <a:pt x="397" y="26"/>
                  </a:lnTo>
                  <a:lnTo>
                    <a:pt x="401" y="27"/>
                  </a:lnTo>
                  <a:lnTo>
                    <a:pt x="405" y="28"/>
                  </a:lnTo>
                  <a:lnTo>
                    <a:pt x="410" y="28"/>
                  </a:lnTo>
                  <a:lnTo>
                    <a:pt x="414" y="29"/>
                  </a:lnTo>
                  <a:lnTo>
                    <a:pt x="411" y="27"/>
                  </a:lnTo>
                  <a:lnTo>
                    <a:pt x="408" y="25"/>
                  </a:lnTo>
                  <a:lnTo>
                    <a:pt x="404" y="23"/>
                  </a:lnTo>
                  <a:lnTo>
                    <a:pt x="401" y="21"/>
                  </a:lnTo>
                  <a:lnTo>
                    <a:pt x="398" y="19"/>
                  </a:lnTo>
                  <a:lnTo>
                    <a:pt x="395" y="18"/>
                  </a:lnTo>
                  <a:lnTo>
                    <a:pt x="392" y="15"/>
                  </a:lnTo>
                  <a:lnTo>
                    <a:pt x="388" y="13"/>
                  </a:lnTo>
                  <a:lnTo>
                    <a:pt x="385" y="12"/>
                  </a:lnTo>
                  <a:lnTo>
                    <a:pt x="383" y="11"/>
                  </a:lnTo>
                  <a:lnTo>
                    <a:pt x="380" y="9"/>
                  </a:lnTo>
                  <a:lnTo>
                    <a:pt x="376" y="7"/>
                  </a:lnTo>
                  <a:lnTo>
                    <a:pt x="373" y="5"/>
                  </a:lnTo>
                  <a:lnTo>
                    <a:pt x="369" y="4"/>
                  </a:lnTo>
                  <a:lnTo>
                    <a:pt x="366" y="2"/>
                  </a:lnTo>
                  <a:lnTo>
                    <a:pt x="363" y="1"/>
                  </a:lnTo>
                  <a:lnTo>
                    <a:pt x="362" y="0"/>
                  </a:lnTo>
                  <a:lnTo>
                    <a:pt x="361" y="0"/>
                  </a:lnTo>
                  <a:lnTo>
                    <a:pt x="360" y="0"/>
                  </a:lnTo>
                  <a:lnTo>
                    <a:pt x="359" y="0"/>
                  </a:lnTo>
                  <a:lnTo>
                    <a:pt x="358" y="0"/>
                  </a:lnTo>
                  <a:lnTo>
                    <a:pt x="356" y="0"/>
                  </a:lnTo>
                  <a:lnTo>
                    <a:pt x="355" y="0"/>
                  </a:lnTo>
                  <a:lnTo>
                    <a:pt x="354" y="0"/>
                  </a:lnTo>
                  <a:lnTo>
                    <a:pt x="353" y="0"/>
                  </a:lnTo>
                  <a:lnTo>
                    <a:pt x="352" y="0"/>
                  </a:lnTo>
                  <a:lnTo>
                    <a:pt x="351" y="0"/>
                  </a:lnTo>
                  <a:lnTo>
                    <a:pt x="350" y="0"/>
                  </a:lnTo>
                  <a:lnTo>
                    <a:pt x="349" y="0"/>
                  </a:lnTo>
                  <a:lnTo>
                    <a:pt x="348" y="0"/>
                  </a:lnTo>
                  <a:lnTo>
                    <a:pt x="347" y="0"/>
                  </a:lnTo>
                  <a:lnTo>
                    <a:pt x="346" y="0"/>
                  </a:lnTo>
                  <a:lnTo>
                    <a:pt x="311" y="2"/>
                  </a:lnTo>
                  <a:lnTo>
                    <a:pt x="275" y="7"/>
                  </a:lnTo>
                  <a:lnTo>
                    <a:pt x="242" y="15"/>
                  </a:lnTo>
                  <a:lnTo>
                    <a:pt x="211" y="27"/>
                  </a:lnTo>
                  <a:lnTo>
                    <a:pt x="181" y="41"/>
                  </a:lnTo>
                  <a:lnTo>
                    <a:pt x="152" y="58"/>
                  </a:lnTo>
                  <a:lnTo>
                    <a:pt x="126" y="77"/>
                  </a:lnTo>
                  <a:lnTo>
                    <a:pt x="101" y="99"/>
                  </a:lnTo>
                  <a:lnTo>
                    <a:pt x="79" y="124"/>
                  </a:lnTo>
                  <a:lnTo>
                    <a:pt x="59" y="149"/>
                  </a:lnTo>
                  <a:lnTo>
                    <a:pt x="42" y="178"/>
                  </a:lnTo>
                  <a:lnTo>
                    <a:pt x="27" y="208"/>
                  </a:lnTo>
                  <a:lnTo>
                    <a:pt x="16" y="239"/>
                  </a:lnTo>
                  <a:lnTo>
                    <a:pt x="7" y="272"/>
                  </a:lnTo>
                  <a:lnTo>
                    <a:pt x="2" y="305"/>
                  </a:lnTo>
                  <a:lnTo>
                    <a:pt x="0" y="340"/>
                  </a:lnTo>
                </a:path>
              </a:pathLst>
            </a:custGeom>
            <a:solidFill>
              <a:srgbClr val="BBB8D4"/>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25" name="Freeform 61"/>
            <p:cNvSpPr>
              <a:spLocks/>
            </p:cNvSpPr>
            <p:nvPr/>
          </p:nvSpPr>
          <p:spPr bwMode="auto">
            <a:xfrm>
              <a:off x="904" y="3070"/>
              <a:ext cx="608" cy="637"/>
            </a:xfrm>
            <a:custGeom>
              <a:avLst/>
              <a:gdLst>
                <a:gd name="T0" fmla="*/ 7 w 608"/>
                <a:gd name="T1" fmla="*/ 383 h 637"/>
                <a:gd name="T2" fmla="*/ 39 w 608"/>
                <a:gd name="T3" fmla="*/ 470 h 637"/>
                <a:gd name="T4" fmla="*/ 94 w 608"/>
                <a:gd name="T5" fmla="*/ 543 h 637"/>
                <a:gd name="T6" fmla="*/ 169 w 608"/>
                <a:gd name="T7" fmla="*/ 597 h 637"/>
                <a:gd name="T8" fmla="*/ 259 w 608"/>
                <a:gd name="T9" fmla="*/ 629 h 637"/>
                <a:gd name="T10" fmla="*/ 345 w 608"/>
                <a:gd name="T11" fmla="*/ 635 h 637"/>
                <a:gd name="T12" fmla="*/ 408 w 608"/>
                <a:gd name="T13" fmla="*/ 625 h 637"/>
                <a:gd name="T14" fmla="*/ 466 w 608"/>
                <a:gd name="T15" fmla="*/ 603 h 637"/>
                <a:gd name="T16" fmla="*/ 518 w 608"/>
                <a:gd name="T17" fmla="*/ 572 h 637"/>
                <a:gd name="T18" fmla="*/ 563 w 608"/>
                <a:gd name="T19" fmla="*/ 532 h 637"/>
                <a:gd name="T20" fmla="*/ 600 w 608"/>
                <a:gd name="T21" fmla="*/ 483 h 637"/>
                <a:gd name="T22" fmla="*/ 602 w 608"/>
                <a:gd name="T23" fmla="*/ 472 h 637"/>
                <a:gd name="T24" fmla="*/ 603 w 608"/>
                <a:gd name="T25" fmla="*/ 459 h 637"/>
                <a:gd name="T26" fmla="*/ 605 w 608"/>
                <a:gd name="T27" fmla="*/ 448 h 637"/>
                <a:gd name="T28" fmla="*/ 606 w 608"/>
                <a:gd name="T29" fmla="*/ 435 h 637"/>
                <a:gd name="T30" fmla="*/ 606 w 608"/>
                <a:gd name="T31" fmla="*/ 423 h 637"/>
                <a:gd name="T32" fmla="*/ 588 w 608"/>
                <a:gd name="T33" fmla="*/ 460 h 637"/>
                <a:gd name="T34" fmla="*/ 549 w 608"/>
                <a:gd name="T35" fmla="*/ 515 h 637"/>
                <a:gd name="T36" fmla="*/ 498 w 608"/>
                <a:gd name="T37" fmla="*/ 559 h 637"/>
                <a:gd name="T38" fmla="*/ 439 w 608"/>
                <a:gd name="T39" fmla="*/ 592 h 637"/>
                <a:gd name="T40" fmla="*/ 372 w 608"/>
                <a:gd name="T41" fmla="*/ 610 h 637"/>
                <a:gd name="T42" fmla="*/ 293 w 608"/>
                <a:gd name="T43" fmla="*/ 613 h 637"/>
                <a:gd name="T44" fmla="*/ 206 w 608"/>
                <a:gd name="T45" fmla="*/ 591 h 637"/>
                <a:gd name="T46" fmla="*/ 132 w 608"/>
                <a:gd name="T47" fmla="*/ 546 h 637"/>
                <a:gd name="T48" fmla="*/ 74 w 608"/>
                <a:gd name="T49" fmla="*/ 484 h 637"/>
                <a:gd name="T50" fmla="*/ 35 w 608"/>
                <a:gd name="T51" fmla="*/ 406 h 637"/>
                <a:gd name="T52" fmla="*/ 22 w 608"/>
                <a:gd name="T53" fmla="*/ 318 h 637"/>
                <a:gd name="T54" fmla="*/ 35 w 608"/>
                <a:gd name="T55" fmla="*/ 230 h 637"/>
                <a:gd name="T56" fmla="*/ 74 w 608"/>
                <a:gd name="T57" fmla="*/ 152 h 637"/>
                <a:gd name="T58" fmla="*/ 132 w 608"/>
                <a:gd name="T59" fmla="*/ 90 h 637"/>
                <a:gd name="T60" fmla="*/ 206 w 608"/>
                <a:gd name="T61" fmla="*/ 45 h 637"/>
                <a:gd name="T62" fmla="*/ 293 w 608"/>
                <a:gd name="T63" fmla="*/ 23 h 637"/>
                <a:gd name="T64" fmla="*/ 339 w 608"/>
                <a:gd name="T65" fmla="*/ 22 h 637"/>
                <a:gd name="T66" fmla="*/ 363 w 608"/>
                <a:gd name="T67" fmla="*/ 24 h 637"/>
                <a:gd name="T68" fmla="*/ 386 w 608"/>
                <a:gd name="T69" fmla="*/ 28 h 637"/>
                <a:gd name="T70" fmla="*/ 409 w 608"/>
                <a:gd name="T71" fmla="*/ 33 h 637"/>
                <a:gd name="T72" fmla="*/ 430 w 608"/>
                <a:gd name="T73" fmla="*/ 41 h 637"/>
                <a:gd name="T74" fmla="*/ 441 w 608"/>
                <a:gd name="T75" fmla="*/ 44 h 637"/>
                <a:gd name="T76" fmla="*/ 432 w 608"/>
                <a:gd name="T77" fmla="*/ 36 h 637"/>
                <a:gd name="T78" fmla="*/ 422 w 608"/>
                <a:gd name="T79" fmla="*/ 29 h 637"/>
                <a:gd name="T80" fmla="*/ 411 w 608"/>
                <a:gd name="T81" fmla="*/ 21 h 637"/>
                <a:gd name="T82" fmla="*/ 402 w 608"/>
                <a:gd name="T83" fmla="*/ 14 h 637"/>
                <a:gd name="T84" fmla="*/ 391 w 608"/>
                <a:gd name="T85" fmla="*/ 8 h 637"/>
                <a:gd name="T86" fmla="*/ 378 w 608"/>
                <a:gd name="T87" fmla="*/ 5 h 637"/>
                <a:gd name="T88" fmla="*/ 367 w 608"/>
                <a:gd name="T89" fmla="*/ 3 h 637"/>
                <a:gd name="T90" fmla="*/ 354 w 608"/>
                <a:gd name="T91" fmla="*/ 2 h 637"/>
                <a:gd name="T92" fmla="*/ 341 w 608"/>
                <a:gd name="T93" fmla="*/ 1 h 637"/>
                <a:gd name="T94" fmla="*/ 328 w 608"/>
                <a:gd name="T95" fmla="*/ 0 h 637"/>
                <a:gd name="T96" fmla="*/ 259 w 608"/>
                <a:gd name="T97" fmla="*/ 7 h 637"/>
                <a:gd name="T98" fmla="*/ 169 w 608"/>
                <a:gd name="T99" fmla="*/ 38 h 637"/>
                <a:gd name="T100" fmla="*/ 94 w 608"/>
                <a:gd name="T101" fmla="*/ 93 h 637"/>
                <a:gd name="T102" fmla="*/ 39 w 608"/>
                <a:gd name="T103" fmla="*/ 166 h 637"/>
                <a:gd name="T104" fmla="*/ 7 w 608"/>
                <a:gd name="T105" fmla="*/ 253 h 6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8" h="637">
                  <a:moveTo>
                    <a:pt x="0" y="318"/>
                  </a:moveTo>
                  <a:lnTo>
                    <a:pt x="2" y="350"/>
                  </a:lnTo>
                  <a:lnTo>
                    <a:pt x="7" y="383"/>
                  </a:lnTo>
                  <a:lnTo>
                    <a:pt x="15" y="412"/>
                  </a:lnTo>
                  <a:lnTo>
                    <a:pt x="25" y="442"/>
                  </a:lnTo>
                  <a:lnTo>
                    <a:pt x="39" y="470"/>
                  </a:lnTo>
                  <a:lnTo>
                    <a:pt x="55" y="495"/>
                  </a:lnTo>
                  <a:lnTo>
                    <a:pt x="74" y="520"/>
                  </a:lnTo>
                  <a:lnTo>
                    <a:pt x="94" y="543"/>
                  </a:lnTo>
                  <a:lnTo>
                    <a:pt x="118" y="563"/>
                  </a:lnTo>
                  <a:lnTo>
                    <a:pt x="143" y="581"/>
                  </a:lnTo>
                  <a:lnTo>
                    <a:pt x="169" y="597"/>
                  </a:lnTo>
                  <a:lnTo>
                    <a:pt x="197" y="611"/>
                  </a:lnTo>
                  <a:lnTo>
                    <a:pt x="227" y="622"/>
                  </a:lnTo>
                  <a:lnTo>
                    <a:pt x="259" y="629"/>
                  </a:lnTo>
                  <a:lnTo>
                    <a:pt x="291" y="634"/>
                  </a:lnTo>
                  <a:lnTo>
                    <a:pt x="324" y="636"/>
                  </a:lnTo>
                  <a:lnTo>
                    <a:pt x="345" y="635"/>
                  </a:lnTo>
                  <a:lnTo>
                    <a:pt x="367" y="633"/>
                  </a:lnTo>
                  <a:lnTo>
                    <a:pt x="387" y="629"/>
                  </a:lnTo>
                  <a:lnTo>
                    <a:pt x="408" y="625"/>
                  </a:lnTo>
                  <a:lnTo>
                    <a:pt x="428" y="619"/>
                  </a:lnTo>
                  <a:lnTo>
                    <a:pt x="447" y="611"/>
                  </a:lnTo>
                  <a:lnTo>
                    <a:pt x="466" y="603"/>
                  </a:lnTo>
                  <a:lnTo>
                    <a:pt x="484" y="594"/>
                  </a:lnTo>
                  <a:lnTo>
                    <a:pt x="502" y="583"/>
                  </a:lnTo>
                  <a:lnTo>
                    <a:pt x="518" y="572"/>
                  </a:lnTo>
                  <a:lnTo>
                    <a:pt x="534" y="559"/>
                  </a:lnTo>
                  <a:lnTo>
                    <a:pt x="549" y="546"/>
                  </a:lnTo>
                  <a:lnTo>
                    <a:pt x="563" y="532"/>
                  </a:lnTo>
                  <a:lnTo>
                    <a:pt x="576" y="516"/>
                  </a:lnTo>
                  <a:lnTo>
                    <a:pt x="589" y="500"/>
                  </a:lnTo>
                  <a:lnTo>
                    <a:pt x="600" y="483"/>
                  </a:lnTo>
                  <a:lnTo>
                    <a:pt x="600" y="479"/>
                  </a:lnTo>
                  <a:lnTo>
                    <a:pt x="601" y="475"/>
                  </a:lnTo>
                  <a:lnTo>
                    <a:pt x="602" y="472"/>
                  </a:lnTo>
                  <a:lnTo>
                    <a:pt x="602" y="467"/>
                  </a:lnTo>
                  <a:lnTo>
                    <a:pt x="603" y="463"/>
                  </a:lnTo>
                  <a:lnTo>
                    <a:pt x="603" y="459"/>
                  </a:lnTo>
                  <a:lnTo>
                    <a:pt x="604" y="455"/>
                  </a:lnTo>
                  <a:lnTo>
                    <a:pt x="605" y="451"/>
                  </a:lnTo>
                  <a:lnTo>
                    <a:pt x="605" y="448"/>
                  </a:lnTo>
                  <a:lnTo>
                    <a:pt x="605" y="443"/>
                  </a:lnTo>
                  <a:lnTo>
                    <a:pt x="606" y="439"/>
                  </a:lnTo>
                  <a:lnTo>
                    <a:pt x="606" y="435"/>
                  </a:lnTo>
                  <a:lnTo>
                    <a:pt x="606" y="431"/>
                  </a:lnTo>
                  <a:lnTo>
                    <a:pt x="606" y="427"/>
                  </a:lnTo>
                  <a:lnTo>
                    <a:pt x="606" y="423"/>
                  </a:lnTo>
                  <a:lnTo>
                    <a:pt x="607" y="419"/>
                  </a:lnTo>
                  <a:lnTo>
                    <a:pt x="598" y="440"/>
                  </a:lnTo>
                  <a:lnTo>
                    <a:pt x="588" y="460"/>
                  </a:lnTo>
                  <a:lnTo>
                    <a:pt x="576" y="479"/>
                  </a:lnTo>
                  <a:lnTo>
                    <a:pt x="563" y="497"/>
                  </a:lnTo>
                  <a:lnTo>
                    <a:pt x="549" y="515"/>
                  </a:lnTo>
                  <a:lnTo>
                    <a:pt x="533" y="531"/>
                  </a:lnTo>
                  <a:lnTo>
                    <a:pt x="517" y="545"/>
                  </a:lnTo>
                  <a:lnTo>
                    <a:pt x="498" y="559"/>
                  </a:lnTo>
                  <a:lnTo>
                    <a:pt x="480" y="572"/>
                  </a:lnTo>
                  <a:lnTo>
                    <a:pt x="459" y="582"/>
                  </a:lnTo>
                  <a:lnTo>
                    <a:pt x="439" y="592"/>
                  </a:lnTo>
                  <a:lnTo>
                    <a:pt x="417" y="600"/>
                  </a:lnTo>
                  <a:lnTo>
                    <a:pt x="394" y="605"/>
                  </a:lnTo>
                  <a:lnTo>
                    <a:pt x="372" y="610"/>
                  </a:lnTo>
                  <a:lnTo>
                    <a:pt x="348" y="613"/>
                  </a:lnTo>
                  <a:lnTo>
                    <a:pt x="324" y="614"/>
                  </a:lnTo>
                  <a:lnTo>
                    <a:pt x="293" y="613"/>
                  </a:lnTo>
                  <a:lnTo>
                    <a:pt x="263" y="608"/>
                  </a:lnTo>
                  <a:lnTo>
                    <a:pt x="234" y="601"/>
                  </a:lnTo>
                  <a:lnTo>
                    <a:pt x="206" y="591"/>
                  </a:lnTo>
                  <a:lnTo>
                    <a:pt x="180" y="579"/>
                  </a:lnTo>
                  <a:lnTo>
                    <a:pt x="155" y="563"/>
                  </a:lnTo>
                  <a:lnTo>
                    <a:pt x="132" y="546"/>
                  </a:lnTo>
                  <a:lnTo>
                    <a:pt x="110" y="528"/>
                  </a:lnTo>
                  <a:lnTo>
                    <a:pt x="91" y="507"/>
                  </a:lnTo>
                  <a:lnTo>
                    <a:pt x="74" y="484"/>
                  </a:lnTo>
                  <a:lnTo>
                    <a:pt x="58" y="459"/>
                  </a:lnTo>
                  <a:lnTo>
                    <a:pt x="46" y="433"/>
                  </a:lnTo>
                  <a:lnTo>
                    <a:pt x="35" y="406"/>
                  </a:lnTo>
                  <a:lnTo>
                    <a:pt x="28" y="378"/>
                  </a:lnTo>
                  <a:lnTo>
                    <a:pt x="23" y="348"/>
                  </a:lnTo>
                  <a:lnTo>
                    <a:pt x="22" y="318"/>
                  </a:lnTo>
                  <a:lnTo>
                    <a:pt x="23" y="288"/>
                  </a:lnTo>
                  <a:lnTo>
                    <a:pt x="28" y="258"/>
                  </a:lnTo>
                  <a:lnTo>
                    <a:pt x="35" y="230"/>
                  </a:lnTo>
                  <a:lnTo>
                    <a:pt x="46" y="203"/>
                  </a:lnTo>
                  <a:lnTo>
                    <a:pt x="58" y="177"/>
                  </a:lnTo>
                  <a:lnTo>
                    <a:pt x="74" y="152"/>
                  </a:lnTo>
                  <a:lnTo>
                    <a:pt x="91" y="129"/>
                  </a:lnTo>
                  <a:lnTo>
                    <a:pt x="110" y="108"/>
                  </a:lnTo>
                  <a:lnTo>
                    <a:pt x="132" y="90"/>
                  </a:lnTo>
                  <a:lnTo>
                    <a:pt x="155" y="73"/>
                  </a:lnTo>
                  <a:lnTo>
                    <a:pt x="180" y="57"/>
                  </a:lnTo>
                  <a:lnTo>
                    <a:pt x="206" y="45"/>
                  </a:lnTo>
                  <a:lnTo>
                    <a:pt x="234" y="34"/>
                  </a:lnTo>
                  <a:lnTo>
                    <a:pt x="263" y="28"/>
                  </a:lnTo>
                  <a:lnTo>
                    <a:pt x="293" y="23"/>
                  </a:lnTo>
                  <a:lnTo>
                    <a:pt x="324" y="22"/>
                  </a:lnTo>
                  <a:lnTo>
                    <a:pt x="332" y="22"/>
                  </a:lnTo>
                  <a:lnTo>
                    <a:pt x="339" y="22"/>
                  </a:lnTo>
                  <a:lnTo>
                    <a:pt x="347" y="23"/>
                  </a:lnTo>
                  <a:lnTo>
                    <a:pt x="355" y="23"/>
                  </a:lnTo>
                  <a:lnTo>
                    <a:pt x="363" y="24"/>
                  </a:lnTo>
                  <a:lnTo>
                    <a:pt x="371" y="26"/>
                  </a:lnTo>
                  <a:lnTo>
                    <a:pt x="378" y="27"/>
                  </a:lnTo>
                  <a:lnTo>
                    <a:pt x="386" y="28"/>
                  </a:lnTo>
                  <a:lnTo>
                    <a:pt x="393" y="30"/>
                  </a:lnTo>
                  <a:lnTo>
                    <a:pt x="401" y="32"/>
                  </a:lnTo>
                  <a:lnTo>
                    <a:pt x="409" y="33"/>
                  </a:lnTo>
                  <a:lnTo>
                    <a:pt x="416" y="36"/>
                  </a:lnTo>
                  <a:lnTo>
                    <a:pt x="423" y="38"/>
                  </a:lnTo>
                  <a:lnTo>
                    <a:pt x="430" y="41"/>
                  </a:lnTo>
                  <a:lnTo>
                    <a:pt x="438" y="44"/>
                  </a:lnTo>
                  <a:lnTo>
                    <a:pt x="445" y="47"/>
                  </a:lnTo>
                  <a:lnTo>
                    <a:pt x="441" y="44"/>
                  </a:lnTo>
                  <a:lnTo>
                    <a:pt x="438" y="41"/>
                  </a:lnTo>
                  <a:lnTo>
                    <a:pt x="435" y="39"/>
                  </a:lnTo>
                  <a:lnTo>
                    <a:pt x="432" y="36"/>
                  </a:lnTo>
                  <a:lnTo>
                    <a:pt x="428" y="33"/>
                  </a:lnTo>
                  <a:lnTo>
                    <a:pt x="425" y="31"/>
                  </a:lnTo>
                  <a:lnTo>
                    <a:pt x="422" y="29"/>
                  </a:lnTo>
                  <a:lnTo>
                    <a:pt x="418" y="26"/>
                  </a:lnTo>
                  <a:lnTo>
                    <a:pt x="415" y="23"/>
                  </a:lnTo>
                  <a:lnTo>
                    <a:pt x="411" y="21"/>
                  </a:lnTo>
                  <a:lnTo>
                    <a:pt x="409" y="19"/>
                  </a:lnTo>
                  <a:lnTo>
                    <a:pt x="405" y="16"/>
                  </a:lnTo>
                  <a:lnTo>
                    <a:pt x="402" y="14"/>
                  </a:lnTo>
                  <a:lnTo>
                    <a:pt x="399" y="12"/>
                  </a:lnTo>
                  <a:lnTo>
                    <a:pt x="395" y="10"/>
                  </a:lnTo>
                  <a:lnTo>
                    <a:pt x="391" y="8"/>
                  </a:lnTo>
                  <a:lnTo>
                    <a:pt x="387" y="7"/>
                  </a:lnTo>
                  <a:lnTo>
                    <a:pt x="383" y="6"/>
                  </a:lnTo>
                  <a:lnTo>
                    <a:pt x="378" y="5"/>
                  </a:lnTo>
                  <a:lnTo>
                    <a:pt x="375" y="4"/>
                  </a:lnTo>
                  <a:lnTo>
                    <a:pt x="371" y="4"/>
                  </a:lnTo>
                  <a:lnTo>
                    <a:pt x="367" y="3"/>
                  </a:lnTo>
                  <a:lnTo>
                    <a:pt x="362" y="2"/>
                  </a:lnTo>
                  <a:lnTo>
                    <a:pt x="358" y="2"/>
                  </a:lnTo>
                  <a:lnTo>
                    <a:pt x="354" y="2"/>
                  </a:lnTo>
                  <a:lnTo>
                    <a:pt x="349" y="1"/>
                  </a:lnTo>
                  <a:lnTo>
                    <a:pt x="345" y="1"/>
                  </a:lnTo>
                  <a:lnTo>
                    <a:pt x="341" y="1"/>
                  </a:lnTo>
                  <a:lnTo>
                    <a:pt x="337" y="1"/>
                  </a:lnTo>
                  <a:lnTo>
                    <a:pt x="333" y="0"/>
                  </a:lnTo>
                  <a:lnTo>
                    <a:pt x="328" y="0"/>
                  </a:lnTo>
                  <a:lnTo>
                    <a:pt x="324" y="0"/>
                  </a:lnTo>
                  <a:lnTo>
                    <a:pt x="291" y="2"/>
                  </a:lnTo>
                  <a:lnTo>
                    <a:pt x="259" y="7"/>
                  </a:lnTo>
                  <a:lnTo>
                    <a:pt x="227" y="14"/>
                  </a:lnTo>
                  <a:lnTo>
                    <a:pt x="197" y="25"/>
                  </a:lnTo>
                  <a:lnTo>
                    <a:pt x="169" y="38"/>
                  </a:lnTo>
                  <a:lnTo>
                    <a:pt x="143" y="55"/>
                  </a:lnTo>
                  <a:lnTo>
                    <a:pt x="118" y="73"/>
                  </a:lnTo>
                  <a:lnTo>
                    <a:pt x="94" y="93"/>
                  </a:lnTo>
                  <a:lnTo>
                    <a:pt x="74" y="116"/>
                  </a:lnTo>
                  <a:lnTo>
                    <a:pt x="55" y="141"/>
                  </a:lnTo>
                  <a:lnTo>
                    <a:pt x="39" y="166"/>
                  </a:lnTo>
                  <a:lnTo>
                    <a:pt x="25" y="194"/>
                  </a:lnTo>
                  <a:lnTo>
                    <a:pt x="15" y="224"/>
                  </a:lnTo>
                  <a:lnTo>
                    <a:pt x="7" y="253"/>
                  </a:lnTo>
                  <a:lnTo>
                    <a:pt x="2" y="285"/>
                  </a:lnTo>
                  <a:lnTo>
                    <a:pt x="0" y="318"/>
                  </a:lnTo>
                </a:path>
              </a:pathLst>
            </a:custGeom>
            <a:solidFill>
              <a:srgbClr val="BEBED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26" name="Freeform 62"/>
            <p:cNvSpPr>
              <a:spLocks/>
            </p:cNvSpPr>
            <p:nvPr/>
          </p:nvSpPr>
          <p:spPr bwMode="auto">
            <a:xfrm>
              <a:off x="927" y="3091"/>
              <a:ext cx="585" cy="594"/>
            </a:xfrm>
            <a:custGeom>
              <a:avLst/>
              <a:gdLst>
                <a:gd name="T0" fmla="*/ 6 w 585"/>
                <a:gd name="T1" fmla="*/ 356 h 594"/>
                <a:gd name="T2" fmla="*/ 37 w 585"/>
                <a:gd name="T3" fmla="*/ 438 h 594"/>
                <a:gd name="T4" fmla="*/ 88 w 585"/>
                <a:gd name="T5" fmla="*/ 506 h 594"/>
                <a:gd name="T6" fmla="*/ 157 w 585"/>
                <a:gd name="T7" fmla="*/ 557 h 594"/>
                <a:gd name="T8" fmla="*/ 240 w 585"/>
                <a:gd name="T9" fmla="*/ 586 h 594"/>
                <a:gd name="T10" fmla="*/ 325 w 585"/>
                <a:gd name="T11" fmla="*/ 592 h 594"/>
                <a:gd name="T12" fmla="*/ 394 w 585"/>
                <a:gd name="T13" fmla="*/ 578 h 594"/>
                <a:gd name="T14" fmla="*/ 456 w 585"/>
                <a:gd name="T15" fmla="*/ 550 h 594"/>
                <a:gd name="T16" fmla="*/ 510 w 585"/>
                <a:gd name="T17" fmla="*/ 509 h 594"/>
                <a:gd name="T18" fmla="*/ 553 w 585"/>
                <a:gd name="T19" fmla="*/ 458 h 594"/>
                <a:gd name="T20" fmla="*/ 583 w 585"/>
                <a:gd name="T21" fmla="*/ 397 h 594"/>
                <a:gd name="T22" fmla="*/ 583 w 585"/>
                <a:gd name="T23" fmla="*/ 394 h 594"/>
                <a:gd name="T24" fmla="*/ 583 w 585"/>
                <a:gd name="T25" fmla="*/ 390 h 594"/>
                <a:gd name="T26" fmla="*/ 583 w 585"/>
                <a:gd name="T27" fmla="*/ 386 h 594"/>
                <a:gd name="T28" fmla="*/ 584 w 585"/>
                <a:gd name="T29" fmla="*/ 383 h 594"/>
                <a:gd name="T30" fmla="*/ 584 w 585"/>
                <a:gd name="T31" fmla="*/ 380 h 594"/>
                <a:gd name="T32" fmla="*/ 584 w 585"/>
                <a:gd name="T33" fmla="*/ 370 h 594"/>
                <a:gd name="T34" fmla="*/ 583 w 585"/>
                <a:gd name="T35" fmla="*/ 358 h 594"/>
                <a:gd name="T36" fmla="*/ 582 w 585"/>
                <a:gd name="T37" fmla="*/ 344 h 594"/>
                <a:gd name="T38" fmla="*/ 581 w 585"/>
                <a:gd name="T39" fmla="*/ 332 h 594"/>
                <a:gd name="T40" fmla="*/ 580 w 585"/>
                <a:gd name="T41" fmla="*/ 319 h 594"/>
                <a:gd name="T42" fmla="*/ 576 w 585"/>
                <a:gd name="T43" fmla="*/ 338 h 594"/>
                <a:gd name="T44" fmla="*/ 553 w 585"/>
                <a:gd name="T45" fmla="*/ 412 h 594"/>
                <a:gd name="T46" fmla="*/ 510 w 585"/>
                <a:gd name="T47" fmla="*/ 476 h 594"/>
                <a:gd name="T48" fmla="*/ 452 w 585"/>
                <a:gd name="T49" fmla="*/ 527 h 594"/>
                <a:gd name="T50" fmla="*/ 381 w 585"/>
                <a:gd name="T51" fmla="*/ 560 h 594"/>
                <a:gd name="T52" fmla="*/ 300 w 585"/>
                <a:gd name="T53" fmla="*/ 571 h 594"/>
                <a:gd name="T54" fmla="*/ 218 w 585"/>
                <a:gd name="T55" fmla="*/ 559 h 594"/>
                <a:gd name="T56" fmla="*/ 145 w 585"/>
                <a:gd name="T57" fmla="*/ 524 h 594"/>
                <a:gd name="T58" fmla="*/ 86 w 585"/>
                <a:gd name="T59" fmla="*/ 472 h 594"/>
                <a:gd name="T60" fmla="*/ 44 w 585"/>
                <a:gd name="T61" fmla="*/ 404 h 594"/>
                <a:gd name="T62" fmla="*/ 23 w 585"/>
                <a:gd name="T63" fmla="*/ 325 h 594"/>
                <a:gd name="T64" fmla="*/ 28 w 585"/>
                <a:gd name="T65" fmla="*/ 241 h 594"/>
                <a:gd name="T66" fmla="*/ 55 w 585"/>
                <a:gd name="T67" fmla="*/ 165 h 594"/>
                <a:gd name="T68" fmla="*/ 104 w 585"/>
                <a:gd name="T69" fmla="*/ 102 h 594"/>
                <a:gd name="T70" fmla="*/ 168 w 585"/>
                <a:gd name="T71" fmla="*/ 55 h 594"/>
                <a:gd name="T72" fmla="*/ 245 w 585"/>
                <a:gd name="T73" fmla="*/ 28 h 594"/>
                <a:gd name="T74" fmla="*/ 314 w 585"/>
                <a:gd name="T75" fmla="*/ 22 h 594"/>
                <a:gd name="T76" fmla="*/ 351 w 585"/>
                <a:gd name="T77" fmla="*/ 26 h 594"/>
                <a:gd name="T78" fmla="*/ 387 w 585"/>
                <a:gd name="T79" fmla="*/ 35 h 594"/>
                <a:gd name="T80" fmla="*/ 421 w 585"/>
                <a:gd name="T81" fmla="*/ 49 h 594"/>
                <a:gd name="T82" fmla="*/ 453 w 585"/>
                <a:gd name="T83" fmla="*/ 67 h 594"/>
                <a:gd name="T84" fmla="*/ 481 w 585"/>
                <a:gd name="T85" fmla="*/ 88 h 594"/>
                <a:gd name="T86" fmla="*/ 471 w 585"/>
                <a:gd name="T87" fmla="*/ 76 h 594"/>
                <a:gd name="T88" fmla="*/ 460 w 585"/>
                <a:gd name="T89" fmla="*/ 63 h 594"/>
                <a:gd name="T90" fmla="*/ 449 w 585"/>
                <a:gd name="T91" fmla="*/ 51 h 594"/>
                <a:gd name="T92" fmla="*/ 437 w 585"/>
                <a:gd name="T93" fmla="*/ 40 h 594"/>
                <a:gd name="T94" fmla="*/ 426 w 585"/>
                <a:gd name="T95" fmla="*/ 29 h 594"/>
                <a:gd name="T96" fmla="*/ 407 w 585"/>
                <a:gd name="T97" fmla="*/ 19 h 594"/>
                <a:gd name="T98" fmla="*/ 385 w 585"/>
                <a:gd name="T99" fmla="*/ 12 h 594"/>
                <a:gd name="T100" fmla="*/ 363 w 585"/>
                <a:gd name="T101" fmla="*/ 7 h 594"/>
                <a:gd name="T102" fmla="*/ 340 w 585"/>
                <a:gd name="T103" fmla="*/ 2 h 594"/>
                <a:gd name="T104" fmla="*/ 317 w 585"/>
                <a:gd name="T105" fmla="*/ 1 h 594"/>
                <a:gd name="T106" fmla="*/ 270 w 585"/>
                <a:gd name="T107" fmla="*/ 2 h 594"/>
                <a:gd name="T108" fmla="*/ 184 w 585"/>
                <a:gd name="T109" fmla="*/ 23 h 594"/>
                <a:gd name="T110" fmla="*/ 110 w 585"/>
                <a:gd name="T111" fmla="*/ 68 h 594"/>
                <a:gd name="T112" fmla="*/ 52 w 585"/>
                <a:gd name="T113" fmla="*/ 131 h 594"/>
                <a:gd name="T114" fmla="*/ 14 w 585"/>
                <a:gd name="T115" fmla="*/ 209 h 594"/>
                <a:gd name="T116" fmla="*/ 0 w 585"/>
                <a:gd name="T117" fmla="*/ 297 h 5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5" h="594">
                  <a:moveTo>
                    <a:pt x="0" y="297"/>
                  </a:moveTo>
                  <a:lnTo>
                    <a:pt x="1" y="326"/>
                  </a:lnTo>
                  <a:lnTo>
                    <a:pt x="6" y="356"/>
                  </a:lnTo>
                  <a:lnTo>
                    <a:pt x="14" y="384"/>
                  </a:lnTo>
                  <a:lnTo>
                    <a:pt x="23" y="411"/>
                  </a:lnTo>
                  <a:lnTo>
                    <a:pt x="37" y="438"/>
                  </a:lnTo>
                  <a:lnTo>
                    <a:pt x="52" y="462"/>
                  </a:lnTo>
                  <a:lnTo>
                    <a:pt x="69" y="485"/>
                  </a:lnTo>
                  <a:lnTo>
                    <a:pt x="88" y="506"/>
                  </a:lnTo>
                  <a:lnTo>
                    <a:pt x="110" y="525"/>
                  </a:lnTo>
                  <a:lnTo>
                    <a:pt x="133" y="542"/>
                  </a:lnTo>
                  <a:lnTo>
                    <a:pt x="157" y="557"/>
                  </a:lnTo>
                  <a:lnTo>
                    <a:pt x="184" y="570"/>
                  </a:lnTo>
                  <a:lnTo>
                    <a:pt x="212" y="580"/>
                  </a:lnTo>
                  <a:lnTo>
                    <a:pt x="240" y="586"/>
                  </a:lnTo>
                  <a:lnTo>
                    <a:pt x="270" y="591"/>
                  </a:lnTo>
                  <a:lnTo>
                    <a:pt x="300" y="593"/>
                  </a:lnTo>
                  <a:lnTo>
                    <a:pt x="325" y="592"/>
                  </a:lnTo>
                  <a:lnTo>
                    <a:pt x="348" y="589"/>
                  </a:lnTo>
                  <a:lnTo>
                    <a:pt x="371" y="584"/>
                  </a:lnTo>
                  <a:lnTo>
                    <a:pt x="394" y="578"/>
                  </a:lnTo>
                  <a:lnTo>
                    <a:pt x="415" y="571"/>
                  </a:lnTo>
                  <a:lnTo>
                    <a:pt x="436" y="561"/>
                  </a:lnTo>
                  <a:lnTo>
                    <a:pt x="456" y="550"/>
                  </a:lnTo>
                  <a:lnTo>
                    <a:pt x="475" y="538"/>
                  </a:lnTo>
                  <a:lnTo>
                    <a:pt x="493" y="524"/>
                  </a:lnTo>
                  <a:lnTo>
                    <a:pt x="510" y="509"/>
                  </a:lnTo>
                  <a:lnTo>
                    <a:pt x="526" y="494"/>
                  </a:lnTo>
                  <a:lnTo>
                    <a:pt x="540" y="476"/>
                  </a:lnTo>
                  <a:lnTo>
                    <a:pt x="553" y="458"/>
                  </a:lnTo>
                  <a:lnTo>
                    <a:pt x="565" y="438"/>
                  </a:lnTo>
                  <a:lnTo>
                    <a:pt x="574" y="418"/>
                  </a:lnTo>
                  <a:lnTo>
                    <a:pt x="583" y="397"/>
                  </a:lnTo>
                  <a:lnTo>
                    <a:pt x="583" y="396"/>
                  </a:lnTo>
                  <a:lnTo>
                    <a:pt x="583" y="395"/>
                  </a:lnTo>
                  <a:lnTo>
                    <a:pt x="583" y="394"/>
                  </a:lnTo>
                  <a:lnTo>
                    <a:pt x="583" y="393"/>
                  </a:lnTo>
                  <a:lnTo>
                    <a:pt x="583" y="391"/>
                  </a:lnTo>
                  <a:lnTo>
                    <a:pt x="583" y="390"/>
                  </a:lnTo>
                  <a:lnTo>
                    <a:pt x="583" y="389"/>
                  </a:lnTo>
                  <a:lnTo>
                    <a:pt x="583" y="388"/>
                  </a:lnTo>
                  <a:lnTo>
                    <a:pt x="583" y="386"/>
                  </a:lnTo>
                  <a:lnTo>
                    <a:pt x="583" y="385"/>
                  </a:lnTo>
                  <a:lnTo>
                    <a:pt x="584" y="384"/>
                  </a:lnTo>
                  <a:lnTo>
                    <a:pt x="584" y="383"/>
                  </a:lnTo>
                  <a:lnTo>
                    <a:pt x="584" y="382"/>
                  </a:lnTo>
                  <a:lnTo>
                    <a:pt x="584" y="381"/>
                  </a:lnTo>
                  <a:lnTo>
                    <a:pt x="584" y="380"/>
                  </a:lnTo>
                  <a:lnTo>
                    <a:pt x="584" y="379"/>
                  </a:lnTo>
                  <a:lnTo>
                    <a:pt x="584" y="374"/>
                  </a:lnTo>
                  <a:lnTo>
                    <a:pt x="584" y="370"/>
                  </a:lnTo>
                  <a:lnTo>
                    <a:pt x="583" y="366"/>
                  </a:lnTo>
                  <a:lnTo>
                    <a:pt x="583" y="362"/>
                  </a:lnTo>
                  <a:lnTo>
                    <a:pt x="583" y="358"/>
                  </a:lnTo>
                  <a:lnTo>
                    <a:pt x="583" y="353"/>
                  </a:lnTo>
                  <a:lnTo>
                    <a:pt x="583" y="349"/>
                  </a:lnTo>
                  <a:lnTo>
                    <a:pt x="582" y="344"/>
                  </a:lnTo>
                  <a:lnTo>
                    <a:pt x="582" y="340"/>
                  </a:lnTo>
                  <a:lnTo>
                    <a:pt x="582" y="336"/>
                  </a:lnTo>
                  <a:lnTo>
                    <a:pt x="581" y="332"/>
                  </a:lnTo>
                  <a:lnTo>
                    <a:pt x="581" y="328"/>
                  </a:lnTo>
                  <a:lnTo>
                    <a:pt x="580" y="323"/>
                  </a:lnTo>
                  <a:lnTo>
                    <a:pt x="580" y="319"/>
                  </a:lnTo>
                  <a:lnTo>
                    <a:pt x="579" y="315"/>
                  </a:lnTo>
                  <a:lnTo>
                    <a:pt x="579" y="311"/>
                  </a:lnTo>
                  <a:lnTo>
                    <a:pt x="576" y="338"/>
                  </a:lnTo>
                  <a:lnTo>
                    <a:pt x="570" y="363"/>
                  </a:lnTo>
                  <a:lnTo>
                    <a:pt x="564" y="388"/>
                  </a:lnTo>
                  <a:lnTo>
                    <a:pt x="553" y="412"/>
                  </a:lnTo>
                  <a:lnTo>
                    <a:pt x="541" y="435"/>
                  </a:lnTo>
                  <a:lnTo>
                    <a:pt x="527" y="456"/>
                  </a:lnTo>
                  <a:lnTo>
                    <a:pt x="510" y="476"/>
                  </a:lnTo>
                  <a:lnTo>
                    <a:pt x="493" y="495"/>
                  </a:lnTo>
                  <a:lnTo>
                    <a:pt x="473" y="512"/>
                  </a:lnTo>
                  <a:lnTo>
                    <a:pt x="452" y="527"/>
                  </a:lnTo>
                  <a:lnTo>
                    <a:pt x="429" y="540"/>
                  </a:lnTo>
                  <a:lnTo>
                    <a:pt x="406" y="551"/>
                  </a:lnTo>
                  <a:lnTo>
                    <a:pt x="381" y="560"/>
                  </a:lnTo>
                  <a:lnTo>
                    <a:pt x="355" y="566"/>
                  </a:lnTo>
                  <a:lnTo>
                    <a:pt x="328" y="570"/>
                  </a:lnTo>
                  <a:lnTo>
                    <a:pt x="300" y="571"/>
                  </a:lnTo>
                  <a:lnTo>
                    <a:pt x="272" y="570"/>
                  </a:lnTo>
                  <a:lnTo>
                    <a:pt x="245" y="565"/>
                  </a:lnTo>
                  <a:lnTo>
                    <a:pt x="218" y="559"/>
                  </a:lnTo>
                  <a:lnTo>
                    <a:pt x="192" y="550"/>
                  </a:lnTo>
                  <a:lnTo>
                    <a:pt x="168" y="538"/>
                  </a:lnTo>
                  <a:lnTo>
                    <a:pt x="145" y="524"/>
                  </a:lnTo>
                  <a:lnTo>
                    <a:pt x="123" y="509"/>
                  </a:lnTo>
                  <a:lnTo>
                    <a:pt x="104" y="491"/>
                  </a:lnTo>
                  <a:lnTo>
                    <a:pt x="86" y="472"/>
                  </a:lnTo>
                  <a:lnTo>
                    <a:pt x="70" y="450"/>
                  </a:lnTo>
                  <a:lnTo>
                    <a:pt x="55" y="428"/>
                  </a:lnTo>
                  <a:lnTo>
                    <a:pt x="44" y="404"/>
                  </a:lnTo>
                  <a:lnTo>
                    <a:pt x="35" y="379"/>
                  </a:lnTo>
                  <a:lnTo>
                    <a:pt x="28" y="352"/>
                  </a:lnTo>
                  <a:lnTo>
                    <a:pt x="23" y="325"/>
                  </a:lnTo>
                  <a:lnTo>
                    <a:pt x="22" y="297"/>
                  </a:lnTo>
                  <a:lnTo>
                    <a:pt x="23" y="268"/>
                  </a:lnTo>
                  <a:lnTo>
                    <a:pt x="28" y="241"/>
                  </a:lnTo>
                  <a:lnTo>
                    <a:pt x="35" y="214"/>
                  </a:lnTo>
                  <a:lnTo>
                    <a:pt x="44" y="189"/>
                  </a:lnTo>
                  <a:lnTo>
                    <a:pt x="55" y="165"/>
                  </a:lnTo>
                  <a:lnTo>
                    <a:pt x="70" y="143"/>
                  </a:lnTo>
                  <a:lnTo>
                    <a:pt x="86" y="122"/>
                  </a:lnTo>
                  <a:lnTo>
                    <a:pt x="104" y="102"/>
                  </a:lnTo>
                  <a:lnTo>
                    <a:pt x="123" y="84"/>
                  </a:lnTo>
                  <a:lnTo>
                    <a:pt x="145" y="69"/>
                  </a:lnTo>
                  <a:lnTo>
                    <a:pt x="168" y="55"/>
                  </a:lnTo>
                  <a:lnTo>
                    <a:pt x="192" y="43"/>
                  </a:lnTo>
                  <a:lnTo>
                    <a:pt x="218" y="34"/>
                  </a:lnTo>
                  <a:lnTo>
                    <a:pt x="245" y="28"/>
                  </a:lnTo>
                  <a:lnTo>
                    <a:pt x="272" y="23"/>
                  </a:lnTo>
                  <a:lnTo>
                    <a:pt x="300" y="22"/>
                  </a:lnTo>
                  <a:lnTo>
                    <a:pt x="314" y="22"/>
                  </a:lnTo>
                  <a:lnTo>
                    <a:pt x="326" y="23"/>
                  </a:lnTo>
                  <a:lnTo>
                    <a:pt x="339" y="25"/>
                  </a:lnTo>
                  <a:lnTo>
                    <a:pt x="351" y="26"/>
                  </a:lnTo>
                  <a:lnTo>
                    <a:pt x="363" y="29"/>
                  </a:lnTo>
                  <a:lnTo>
                    <a:pt x="375" y="32"/>
                  </a:lnTo>
                  <a:lnTo>
                    <a:pt x="387" y="35"/>
                  </a:lnTo>
                  <a:lnTo>
                    <a:pt x="398" y="39"/>
                  </a:lnTo>
                  <a:lnTo>
                    <a:pt x="410" y="44"/>
                  </a:lnTo>
                  <a:lnTo>
                    <a:pt x="421" y="49"/>
                  </a:lnTo>
                  <a:lnTo>
                    <a:pt x="432" y="55"/>
                  </a:lnTo>
                  <a:lnTo>
                    <a:pt x="443" y="60"/>
                  </a:lnTo>
                  <a:lnTo>
                    <a:pt x="453" y="67"/>
                  </a:lnTo>
                  <a:lnTo>
                    <a:pt x="463" y="73"/>
                  </a:lnTo>
                  <a:lnTo>
                    <a:pt x="472" y="80"/>
                  </a:lnTo>
                  <a:lnTo>
                    <a:pt x="481" y="88"/>
                  </a:lnTo>
                  <a:lnTo>
                    <a:pt x="478" y="84"/>
                  </a:lnTo>
                  <a:lnTo>
                    <a:pt x="474" y="79"/>
                  </a:lnTo>
                  <a:lnTo>
                    <a:pt x="471" y="76"/>
                  </a:lnTo>
                  <a:lnTo>
                    <a:pt x="467" y="72"/>
                  </a:lnTo>
                  <a:lnTo>
                    <a:pt x="464" y="67"/>
                  </a:lnTo>
                  <a:lnTo>
                    <a:pt x="460" y="63"/>
                  </a:lnTo>
                  <a:lnTo>
                    <a:pt x="457" y="58"/>
                  </a:lnTo>
                  <a:lnTo>
                    <a:pt x="453" y="55"/>
                  </a:lnTo>
                  <a:lnTo>
                    <a:pt x="449" y="51"/>
                  </a:lnTo>
                  <a:lnTo>
                    <a:pt x="445" y="48"/>
                  </a:lnTo>
                  <a:lnTo>
                    <a:pt x="441" y="43"/>
                  </a:lnTo>
                  <a:lnTo>
                    <a:pt x="437" y="40"/>
                  </a:lnTo>
                  <a:lnTo>
                    <a:pt x="433" y="36"/>
                  </a:lnTo>
                  <a:lnTo>
                    <a:pt x="429" y="32"/>
                  </a:lnTo>
                  <a:lnTo>
                    <a:pt x="426" y="29"/>
                  </a:lnTo>
                  <a:lnTo>
                    <a:pt x="421" y="25"/>
                  </a:lnTo>
                  <a:lnTo>
                    <a:pt x="414" y="22"/>
                  </a:lnTo>
                  <a:lnTo>
                    <a:pt x="407" y="19"/>
                  </a:lnTo>
                  <a:lnTo>
                    <a:pt x="399" y="16"/>
                  </a:lnTo>
                  <a:lnTo>
                    <a:pt x="393" y="14"/>
                  </a:lnTo>
                  <a:lnTo>
                    <a:pt x="385" y="12"/>
                  </a:lnTo>
                  <a:lnTo>
                    <a:pt x="378" y="11"/>
                  </a:lnTo>
                  <a:lnTo>
                    <a:pt x="370" y="8"/>
                  </a:lnTo>
                  <a:lnTo>
                    <a:pt x="363" y="7"/>
                  </a:lnTo>
                  <a:lnTo>
                    <a:pt x="356" y="5"/>
                  </a:lnTo>
                  <a:lnTo>
                    <a:pt x="348" y="4"/>
                  </a:lnTo>
                  <a:lnTo>
                    <a:pt x="340" y="2"/>
                  </a:lnTo>
                  <a:lnTo>
                    <a:pt x="332" y="2"/>
                  </a:lnTo>
                  <a:lnTo>
                    <a:pt x="325" y="1"/>
                  </a:lnTo>
                  <a:lnTo>
                    <a:pt x="317" y="1"/>
                  </a:lnTo>
                  <a:lnTo>
                    <a:pt x="309" y="0"/>
                  </a:lnTo>
                  <a:lnTo>
                    <a:pt x="300" y="0"/>
                  </a:lnTo>
                  <a:lnTo>
                    <a:pt x="270" y="2"/>
                  </a:lnTo>
                  <a:lnTo>
                    <a:pt x="240" y="7"/>
                  </a:lnTo>
                  <a:lnTo>
                    <a:pt x="212" y="13"/>
                  </a:lnTo>
                  <a:lnTo>
                    <a:pt x="184" y="23"/>
                  </a:lnTo>
                  <a:lnTo>
                    <a:pt x="157" y="36"/>
                  </a:lnTo>
                  <a:lnTo>
                    <a:pt x="133" y="51"/>
                  </a:lnTo>
                  <a:lnTo>
                    <a:pt x="110" y="68"/>
                  </a:lnTo>
                  <a:lnTo>
                    <a:pt x="88" y="87"/>
                  </a:lnTo>
                  <a:lnTo>
                    <a:pt x="69" y="108"/>
                  </a:lnTo>
                  <a:lnTo>
                    <a:pt x="52" y="131"/>
                  </a:lnTo>
                  <a:lnTo>
                    <a:pt x="37" y="155"/>
                  </a:lnTo>
                  <a:lnTo>
                    <a:pt x="23" y="181"/>
                  </a:lnTo>
                  <a:lnTo>
                    <a:pt x="14" y="209"/>
                  </a:lnTo>
                  <a:lnTo>
                    <a:pt x="6" y="237"/>
                  </a:lnTo>
                  <a:lnTo>
                    <a:pt x="1" y="266"/>
                  </a:lnTo>
                  <a:lnTo>
                    <a:pt x="0" y="297"/>
                  </a:lnTo>
                </a:path>
              </a:pathLst>
            </a:custGeom>
            <a:solidFill>
              <a:srgbClr val="C3C1D9"/>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27" name="Freeform 63"/>
            <p:cNvSpPr>
              <a:spLocks/>
            </p:cNvSpPr>
            <p:nvPr/>
          </p:nvSpPr>
          <p:spPr bwMode="auto">
            <a:xfrm>
              <a:off x="1230" y="3114"/>
              <a:ext cx="278" cy="549"/>
            </a:xfrm>
            <a:custGeom>
              <a:avLst/>
              <a:gdLst>
                <a:gd name="T0" fmla="*/ 0 w 278"/>
                <a:gd name="T1" fmla="*/ 548 h 549"/>
                <a:gd name="T2" fmla="*/ 55 w 278"/>
                <a:gd name="T3" fmla="*/ 543 h 549"/>
                <a:gd name="T4" fmla="*/ 105 w 278"/>
                <a:gd name="T5" fmla="*/ 528 h 549"/>
                <a:gd name="T6" fmla="*/ 150 w 278"/>
                <a:gd name="T7" fmla="*/ 504 h 549"/>
                <a:gd name="T8" fmla="*/ 191 w 278"/>
                <a:gd name="T9" fmla="*/ 472 h 549"/>
                <a:gd name="T10" fmla="*/ 225 w 278"/>
                <a:gd name="T11" fmla="*/ 433 h 549"/>
                <a:gd name="T12" fmla="*/ 252 w 278"/>
                <a:gd name="T13" fmla="*/ 389 h 549"/>
                <a:gd name="T14" fmla="*/ 269 w 278"/>
                <a:gd name="T15" fmla="*/ 340 h 549"/>
                <a:gd name="T16" fmla="*/ 277 w 278"/>
                <a:gd name="T17" fmla="*/ 288 h 549"/>
                <a:gd name="T18" fmla="*/ 271 w 278"/>
                <a:gd name="T19" fmla="*/ 257 h 549"/>
                <a:gd name="T20" fmla="*/ 263 w 278"/>
                <a:gd name="T21" fmla="*/ 227 h 549"/>
                <a:gd name="T22" fmla="*/ 255 w 278"/>
                <a:gd name="T23" fmla="*/ 197 h 549"/>
                <a:gd name="T24" fmla="*/ 243 w 278"/>
                <a:gd name="T25" fmla="*/ 169 h 549"/>
                <a:gd name="T26" fmla="*/ 229 w 278"/>
                <a:gd name="T27" fmla="*/ 142 h 549"/>
                <a:gd name="T28" fmla="*/ 215 w 278"/>
                <a:gd name="T29" fmla="*/ 115 h 549"/>
                <a:gd name="T30" fmla="*/ 199 w 278"/>
                <a:gd name="T31" fmla="*/ 90 h 549"/>
                <a:gd name="T32" fmla="*/ 180 w 278"/>
                <a:gd name="T33" fmla="*/ 65 h 549"/>
                <a:gd name="T34" fmla="*/ 162 w 278"/>
                <a:gd name="T35" fmla="*/ 51 h 549"/>
                <a:gd name="T36" fmla="*/ 141 w 278"/>
                <a:gd name="T37" fmla="*/ 38 h 549"/>
                <a:gd name="T38" fmla="*/ 120 w 278"/>
                <a:gd name="T39" fmla="*/ 27 h 549"/>
                <a:gd name="T40" fmla="*/ 98 w 278"/>
                <a:gd name="T41" fmla="*/ 17 h 549"/>
                <a:gd name="T42" fmla="*/ 74 w 278"/>
                <a:gd name="T43" fmla="*/ 10 h 549"/>
                <a:gd name="T44" fmla="*/ 50 w 278"/>
                <a:gd name="T45" fmla="*/ 5 h 549"/>
                <a:gd name="T46" fmla="*/ 25 w 278"/>
                <a:gd name="T47" fmla="*/ 1 h 549"/>
                <a:gd name="T48" fmla="*/ 0 w 278"/>
                <a:gd name="T49" fmla="*/ 0 h 549"/>
                <a:gd name="T50" fmla="*/ 26 w 278"/>
                <a:gd name="T51" fmla="*/ 23 h 549"/>
                <a:gd name="T52" fmla="*/ 76 w 278"/>
                <a:gd name="T53" fmla="*/ 33 h 549"/>
                <a:gd name="T54" fmla="*/ 122 w 278"/>
                <a:gd name="T55" fmla="*/ 53 h 549"/>
                <a:gd name="T56" fmla="*/ 163 w 278"/>
                <a:gd name="T57" fmla="*/ 79 h 549"/>
                <a:gd name="T58" fmla="*/ 197 w 278"/>
                <a:gd name="T59" fmla="*/ 114 h 549"/>
                <a:gd name="T60" fmla="*/ 224 w 278"/>
                <a:gd name="T61" fmla="*/ 154 h 549"/>
                <a:gd name="T62" fmla="*/ 244 w 278"/>
                <a:gd name="T63" fmla="*/ 199 h 549"/>
                <a:gd name="T64" fmla="*/ 254 w 278"/>
                <a:gd name="T65" fmla="*/ 248 h 549"/>
                <a:gd name="T66" fmla="*/ 254 w 278"/>
                <a:gd name="T67" fmla="*/ 299 h 549"/>
                <a:gd name="T68" fmla="*/ 244 w 278"/>
                <a:gd name="T69" fmla="*/ 349 h 549"/>
                <a:gd name="T70" fmla="*/ 224 w 278"/>
                <a:gd name="T71" fmla="*/ 394 h 549"/>
                <a:gd name="T72" fmla="*/ 197 w 278"/>
                <a:gd name="T73" fmla="*/ 434 h 549"/>
                <a:gd name="T74" fmla="*/ 163 w 278"/>
                <a:gd name="T75" fmla="*/ 469 h 549"/>
                <a:gd name="T76" fmla="*/ 122 w 278"/>
                <a:gd name="T77" fmla="*/ 495 h 549"/>
                <a:gd name="T78" fmla="*/ 76 w 278"/>
                <a:gd name="T79" fmla="*/ 515 h 549"/>
                <a:gd name="T80" fmla="*/ 26 w 278"/>
                <a:gd name="T81" fmla="*/ 525 h 5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8" h="549">
                  <a:moveTo>
                    <a:pt x="0" y="526"/>
                  </a:moveTo>
                  <a:lnTo>
                    <a:pt x="0" y="548"/>
                  </a:lnTo>
                  <a:lnTo>
                    <a:pt x="27" y="546"/>
                  </a:lnTo>
                  <a:lnTo>
                    <a:pt x="55" y="543"/>
                  </a:lnTo>
                  <a:lnTo>
                    <a:pt x="80" y="537"/>
                  </a:lnTo>
                  <a:lnTo>
                    <a:pt x="105" y="528"/>
                  </a:lnTo>
                  <a:lnTo>
                    <a:pt x="129" y="516"/>
                  </a:lnTo>
                  <a:lnTo>
                    <a:pt x="150" y="504"/>
                  </a:lnTo>
                  <a:lnTo>
                    <a:pt x="172" y="489"/>
                  </a:lnTo>
                  <a:lnTo>
                    <a:pt x="191" y="472"/>
                  </a:lnTo>
                  <a:lnTo>
                    <a:pt x="209" y="453"/>
                  </a:lnTo>
                  <a:lnTo>
                    <a:pt x="225" y="433"/>
                  </a:lnTo>
                  <a:lnTo>
                    <a:pt x="240" y="412"/>
                  </a:lnTo>
                  <a:lnTo>
                    <a:pt x="252" y="389"/>
                  </a:lnTo>
                  <a:lnTo>
                    <a:pt x="261" y="365"/>
                  </a:lnTo>
                  <a:lnTo>
                    <a:pt x="269" y="340"/>
                  </a:lnTo>
                  <a:lnTo>
                    <a:pt x="274" y="315"/>
                  </a:lnTo>
                  <a:lnTo>
                    <a:pt x="277" y="288"/>
                  </a:lnTo>
                  <a:lnTo>
                    <a:pt x="275" y="273"/>
                  </a:lnTo>
                  <a:lnTo>
                    <a:pt x="271" y="257"/>
                  </a:lnTo>
                  <a:lnTo>
                    <a:pt x="268" y="242"/>
                  </a:lnTo>
                  <a:lnTo>
                    <a:pt x="263" y="227"/>
                  </a:lnTo>
                  <a:lnTo>
                    <a:pt x="259" y="212"/>
                  </a:lnTo>
                  <a:lnTo>
                    <a:pt x="255" y="197"/>
                  </a:lnTo>
                  <a:lnTo>
                    <a:pt x="249" y="183"/>
                  </a:lnTo>
                  <a:lnTo>
                    <a:pt x="243" y="169"/>
                  </a:lnTo>
                  <a:lnTo>
                    <a:pt x="237" y="155"/>
                  </a:lnTo>
                  <a:lnTo>
                    <a:pt x="229" y="142"/>
                  </a:lnTo>
                  <a:lnTo>
                    <a:pt x="222" y="128"/>
                  </a:lnTo>
                  <a:lnTo>
                    <a:pt x="215" y="115"/>
                  </a:lnTo>
                  <a:lnTo>
                    <a:pt x="207" y="102"/>
                  </a:lnTo>
                  <a:lnTo>
                    <a:pt x="199" y="90"/>
                  </a:lnTo>
                  <a:lnTo>
                    <a:pt x="189" y="77"/>
                  </a:lnTo>
                  <a:lnTo>
                    <a:pt x="180" y="65"/>
                  </a:lnTo>
                  <a:lnTo>
                    <a:pt x="171" y="58"/>
                  </a:lnTo>
                  <a:lnTo>
                    <a:pt x="162" y="51"/>
                  </a:lnTo>
                  <a:lnTo>
                    <a:pt x="151" y="44"/>
                  </a:lnTo>
                  <a:lnTo>
                    <a:pt x="141" y="38"/>
                  </a:lnTo>
                  <a:lnTo>
                    <a:pt x="131" y="32"/>
                  </a:lnTo>
                  <a:lnTo>
                    <a:pt x="120" y="27"/>
                  </a:lnTo>
                  <a:lnTo>
                    <a:pt x="109" y="22"/>
                  </a:lnTo>
                  <a:lnTo>
                    <a:pt x="98" y="17"/>
                  </a:lnTo>
                  <a:lnTo>
                    <a:pt x="86" y="13"/>
                  </a:lnTo>
                  <a:lnTo>
                    <a:pt x="74" y="10"/>
                  </a:lnTo>
                  <a:lnTo>
                    <a:pt x="62" y="7"/>
                  </a:lnTo>
                  <a:lnTo>
                    <a:pt x="50" y="5"/>
                  </a:lnTo>
                  <a:lnTo>
                    <a:pt x="38" y="2"/>
                  </a:lnTo>
                  <a:lnTo>
                    <a:pt x="25" y="1"/>
                  </a:lnTo>
                  <a:lnTo>
                    <a:pt x="13" y="1"/>
                  </a:lnTo>
                  <a:lnTo>
                    <a:pt x="0" y="0"/>
                  </a:lnTo>
                  <a:lnTo>
                    <a:pt x="0" y="22"/>
                  </a:lnTo>
                  <a:lnTo>
                    <a:pt x="26" y="23"/>
                  </a:lnTo>
                  <a:lnTo>
                    <a:pt x="52" y="27"/>
                  </a:lnTo>
                  <a:lnTo>
                    <a:pt x="76" y="33"/>
                  </a:lnTo>
                  <a:lnTo>
                    <a:pt x="99" y="41"/>
                  </a:lnTo>
                  <a:lnTo>
                    <a:pt x="122" y="53"/>
                  </a:lnTo>
                  <a:lnTo>
                    <a:pt x="143" y="65"/>
                  </a:lnTo>
                  <a:lnTo>
                    <a:pt x="163" y="79"/>
                  </a:lnTo>
                  <a:lnTo>
                    <a:pt x="180" y="96"/>
                  </a:lnTo>
                  <a:lnTo>
                    <a:pt x="197" y="114"/>
                  </a:lnTo>
                  <a:lnTo>
                    <a:pt x="212" y="133"/>
                  </a:lnTo>
                  <a:lnTo>
                    <a:pt x="224" y="154"/>
                  </a:lnTo>
                  <a:lnTo>
                    <a:pt x="235" y="175"/>
                  </a:lnTo>
                  <a:lnTo>
                    <a:pt x="244" y="199"/>
                  </a:lnTo>
                  <a:lnTo>
                    <a:pt x="251" y="223"/>
                  </a:lnTo>
                  <a:lnTo>
                    <a:pt x="254" y="248"/>
                  </a:lnTo>
                  <a:lnTo>
                    <a:pt x="256" y="274"/>
                  </a:lnTo>
                  <a:lnTo>
                    <a:pt x="254" y="299"/>
                  </a:lnTo>
                  <a:lnTo>
                    <a:pt x="251" y="325"/>
                  </a:lnTo>
                  <a:lnTo>
                    <a:pt x="244" y="349"/>
                  </a:lnTo>
                  <a:lnTo>
                    <a:pt x="235" y="372"/>
                  </a:lnTo>
                  <a:lnTo>
                    <a:pt x="224" y="394"/>
                  </a:lnTo>
                  <a:lnTo>
                    <a:pt x="212" y="415"/>
                  </a:lnTo>
                  <a:lnTo>
                    <a:pt x="197" y="434"/>
                  </a:lnTo>
                  <a:lnTo>
                    <a:pt x="180" y="452"/>
                  </a:lnTo>
                  <a:lnTo>
                    <a:pt x="163" y="469"/>
                  </a:lnTo>
                  <a:lnTo>
                    <a:pt x="143" y="483"/>
                  </a:lnTo>
                  <a:lnTo>
                    <a:pt x="122" y="495"/>
                  </a:lnTo>
                  <a:lnTo>
                    <a:pt x="99" y="507"/>
                  </a:lnTo>
                  <a:lnTo>
                    <a:pt x="76" y="515"/>
                  </a:lnTo>
                  <a:lnTo>
                    <a:pt x="52" y="520"/>
                  </a:lnTo>
                  <a:lnTo>
                    <a:pt x="26" y="525"/>
                  </a:lnTo>
                  <a:lnTo>
                    <a:pt x="0" y="526"/>
                  </a:lnTo>
                </a:path>
              </a:pathLst>
            </a:custGeom>
            <a:solidFill>
              <a:srgbClr val="CAC6DD"/>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28" name="Freeform 64"/>
            <p:cNvSpPr>
              <a:spLocks/>
            </p:cNvSpPr>
            <p:nvPr/>
          </p:nvSpPr>
          <p:spPr bwMode="auto">
            <a:xfrm>
              <a:off x="949" y="3114"/>
              <a:ext cx="278" cy="549"/>
            </a:xfrm>
            <a:custGeom>
              <a:avLst/>
              <a:gdLst>
                <a:gd name="T0" fmla="*/ 277 w 278"/>
                <a:gd name="T1" fmla="*/ 0 h 549"/>
                <a:gd name="T2" fmla="*/ 222 w 278"/>
                <a:gd name="T3" fmla="*/ 5 h 549"/>
                <a:gd name="T4" fmla="*/ 169 w 278"/>
                <a:gd name="T5" fmla="*/ 21 h 549"/>
                <a:gd name="T6" fmla="*/ 122 w 278"/>
                <a:gd name="T7" fmla="*/ 47 h 549"/>
                <a:gd name="T8" fmla="*/ 82 w 278"/>
                <a:gd name="T9" fmla="*/ 79 h 549"/>
                <a:gd name="T10" fmla="*/ 48 w 278"/>
                <a:gd name="T11" fmla="*/ 121 h 549"/>
                <a:gd name="T12" fmla="*/ 22 w 278"/>
                <a:gd name="T13" fmla="*/ 167 h 549"/>
                <a:gd name="T14" fmla="*/ 6 w 278"/>
                <a:gd name="T15" fmla="*/ 219 h 549"/>
                <a:gd name="T16" fmla="*/ 0 w 278"/>
                <a:gd name="T17" fmla="*/ 274 h 549"/>
                <a:gd name="T18" fmla="*/ 6 w 278"/>
                <a:gd name="T19" fmla="*/ 329 h 549"/>
                <a:gd name="T20" fmla="*/ 22 w 278"/>
                <a:gd name="T21" fmla="*/ 381 h 549"/>
                <a:gd name="T22" fmla="*/ 48 w 278"/>
                <a:gd name="T23" fmla="*/ 427 h 549"/>
                <a:gd name="T24" fmla="*/ 82 w 278"/>
                <a:gd name="T25" fmla="*/ 468 h 549"/>
                <a:gd name="T26" fmla="*/ 122 w 278"/>
                <a:gd name="T27" fmla="*/ 501 h 549"/>
                <a:gd name="T28" fmla="*/ 169 w 278"/>
                <a:gd name="T29" fmla="*/ 526 h 549"/>
                <a:gd name="T30" fmla="*/ 222 w 278"/>
                <a:gd name="T31" fmla="*/ 542 h 549"/>
                <a:gd name="T32" fmla="*/ 277 w 278"/>
                <a:gd name="T33" fmla="*/ 548 h 549"/>
                <a:gd name="T34" fmla="*/ 251 w 278"/>
                <a:gd name="T35" fmla="*/ 525 h 549"/>
                <a:gd name="T36" fmla="*/ 201 w 278"/>
                <a:gd name="T37" fmla="*/ 515 h 549"/>
                <a:gd name="T38" fmla="*/ 156 w 278"/>
                <a:gd name="T39" fmla="*/ 495 h 549"/>
                <a:gd name="T40" fmla="*/ 115 w 278"/>
                <a:gd name="T41" fmla="*/ 469 h 549"/>
                <a:gd name="T42" fmla="*/ 80 w 278"/>
                <a:gd name="T43" fmla="*/ 434 h 549"/>
                <a:gd name="T44" fmla="*/ 53 w 278"/>
                <a:gd name="T45" fmla="*/ 394 h 549"/>
                <a:gd name="T46" fmla="*/ 33 w 278"/>
                <a:gd name="T47" fmla="*/ 349 h 549"/>
                <a:gd name="T48" fmla="*/ 23 w 278"/>
                <a:gd name="T49" fmla="*/ 299 h 549"/>
                <a:gd name="T50" fmla="*/ 23 w 278"/>
                <a:gd name="T51" fmla="*/ 248 h 549"/>
                <a:gd name="T52" fmla="*/ 33 w 278"/>
                <a:gd name="T53" fmla="*/ 199 h 549"/>
                <a:gd name="T54" fmla="*/ 53 w 278"/>
                <a:gd name="T55" fmla="*/ 153 h 549"/>
                <a:gd name="T56" fmla="*/ 80 w 278"/>
                <a:gd name="T57" fmla="*/ 114 h 549"/>
                <a:gd name="T58" fmla="*/ 115 w 278"/>
                <a:gd name="T59" fmla="*/ 79 h 549"/>
                <a:gd name="T60" fmla="*/ 156 w 278"/>
                <a:gd name="T61" fmla="*/ 52 h 549"/>
                <a:gd name="T62" fmla="*/ 201 w 278"/>
                <a:gd name="T63" fmla="*/ 33 h 549"/>
                <a:gd name="T64" fmla="*/ 251 w 278"/>
                <a:gd name="T65" fmla="*/ 23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8" h="549">
                  <a:moveTo>
                    <a:pt x="277" y="22"/>
                  </a:moveTo>
                  <a:lnTo>
                    <a:pt x="277" y="0"/>
                  </a:lnTo>
                  <a:lnTo>
                    <a:pt x="249" y="1"/>
                  </a:lnTo>
                  <a:lnTo>
                    <a:pt x="222" y="5"/>
                  </a:lnTo>
                  <a:lnTo>
                    <a:pt x="194" y="12"/>
                  </a:lnTo>
                  <a:lnTo>
                    <a:pt x="169" y="21"/>
                  </a:lnTo>
                  <a:lnTo>
                    <a:pt x="145" y="33"/>
                  </a:lnTo>
                  <a:lnTo>
                    <a:pt x="122" y="47"/>
                  </a:lnTo>
                  <a:lnTo>
                    <a:pt x="101" y="62"/>
                  </a:lnTo>
                  <a:lnTo>
                    <a:pt x="82" y="79"/>
                  </a:lnTo>
                  <a:lnTo>
                    <a:pt x="63" y="99"/>
                  </a:lnTo>
                  <a:lnTo>
                    <a:pt x="48" y="121"/>
                  </a:lnTo>
                  <a:lnTo>
                    <a:pt x="33" y="143"/>
                  </a:lnTo>
                  <a:lnTo>
                    <a:pt x="22" y="167"/>
                  </a:lnTo>
                  <a:lnTo>
                    <a:pt x="13" y="192"/>
                  </a:lnTo>
                  <a:lnTo>
                    <a:pt x="6" y="219"/>
                  </a:lnTo>
                  <a:lnTo>
                    <a:pt x="2" y="246"/>
                  </a:lnTo>
                  <a:lnTo>
                    <a:pt x="0" y="274"/>
                  </a:lnTo>
                  <a:lnTo>
                    <a:pt x="2" y="302"/>
                  </a:lnTo>
                  <a:lnTo>
                    <a:pt x="6" y="329"/>
                  </a:lnTo>
                  <a:lnTo>
                    <a:pt x="13" y="356"/>
                  </a:lnTo>
                  <a:lnTo>
                    <a:pt x="22" y="381"/>
                  </a:lnTo>
                  <a:lnTo>
                    <a:pt x="33" y="405"/>
                  </a:lnTo>
                  <a:lnTo>
                    <a:pt x="48" y="427"/>
                  </a:lnTo>
                  <a:lnTo>
                    <a:pt x="63" y="449"/>
                  </a:lnTo>
                  <a:lnTo>
                    <a:pt x="82" y="468"/>
                  </a:lnTo>
                  <a:lnTo>
                    <a:pt x="101" y="485"/>
                  </a:lnTo>
                  <a:lnTo>
                    <a:pt x="122" y="501"/>
                  </a:lnTo>
                  <a:lnTo>
                    <a:pt x="145" y="515"/>
                  </a:lnTo>
                  <a:lnTo>
                    <a:pt x="169" y="526"/>
                  </a:lnTo>
                  <a:lnTo>
                    <a:pt x="194" y="536"/>
                  </a:lnTo>
                  <a:lnTo>
                    <a:pt x="222" y="542"/>
                  </a:lnTo>
                  <a:lnTo>
                    <a:pt x="249" y="546"/>
                  </a:lnTo>
                  <a:lnTo>
                    <a:pt x="277" y="548"/>
                  </a:lnTo>
                  <a:lnTo>
                    <a:pt x="277" y="526"/>
                  </a:lnTo>
                  <a:lnTo>
                    <a:pt x="251" y="525"/>
                  </a:lnTo>
                  <a:lnTo>
                    <a:pt x="225" y="520"/>
                  </a:lnTo>
                  <a:lnTo>
                    <a:pt x="201" y="515"/>
                  </a:lnTo>
                  <a:lnTo>
                    <a:pt x="178" y="507"/>
                  </a:lnTo>
                  <a:lnTo>
                    <a:pt x="156" y="495"/>
                  </a:lnTo>
                  <a:lnTo>
                    <a:pt x="134" y="483"/>
                  </a:lnTo>
                  <a:lnTo>
                    <a:pt x="115" y="469"/>
                  </a:lnTo>
                  <a:lnTo>
                    <a:pt x="97" y="452"/>
                  </a:lnTo>
                  <a:lnTo>
                    <a:pt x="80" y="434"/>
                  </a:lnTo>
                  <a:lnTo>
                    <a:pt x="66" y="415"/>
                  </a:lnTo>
                  <a:lnTo>
                    <a:pt x="53" y="394"/>
                  </a:lnTo>
                  <a:lnTo>
                    <a:pt x="42" y="372"/>
                  </a:lnTo>
                  <a:lnTo>
                    <a:pt x="33" y="349"/>
                  </a:lnTo>
                  <a:lnTo>
                    <a:pt x="27" y="325"/>
                  </a:lnTo>
                  <a:lnTo>
                    <a:pt x="23" y="299"/>
                  </a:lnTo>
                  <a:lnTo>
                    <a:pt x="22" y="274"/>
                  </a:lnTo>
                  <a:lnTo>
                    <a:pt x="23" y="248"/>
                  </a:lnTo>
                  <a:lnTo>
                    <a:pt x="27" y="223"/>
                  </a:lnTo>
                  <a:lnTo>
                    <a:pt x="33" y="199"/>
                  </a:lnTo>
                  <a:lnTo>
                    <a:pt x="42" y="175"/>
                  </a:lnTo>
                  <a:lnTo>
                    <a:pt x="53" y="153"/>
                  </a:lnTo>
                  <a:lnTo>
                    <a:pt x="66" y="133"/>
                  </a:lnTo>
                  <a:lnTo>
                    <a:pt x="80" y="114"/>
                  </a:lnTo>
                  <a:lnTo>
                    <a:pt x="97" y="95"/>
                  </a:lnTo>
                  <a:lnTo>
                    <a:pt x="115" y="79"/>
                  </a:lnTo>
                  <a:lnTo>
                    <a:pt x="134" y="64"/>
                  </a:lnTo>
                  <a:lnTo>
                    <a:pt x="156" y="52"/>
                  </a:lnTo>
                  <a:lnTo>
                    <a:pt x="178" y="41"/>
                  </a:lnTo>
                  <a:lnTo>
                    <a:pt x="201" y="33"/>
                  </a:lnTo>
                  <a:lnTo>
                    <a:pt x="225" y="27"/>
                  </a:lnTo>
                  <a:lnTo>
                    <a:pt x="251" y="23"/>
                  </a:lnTo>
                  <a:lnTo>
                    <a:pt x="277" y="22"/>
                  </a:lnTo>
                </a:path>
              </a:pathLst>
            </a:custGeom>
            <a:solidFill>
              <a:srgbClr val="CAC6DD"/>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29" name="Freeform 65"/>
            <p:cNvSpPr>
              <a:spLocks/>
            </p:cNvSpPr>
            <p:nvPr/>
          </p:nvSpPr>
          <p:spPr bwMode="auto">
            <a:xfrm>
              <a:off x="1230" y="3136"/>
              <a:ext cx="256" cy="505"/>
            </a:xfrm>
            <a:custGeom>
              <a:avLst/>
              <a:gdLst>
                <a:gd name="T0" fmla="*/ 0 w 256"/>
                <a:gd name="T1" fmla="*/ 504 h 505"/>
                <a:gd name="T2" fmla="*/ 52 w 256"/>
                <a:gd name="T3" fmla="*/ 499 h 505"/>
                <a:gd name="T4" fmla="*/ 99 w 256"/>
                <a:gd name="T5" fmla="*/ 485 h 505"/>
                <a:gd name="T6" fmla="*/ 142 w 256"/>
                <a:gd name="T7" fmla="*/ 461 h 505"/>
                <a:gd name="T8" fmla="*/ 180 w 256"/>
                <a:gd name="T9" fmla="*/ 430 h 505"/>
                <a:gd name="T10" fmla="*/ 211 w 256"/>
                <a:gd name="T11" fmla="*/ 393 h 505"/>
                <a:gd name="T12" fmla="*/ 235 w 256"/>
                <a:gd name="T13" fmla="*/ 350 h 505"/>
                <a:gd name="T14" fmla="*/ 250 w 256"/>
                <a:gd name="T15" fmla="*/ 303 h 505"/>
                <a:gd name="T16" fmla="*/ 255 w 256"/>
                <a:gd name="T17" fmla="*/ 252 h 505"/>
                <a:gd name="T18" fmla="*/ 250 w 256"/>
                <a:gd name="T19" fmla="*/ 201 h 505"/>
                <a:gd name="T20" fmla="*/ 235 w 256"/>
                <a:gd name="T21" fmla="*/ 154 h 505"/>
                <a:gd name="T22" fmla="*/ 211 w 256"/>
                <a:gd name="T23" fmla="*/ 111 h 505"/>
                <a:gd name="T24" fmla="*/ 180 w 256"/>
                <a:gd name="T25" fmla="*/ 74 h 505"/>
                <a:gd name="T26" fmla="*/ 142 w 256"/>
                <a:gd name="T27" fmla="*/ 43 h 505"/>
                <a:gd name="T28" fmla="*/ 99 w 256"/>
                <a:gd name="T29" fmla="*/ 20 h 505"/>
                <a:gd name="T30" fmla="*/ 52 w 256"/>
                <a:gd name="T31" fmla="*/ 5 h 505"/>
                <a:gd name="T32" fmla="*/ 0 w 256"/>
                <a:gd name="T33" fmla="*/ 0 h 505"/>
                <a:gd name="T34" fmla="*/ 23 w 256"/>
                <a:gd name="T35" fmla="*/ 23 h 505"/>
                <a:gd name="T36" fmla="*/ 69 w 256"/>
                <a:gd name="T37" fmla="*/ 32 h 505"/>
                <a:gd name="T38" fmla="*/ 111 w 256"/>
                <a:gd name="T39" fmla="*/ 50 h 505"/>
                <a:gd name="T40" fmla="*/ 148 w 256"/>
                <a:gd name="T41" fmla="*/ 74 h 505"/>
                <a:gd name="T42" fmla="*/ 180 w 256"/>
                <a:gd name="T43" fmla="*/ 105 h 505"/>
                <a:gd name="T44" fmla="*/ 204 w 256"/>
                <a:gd name="T45" fmla="*/ 142 h 505"/>
                <a:gd name="T46" fmla="*/ 222 w 256"/>
                <a:gd name="T47" fmla="*/ 184 h 505"/>
                <a:gd name="T48" fmla="*/ 232 w 256"/>
                <a:gd name="T49" fmla="*/ 229 h 505"/>
                <a:gd name="T50" fmla="*/ 232 w 256"/>
                <a:gd name="T51" fmla="*/ 275 h 505"/>
                <a:gd name="T52" fmla="*/ 222 w 256"/>
                <a:gd name="T53" fmla="*/ 320 h 505"/>
                <a:gd name="T54" fmla="*/ 204 w 256"/>
                <a:gd name="T55" fmla="*/ 362 h 505"/>
                <a:gd name="T56" fmla="*/ 180 w 256"/>
                <a:gd name="T57" fmla="*/ 399 h 505"/>
                <a:gd name="T58" fmla="*/ 148 w 256"/>
                <a:gd name="T59" fmla="*/ 430 h 505"/>
                <a:gd name="T60" fmla="*/ 111 w 256"/>
                <a:gd name="T61" fmla="*/ 454 h 505"/>
                <a:gd name="T62" fmla="*/ 69 w 256"/>
                <a:gd name="T63" fmla="*/ 472 h 505"/>
                <a:gd name="T64" fmla="*/ 23 w 256"/>
                <a:gd name="T65" fmla="*/ 481 h 5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6" h="505">
                  <a:moveTo>
                    <a:pt x="0" y="482"/>
                  </a:moveTo>
                  <a:lnTo>
                    <a:pt x="0" y="504"/>
                  </a:lnTo>
                  <a:lnTo>
                    <a:pt x="26" y="503"/>
                  </a:lnTo>
                  <a:lnTo>
                    <a:pt x="52" y="499"/>
                  </a:lnTo>
                  <a:lnTo>
                    <a:pt x="76" y="493"/>
                  </a:lnTo>
                  <a:lnTo>
                    <a:pt x="99" y="485"/>
                  </a:lnTo>
                  <a:lnTo>
                    <a:pt x="122" y="473"/>
                  </a:lnTo>
                  <a:lnTo>
                    <a:pt x="142" y="461"/>
                  </a:lnTo>
                  <a:lnTo>
                    <a:pt x="163" y="447"/>
                  </a:lnTo>
                  <a:lnTo>
                    <a:pt x="180" y="430"/>
                  </a:lnTo>
                  <a:lnTo>
                    <a:pt x="197" y="412"/>
                  </a:lnTo>
                  <a:lnTo>
                    <a:pt x="211" y="393"/>
                  </a:lnTo>
                  <a:lnTo>
                    <a:pt x="224" y="372"/>
                  </a:lnTo>
                  <a:lnTo>
                    <a:pt x="235" y="350"/>
                  </a:lnTo>
                  <a:lnTo>
                    <a:pt x="243" y="327"/>
                  </a:lnTo>
                  <a:lnTo>
                    <a:pt x="250" y="303"/>
                  </a:lnTo>
                  <a:lnTo>
                    <a:pt x="253" y="278"/>
                  </a:lnTo>
                  <a:lnTo>
                    <a:pt x="255" y="252"/>
                  </a:lnTo>
                  <a:lnTo>
                    <a:pt x="253" y="226"/>
                  </a:lnTo>
                  <a:lnTo>
                    <a:pt x="250" y="201"/>
                  </a:lnTo>
                  <a:lnTo>
                    <a:pt x="243" y="177"/>
                  </a:lnTo>
                  <a:lnTo>
                    <a:pt x="235" y="154"/>
                  </a:lnTo>
                  <a:lnTo>
                    <a:pt x="224" y="132"/>
                  </a:lnTo>
                  <a:lnTo>
                    <a:pt x="211" y="111"/>
                  </a:lnTo>
                  <a:lnTo>
                    <a:pt x="197" y="92"/>
                  </a:lnTo>
                  <a:lnTo>
                    <a:pt x="180" y="74"/>
                  </a:lnTo>
                  <a:lnTo>
                    <a:pt x="163" y="57"/>
                  </a:lnTo>
                  <a:lnTo>
                    <a:pt x="142" y="43"/>
                  </a:lnTo>
                  <a:lnTo>
                    <a:pt x="122" y="31"/>
                  </a:lnTo>
                  <a:lnTo>
                    <a:pt x="99" y="20"/>
                  </a:lnTo>
                  <a:lnTo>
                    <a:pt x="76" y="11"/>
                  </a:lnTo>
                  <a:lnTo>
                    <a:pt x="52" y="5"/>
                  </a:lnTo>
                  <a:lnTo>
                    <a:pt x="26" y="1"/>
                  </a:lnTo>
                  <a:lnTo>
                    <a:pt x="0" y="0"/>
                  </a:lnTo>
                  <a:lnTo>
                    <a:pt x="0" y="22"/>
                  </a:lnTo>
                  <a:lnTo>
                    <a:pt x="23" y="23"/>
                  </a:lnTo>
                  <a:lnTo>
                    <a:pt x="47" y="26"/>
                  </a:lnTo>
                  <a:lnTo>
                    <a:pt x="69" y="32"/>
                  </a:lnTo>
                  <a:lnTo>
                    <a:pt x="91" y="40"/>
                  </a:lnTo>
                  <a:lnTo>
                    <a:pt x="111" y="50"/>
                  </a:lnTo>
                  <a:lnTo>
                    <a:pt x="130" y="61"/>
                  </a:lnTo>
                  <a:lnTo>
                    <a:pt x="148" y="74"/>
                  </a:lnTo>
                  <a:lnTo>
                    <a:pt x="164" y="89"/>
                  </a:lnTo>
                  <a:lnTo>
                    <a:pt x="180" y="105"/>
                  </a:lnTo>
                  <a:lnTo>
                    <a:pt x="193" y="123"/>
                  </a:lnTo>
                  <a:lnTo>
                    <a:pt x="204" y="142"/>
                  </a:lnTo>
                  <a:lnTo>
                    <a:pt x="214" y="163"/>
                  </a:lnTo>
                  <a:lnTo>
                    <a:pt x="222" y="184"/>
                  </a:lnTo>
                  <a:lnTo>
                    <a:pt x="228" y="206"/>
                  </a:lnTo>
                  <a:lnTo>
                    <a:pt x="232" y="229"/>
                  </a:lnTo>
                  <a:lnTo>
                    <a:pt x="233" y="252"/>
                  </a:lnTo>
                  <a:lnTo>
                    <a:pt x="232" y="275"/>
                  </a:lnTo>
                  <a:lnTo>
                    <a:pt x="228" y="298"/>
                  </a:lnTo>
                  <a:lnTo>
                    <a:pt x="222" y="320"/>
                  </a:lnTo>
                  <a:lnTo>
                    <a:pt x="214" y="341"/>
                  </a:lnTo>
                  <a:lnTo>
                    <a:pt x="204" y="362"/>
                  </a:lnTo>
                  <a:lnTo>
                    <a:pt x="193" y="381"/>
                  </a:lnTo>
                  <a:lnTo>
                    <a:pt x="180" y="399"/>
                  </a:lnTo>
                  <a:lnTo>
                    <a:pt x="164" y="415"/>
                  </a:lnTo>
                  <a:lnTo>
                    <a:pt x="148" y="430"/>
                  </a:lnTo>
                  <a:lnTo>
                    <a:pt x="130" y="443"/>
                  </a:lnTo>
                  <a:lnTo>
                    <a:pt x="111" y="454"/>
                  </a:lnTo>
                  <a:lnTo>
                    <a:pt x="91" y="465"/>
                  </a:lnTo>
                  <a:lnTo>
                    <a:pt x="69" y="472"/>
                  </a:lnTo>
                  <a:lnTo>
                    <a:pt x="47" y="478"/>
                  </a:lnTo>
                  <a:lnTo>
                    <a:pt x="23" y="481"/>
                  </a:lnTo>
                  <a:lnTo>
                    <a:pt x="0" y="482"/>
                  </a:lnTo>
                </a:path>
              </a:pathLst>
            </a:custGeom>
            <a:solidFill>
              <a:srgbClr val="CDCAD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30" name="Freeform 66"/>
            <p:cNvSpPr>
              <a:spLocks/>
            </p:cNvSpPr>
            <p:nvPr/>
          </p:nvSpPr>
          <p:spPr bwMode="auto">
            <a:xfrm>
              <a:off x="971" y="3136"/>
              <a:ext cx="256" cy="506"/>
            </a:xfrm>
            <a:custGeom>
              <a:avLst/>
              <a:gdLst>
                <a:gd name="T0" fmla="*/ 255 w 256"/>
                <a:gd name="T1" fmla="*/ 0 h 506"/>
                <a:gd name="T2" fmla="*/ 203 w 256"/>
                <a:gd name="T3" fmla="*/ 5 h 506"/>
                <a:gd name="T4" fmla="*/ 156 w 256"/>
                <a:gd name="T5" fmla="*/ 19 h 506"/>
                <a:gd name="T6" fmla="*/ 112 w 256"/>
                <a:gd name="T7" fmla="*/ 43 h 506"/>
                <a:gd name="T8" fmla="*/ 75 w 256"/>
                <a:gd name="T9" fmla="*/ 74 h 506"/>
                <a:gd name="T10" fmla="*/ 44 w 256"/>
                <a:gd name="T11" fmla="*/ 111 h 506"/>
                <a:gd name="T12" fmla="*/ 20 w 256"/>
                <a:gd name="T13" fmla="*/ 154 h 506"/>
                <a:gd name="T14" fmla="*/ 5 w 256"/>
                <a:gd name="T15" fmla="*/ 201 h 506"/>
                <a:gd name="T16" fmla="*/ 0 w 256"/>
                <a:gd name="T17" fmla="*/ 253 h 506"/>
                <a:gd name="T18" fmla="*/ 5 w 256"/>
                <a:gd name="T19" fmla="*/ 303 h 506"/>
                <a:gd name="T20" fmla="*/ 20 w 256"/>
                <a:gd name="T21" fmla="*/ 351 h 506"/>
                <a:gd name="T22" fmla="*/ 44 w 256"/>
                <a:gd name="T23" fmla="*/ 393 h 506"/>
                <a:gd name="T24" fmla="*/ 75 w 256"/>
                <a:gd name="T25" fmla="*/ 431 h 506"/>
                <a:gd name="T26" fmla="*/ 112 w 256"/>
                <a:gd name="T27" fmla="*/ 462 h 506"/>
                <a:gd name="T28" fmla="*/ 156 w 256"/>
                <a:gd name="T29" fmla="*/ 485 h 506"/>
                <a:gd name="T30" fmla="*/ 203 w 256"/>
                <a:gd name="T31" fmla="*/ 499 h 506"/>
                <a:gd name="T32" fmla="*/ 255 w 256"/>
                <a:gd name="T33" fmla="*/ 504 h 506"/>
                <a:gd name="T34" fmla="*/ 255 w 256"/>
                <a:gd name="T35" fmla="*/ 504 h 506"/>
                <a:gd name="T36" fmla="*/ 232 w 256"/>
                <a:gd name="T37" fmla="*/ 482 h 506"/>
                <a:gd name="T38" fmla="*/ 186 w 256"/>
                <a:gd name="T39" fmla="*/ 472 h 506"/>
                <a:gd name="T40" fmla="*/ 144 w 256"/>
                <a:gd name="T41" fmla="*/ 455 h 506"/>
                <a:gd name="T42" fmla="*/ 106 w 256"/>
                <a:gd name="T43" fmla="*/ 430 h 506"/>
                <a:gd name="T44" fmla="*/ 75 w 256"/>
                <a:gd name="T45" fmla="*/ 399 h 506"/>
                <a:gd name="T46" fmla="*/ 50 w 256"/>
                <a:gd name="T47" fmla="*/ 362 h 506"/>
                <a:gd name="T48" fmla="*/ 32 w 256"/>
                <a:gd name="T49" fmla="*/ 321 h 506"/>
                <a:gd name="T50" fmla="*/ 23 w 256"/>
                <a:gd name="T51" fmla="*/ 275 h 506"/>
                <a:gd name="T52" fmla="*/ 23 w 256"/>
                <a:gd name="T53" fmla="*/ 229 h 506"/>
                <a:gd name="T54" fmla="*/ 32 w 256"/>
                <a:gd name="T55" fmla="*/ 184 h 506"/>
                <a:gd name="T56" fmla="*/ 50 w 256"/>
                <a:gd name="T57" fmla="*/ 142 h 506"/>
                <a:gd name="T58" fmla="*/ 75 w 256"/>
                <a:gd name="T59" fmla="*/ 105 h 506"/>
                <a:gd name="T60" fmla="*/ 106 w 256"/>
                <a:gd name="T61" fmla="*/ 74 h 506"/>
                <a:gd name="T62" fmla="*/ 144 w 256"/>
                <a:gd name="T63" fmla="*/ 49 h 506"/>
                <a:gd name="T64" fmla="*/ 186 w 256"/>
                <a:gd name="T65" fmla="*/ 32 h 506"/>
                <a:gd name="T66" fmla="*/ 232 w 256"/>
                <a:gd name="T67" fmla="*/ 23 h 5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6" h="506">
                  <a:moveTo>
                    <a:pt x="255" y="22"/>
                  </a:moveTo>
                  <a:lnTo>
                    <a:pt x="255" y="0"/>
                  </a:lnTo>
                  <a:lnTo>
                    <a:pt x="229" y="1"/>
                  </a:lnTo>
                  <a:lnTo>
                    <a:pt x="203" y="5"/>
                  </a:lnTo>
                  <a:lnTo>
                    <a:pt x="179" y="11"/>
                  </a:lnTo>
                  <a:lnTo>
                    <a:pt x="156" y="19"/>
                  </a:lnTo>
                  <a:lnTo>
                    <a:pt x="133" y="31"/>
                  </a:lnTo>
                  <a:lnTo>
                    <a:pt x="112" y="43"/>
                  </a:lnTo>
                  <a:lnTo>
                    <a:pt x="92" y="57"/>
                  </a:lnTo>
                  <a:lnTo>
                    <a:pt x="75" y="74"/>
                  </a:lnTo>
                  <a:lnTo>
                    <a:pt x="58" y="92"/>
                  </a:lnTo>
                  <a:lnTo>
                    <a:pt x="44" y="111"/>
                  </a:lnTo>
                  <a:lnTo>
                    <a:pt x="31" y="132"/>
                  </a:lnTo>
                  <a:lnTo>
                    <a:pt x="20" y="154"/>
                  </a:lnTo>
                  <a:lnTo>
                    <a:pt x="12" y="177"/>
                  </a:lnTo>
                  <a:lnTo>
                    <a:pt x="5" y="201"/>
                  </a:lnTo>
                  <a:lnTo>
                    <a:pt x="1" y="227"/>
                  </a:lnTo>
                  <a:lnTo>
                    <a:pt x="0" y="253"/>
                  </a:lnTo>
                  <a:lnTo>
                    <a:pt x="1" y="278"/>
                  </a:lnTo>
                  <a:lnTo>
                    <a:pt x="5" y="303"/>
                  </a:lnTo>
                  <a:lnTo>
                    <a:pt x="12" y="327"/>
                  </a:lnTo>
                  <a:lnTo>
                    <a:pt x="20" y="351"/>
                  </a:lnTo>
                  <a:lnTo>
                    <a:pt x="31" y="373"/>
                  </a:lnTo>
                  <a:lnTo>
                    <a:pt x="44" y="393"/>
                  </a:lnTo>
                  <a:lnTo>
                    <a:pt x="58" y="412"/>
                  </a:lnTo>
                  <a:lnTo>
                    <a:pt x="75" y="431"/>
                  </a:lnTo>
                  <a:lnTo>
                    <a:pt x="92" y="447"/>
                  </a:lnTo>
                  <a:lnTo>
                    <a:pt x="112" y="462"/>
                  </a:lnTo>
                  <a:lnTo>
                    <a:pt x="133" y="474"/>
                  </a:lnTo>
                  <a:lnTo>
                    <a:pt x="156" y="485"/>
                  </a:lnTo>
                  <a:lnTo>
                    <a:pt x="179" y="493"/>
                  </a:lnTo>
                  <a:lnTo>
                    <a:pt x="203" y="499"/>
                  </a:lnTo>
                  <a:lnTo>
                    <a:pt x="229" y="503"/>
                  </a:lnTo>
                  <a:lnTo>
                    <a:pt x="255" y="504"/>
                  </a:lnTo>
                  <a:lnTo>
                    <a:pt x="255" y="505"/>
                  </a:lnTo>
                  <a:lnTo>
                    <a:pt x="255" y="504"/>
                  </a:lnTo>
                  <a:lnTo>
                    <a:pt x="255" y="483"/>
                  </a:lnTo>
                  <a:lnTo>
                    <a:pt x="232" y="482"/>
                  </a:lnTo>
                  <a:lnTo>
                    <a:pt x="208" y="478"/>
                  </a:lnTo>
                  <a:lnTo>
                    <a:pt x="186" y="472"/>
                  </a:lnTo>
                  <a:lnTo>
                    <a:pt x="164" y="465"/>
                  </a:lnTo>
                  <a:lnTo>
                    <a:pt x="144" y="455"/>
                  </a:lnTo>
                  <a:lnTo>
                    <a:pt x="125" y="444"/>
                  </a:lnTo>
                  <a:lnTo>
                    <a:pt x="106" y="430"/>
                  </a:lnTo>
                  <a:lnTo>
                    <a:pt x="91" y="415"/>
                  </a:lnTo>
                  <a:lnTo>
                    <a:pt x="75" y="399"/>
                  </a:lnTo>
                  <a:lnTo>
                    <a:pt x="61" y="382"/>
                  </a:lnTo>
                  <a:lnTo>
                    <a:pt x="50" y="362"/>
                  </a:lnTo>
                  <a:lnTo>
                    <a:pt x="40" y="342"/>
                  </a:lnTo>
                  <a:lnTo>
                    <a:pt x="32" y="321"/>
                  </a:lnTo>
                  <a:lnTo>
                    <a:pt x="26" y="298"/>
                  </a:lnTo>
                  <a:lnTo>
                    <a:pt x="23" y="275"/>
                  </a:lnTo>
                  <a:lnTo>
                    <a:pt x="21" y="253"/>
                  </a:lnTo>
                  <a:lnTo>
                    <a:pt x="23" y="229"/>
                  </a:lnTo>
                  <a:lnTo>
                    <a:pt x="26" y="206"/>
                  </a:lnTo>
                  <a:lnTo>
                    <a:pt x="32" y="184"/>
                  </a:lnTo>
                  <a:lnTo>
                    <a:pt x="40" y="163"/>
                  </a:lnTo>
                  <a:lnTo>
                    <a:pt x="50" y="142"/>
                  </a:lnTo>
                  <a:lnTo>
                    <a:pt x="61" y="123"/>
                  </a:lnTo>
                  <a:lnTo>
                    <a:pt x="75" y="105"/>
                  </a:lnTo>
                  <a:lnTo>
                    <a:pt x="91" y="89"/>
                  </a:lnTo>
                  <a:lnTo>
                    <a:pt x="106" y="74"/>
                  </a:lnTo>
                  <a:lnTo>
                    <a:pt x="125" y="61"/>
                  </a:lnTo>
                  <a:lnTo>
                    <a:pt x="144" y="49"/>
                  </a:lnTo>
                  <a:lnTo>
                    <a:pt x="164" y="39"/>
                  </a:lnTo>
                  <a:lnTo>
                    <a:pt x="186" y="32"/>
                  </a:lnTo>
                  <a:lnTo>
                    <a:pt x="208" y="26"/>
                  </a:lnTo>
                  <a:lnTo>
                    <a:pt x="232" y="23"/>
                  </a:lnTo>
                  <a:lnTo>
                    <a:pt x="255" y="22"/>
                  </a:lnTo>
                </a:path>
              </a:pathLst>
            </a:custGeom>
            <a:solidFill>
              <a:srgbClr val="CDCAD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31" name="Freeform 67"/>
            <p:cNvSpPr>
              <a:spLocks/>
            </p:cNvSpPr>
            <p:nvPr/>
          </p:nvSpPr>
          <p:spPr bwMode="auto">
            <a:xfrm>
              <a:off x="1230" y="3157"/>
              <a:ext cx="233" cy="462"/>
            </a:xfrm>
            <a:custGeom>
              <a:avLst/>
              <a:gdLst>
                <a:gd name="T0" fmla="*/ 0 w 233"/>
                <a:gd name="T1" fmla="*/ 461 h 462"/>
                <a:gd name="T2" fmla="*/ 47 w 233"/>
                <a:gd name="T3" fmla="*/ 456 h 462"/>
                <a:gd name="T4" fmla="*/ 90 w 233"/>
                <a:gd name="T5" fmla="*/ 444 h 462"/>
                <a:gd name="T6" fmla="*/ 130 w 233"/>
                <a:gd name="T7" fmla="*/ 422 h 462"/>
                <a:gd name="T8" fmla="*/ 164 w 233"/>
                <a:gd name="T9" fmla="*/ 394 h 462"/>
                <a:gd name="T10" fmla="*/ 192 w 233"/>
                <a:gd name="T11" fmla="*/ 360 h 462"/>
                <a:gd name="T12" fmla="*/ 213 w 233"/>
                <a:gd name="T13" fmla="*/ 320 h 462"/>
                <a:gd name="T14" fmla="*/ 227 w 233"/>
                <a:gd name="T15" fmla="*/ 277 h 462"/>
                <a:gd name="T16" fmla="*/ 232 w 233"/>
                <a:gd name="T17" fmla="*/ 231 h 462"/>
                <a:gd name="T18" fmla="*/ 227 w 233"/>
                <a:gd name="T19" fmla="*/ 184 h 462"/>
                <a:gd name="T20" fmla="*/ 213 w 233"/>
                <a:gd name="T21" fmla="*/ 141 h 462"/>
                <a:gd name="T22" fmla="*/ 192 w 233"/>
                <a:gd name="T23" fmla="*/ 101 h 462"/>
                <a:gd name="T24" fmla="*/ 164 w 233"/>
                <a:gd name="T25" fmla="*/ 67 h 462"/>
                <a:gd name="T26" fmla="*/ 130 w 233"/>
                <a:gd name="T27" fmla="*/ 39 h 462"/>
                <a:gd name="T28" fmla="*/ 90 w 233"/>
                <a:gd name="T29" fmla="*/ 18 h 462"/>
                <a:gd name="T30" fmla="*/ 47 w 233"/>
                <a:gd name="T31" fmla="*/ 5 h 462"/>
                <a:gd name="T32" fmla="*/ 0 w 233"/>
                <a:gd name="T33" fmla="*/ 0 h 462"/>
                <a:gd name="T34" fmla="*/ 21 w 233"/>
                <a:gd name="T35" fmla="*/ 23 h 462"/>
                <a:gd name="T36" fmla="*/ 62 w 233"/>
                <a:gd name="T37" fmla="*/ 31 h 462"/>
                <a:gd name="T38" fmla="*/ 100 w 233"/>
                <a:gd name="T39" fmla="*/ 47 h 462"/>
                <a:gd name="T40" fmla="*/ 134 w 233"/>
                <a:gd name="T41" fmla="*/ 70 h 462"/>
                <a:gd name="T42" fmla="*/ 163 w 233"/>
                <a:gd name="T43" fmla="*/ 98 h 462"/>
                <a:gd name="T44" fmla="*/ 185 w 233"/>
                <a:gd name="T45" fmla="*/ 131 h 462"/>
                <a:gd name="T46" fmla="*/ 201 w 233"/>
                <a:gd name="T47" fmla="*/ 168 h 462"/>
                <a:gd name="T48" fmla="*/ 209 w 233"/>
                <a:gd name="T49" fmla="*/ 209 h 462"/>
                <a:gd name="T50" fmla="*/ 209 w 233"/>
                <a:gd name="T51" fmla="*/ 252 h 462"/>
                <a:gd name="T52" fmla="*/ 201 w 233"/>
                <a:gd name="T53" fmla="*/ 293 h 462"/>
                <a:gd name="T54" fmla="*/ 185 w 233"/>
                <a:gd name="T55" fmla="*/ 330 h 462"/>
                <a:gd name="T56" fmla="*/ 163 w 233"/>
                <a:gd name="T57" fmla="*/ 363 h 462"/>
                <a:gd name="T58" fmla="*/ 134 w 233"/>
                <a:gd name="T59" fmla="*/ 391 h 462"/>
                <a:gd name="T60" fmla="*/ 100 w 233"/>
                <a:gd name="T61" fmla="*/ 414 h 462"/>
                <a:gd name="T62" fmla="*/ 62 w 233"/>
                <a:gd name="T63" fmla="*/ 430 h 462"/>
                <a:gd name="T64" fmla="*/ 21 w 233"/>
                <a:gd name="T65" fmla="*/ 438 h 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462">
                  <a:moveTo>
                    <a:pt x="0" y="439"/>
                  </a:moveTo>
                  <a:lnTo>
                    <a:pt x="0" y="461"/>
                  </a:lnTo>
                  <a:lnTo>
                    <a:pt x="23" y="460"/>
                  </a:lnTo>
                  <a:lnTo>
                    <a:pt x="47" y="456"/>
                  </a:lnTo>
                  <a:lnTo>
                    <a:pt x="69" y="450"/>
                  </a:lnTo>
                  <a:lnTo>
                    <a:pt x="90" y="444"/>
                  </a:lnTo>
                  <a:lnTo>
                    <a:pt x="111" y="433"/>
                  </a:lnTo>
                  <a:lnTo>
                    <a:pt x="130" y="422"/>
                  </a:lnTo>
                  <a:lnTo>
                    <a:pt x="147" y="408"/>
                  </a:lnTo>
                  <a:lnTo>
                    <a:pt x="164" y="394"/>
                  </a:lnTo>
                  <a:lnTo>
                    <a:pt x="179" y="377"/>
                  </a:lnTo>
                  <a:lnTo>
                    <a:pt x="192" y="360"/>
                  </a:lnTo>
                  <a:lnTo>
                    <a:pt x="204" y="340"/>
                  </a:lnTo>
                  <a:lnTo>
                    <a:pt x="213" y="320"/>
                  </a:lnTo>
                  <a:lnTo>
                    <a:pt x="221" y="299"/>
                  </a:lnTo>
                  <a:lnTo>
                    <a:pt x="227" y="277"/>
                  </a:lnTo>
                  <a:lnTo>
                    <a:pt x="231" y="254"/>
                  </a:lnTo>
                  <a:lnTo>
                    <a:pt x="232" y="231"/>
                  </a:lnTo>
                  <a:lnTo>
                    <a:pt x="231" y="207"/>
                  </a:lnTo>
                  <a:lnTo>
                    <a:pt x="227" y="184"/>
                  </a:lnTo>
                  <a:lnTo>
                    <a:pt x="221" y="162"/>
                  </a:lnTo>
                  <a:lnTo>
                    <a:pt x="213" y="141"/>
                  </a:lnTo>
                  <a:lnTo>
                    <a:pt x="204" y="121"/>
                  </a:lnTo>
                  <a:lnTo>
                    <a:pt x="192" y="101"/>
                  </a:lnTo>
                  <a:lnTo>
                    <a:pt x="179" y="84"/>
                  </a:lnTo>
                  <a:lnTo>
                    <a:pt x="164" y="67"/>
                  </a:lnTo>
                  <a:lnTo>
                    <a:pt x="147" y="53"/>
                  </a:lnTo>
                  <a:lnTo>
                    <a:pt x="130" y="39"/>
                  </a:lnTo>
                  <a:lnTo>
                    <a:pt x="111" y="28"/>
                  </a:lnTo>
                  <a:lnTo>
                    <a:pt x="90" y="18"/>
                  </a:lnTo>
                  <a:lnTo>
                    <a:pt x="69" y="11"/>
                  </a:lnTo>
                  <a:lnTo>
                    <a:pt x="47" y="5"/>
                  </a:lnTo>
                  <a:lnTo>
                    <a:pt x="23" y="1"/>
                  </a:lnTo>
                  <a:lnTo>
                    <a:pt x="0" y="0"/>
                  </a:lnTo>
                  <a:lnTo>
                    <a:pt x="0" y="22"/>
                  </a:lnTo>
                  <a:lnTo>
                    <a:pt x="21" y="23"/>
                  </a:lnTo>
                  <a:lnTo>
                    <a:pt x="43" y="26"/>
                  </a:lnTo>
                  <a:lnTo>
                    <a:pt x="62" y="31"/>
                  </a:lnTo>
                  <a:lnTo>
                    <a:pt x="82" y="38"/>
                  </a:lnTo>
                  <a:lnTo>
                    <a:pt x="100" y="47"/>
                  </a:lnTo>
                  <a:lnTo>
                    <a:pt x="118" y="57"/>
                  </a:lnTo>
                  <a:lnTo>
                    <a:pt x="134" y="70"/>
                  </a:lnTo>
                  <a:lnTo>
                    <a:pt x="149" y="83"/>
                  </a:lnTo>
                  <a:lnTo>
                    <a:pt x="163" y="98"/>
                  </a:lnTo>
                  <a:lnTo>
                    <a:pt x="174" y="114"/>
                  </a:lnTo>
                  <a:lnTo>
                    <a:pt x="185" y="131"/>
                  </a:lnTo>
                  <a:lnTo>
                    <a:pt x="194" y="149"/>
                  </a:lnTo>
                  <a:lnTo>
                    <a:pt x="201" y="168"/>
                  </a:lnTo>
                  <a:lnTo>
                    <a:pt x="206" y="188"/>
                  </a:lnTo>
                  <a:lnTo>
                    <a:pt x="209" y="209"/>
                  </a:lnTo>
                  <a:lnTo>
                    <a:pt x="211" y="231"/>
                  </a:lnTo>
                  <a:lnTo>
                    <a:pt x="209" y="252"/>
                  </a:lnTo>
                  <a:lnTo>
                    <a:pt x="206" y="273"/>
                  </a:lnTo>
                  <a:lnTo>
                    <a:pt x="201" y="293"/>
                  </a:lnTo>
                  <a:lnTo>
                    <a:pt x="194" y="312"/>
                  </a:lnTo>
                  <a:lnTo>
                    <a:pt x="185" y="330"/>
                  </a:lnTo>
                  <a:lnTo>
                    <a:pt x="174" y="347"/>
                  </a:lnTo>
                  <a:lnTo>
                    <a:pt x="163" y="363"/>
                  </a:lnTo>
                  <a:lnTo>
                    <a:pt x="149" y="379"/>
                  </a:lnTo>
                  <a:lnTo>
                    <a:pt x="134" y="391"/>
                  </a:lnTo>
                  <a:lnTo>
                    <a:pt x="118" y="404"/>
                  </a:lnTo>
                  <a:lnTo>
                    <a:pt x="100" y="414"/>
                  </a:lnTo>
                  <a:lnTo>
                    <a:pt x="82" y="423"/>
                  </a:lnTo>
                  <a:lnTo>
                    <a:pt x="62" y="430"/>
                  </a:lnTo>
                  <a:lnTo>
                    <a:pt x="43" y="435"/>
                  </a:lnTo>
                  <a:lnTo>
                    <a:pt x="21" y="438"/>
                  </a:lnTo>
                  <a:lnTo>
                    <a:pt x="0" y="439"/>
                  </a:lnTo>
                </a:path>
              </a:pathLst>
            </a:custGeom>
            <a:solidFill>
              <a:srgbClr val="D1CEE1"/>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32" name="Freeform 68"/>
            <p:cNvSpPr>
              <a:spLocks/>
            </p:cNvSpPr>
            <p:nvPr/>
          </p:nvSpPr>
          <p:spPr bwMode="auto">
            <a:xfrm>
              <a:off x="994" y="3157"/>
              <a:ext cx="233" cy="462"/>
            </a:xfrm>
            <a:custGeom>
              <a:avLst/>
              <a:gdLst>
                <a:gd name="T0" fmla="*/ 232 w 233"/>
                <a:gd name="T1" fmla="*/ 0 h 462"/>
                <a:gd name="T2" fmla="*/ 185 w 233"/>
                <a:gd name="T3" fmla="*/ 5 h 462"/>
                <a:gd name="T4" fmla="*/ 142 w 233"/>
                <a:gd name="T5" fmla="*/ 17 h 462"/>
                <a:gd name="T6" fmla="*/ 103 w 233"/>
                <a:gd name="T7" fmla="*/ 39 h 462"/>
                <a:gd name="T8" fmla="*/ 68 w 233"/>
                <a:gd name="T9" fmla="*/ 67 h 462"/>
                <a:gd name="T10" fmla="*/ 40 w 233"/>
                <a:gd name="T11" fmla="*/ 101 h 462"/>
                <a:gd name="T12" fmla="*/ 18 w 233"/>
                <a:gd name="T13" fmla="*/ 141 h 462"/>
                <a:gd name="T14" fmla="*/ 5 w 233"/>
                <a:gd name="T15" fmla="*/ 184 h 462"/>
                <a:gd name="T16" fmla="*/ 0 w 233"/>
                <a:gd name="T17" fmla="*/ 231 h 462"/>
                <a:gd name="T18" fmla="*/ 5 w 233"/>
                <a:gd name="T19" fmla="*/ 277 h 462"/>
                <a:gd name="T20" fmla="*/ 18 w 233"/>
                <a:gd name="T21" fmla="*/ 320 h 462"/>
                <a:gd name="T22" fmla="*/ 40 w 233"/>
                <a:gd name="T23" fmla="*/ 360 h 462"/>
                <a:gd name="T24" fmla="*/ 68 w 233"/>
                <a:gd name="T25" fmla="*/ 394 h 462"/>
                <a:gd name="T26" fmla="*/ 103 w 233"/>
                <a:gd name="T27" fmla="*/ 422 h 462"/>
                <a:gd name="T28" fmla="*/ 142 w 233"/>
                <a:gd name="T29" fmla="*/ 444 h 462"/>
                <a:gd name="T30" fmla="*/ 185 w 233"/>
                <a:gd name="T31" fmla="*/ 456 h 462"/>
                <a:gd name="T32" fmla="*/ 232 w 233"/>
                <a:gd name="T33" fmla="*/ 461 h 462"/>
                <a:gd name="T34" fmla="*/ 211 w 233"/>
                <a:gd name="T35" fmla="*/ 438 h 462"/>
                <a:gd name="T36" fmla="*/ 170 w 233"/>
                <a:gd name="T37" fmla="*/ 430 h 462"/>
                <a:gd name="T38" fmla="*/ 132 w 233"/>
                <a:gd name="T39" fmla="*/ 414 h 462"/>
                <a:gd name="T40" fmla="*/ 99 w 233"/>
                <a:gd name="T41" fmla="*/ 391 h 462"/>
                <a:gd name="T42" fmla="*/ 70 w 233"/>
                <a:gd name="T43" fmla="*/ 363 h 462"/>
                <a:gd name="T44" fmla="*/ 47 w 233"/>
                <a:gd name="T45" fmla="*/ 330 h 462"/>
                <a:gd name="T46" fmla="*/ 31 w 233"/>
                <a:gd name="T47" fmla="*/ 293 h 462"/>
                <a:gd name="T48" fmla="*/ 23 w 233"/>
                <a:gd name="T49" fmla="*/ 252 h 462"/>
                <a:gd name="T50" fmla="*/ 23 w 233"/>
                <a:gd name="T51" fmla="*/ 209 h 462"/>
                <a:gd name="T52" fmla="*/ 31 w 233"/>
                <a:gd name="T53" fmla="*/ 168 h 462"/>
                <a:gd name="T54" fmla="*/ 47 w 233"/>
                <a:gd name="T55" fmla="*/ 130 h 462"/>
                <a:gd name="T56" fmla="*/ 70 w 233"/>
                <a:gd name="T57" fmla="*/ 98 h 462"/>
                <a:gd name="T58" fmla="*/ 99 w 233"/>
                <a:gd name="T59" fmla="*/ 69 h 462"/>
                <a:gd name="T60" fmla="*/ 132 w 233"/>
                <a:gd name="T61" fmla="*/ 47 h 462"/>
                <a:gd name="T62" fmla="*/ 170 w 233"/>
                <a:gd name="T63" fmla="*/ 31 h 462"/>
                <a:gd name="T64" fmla="*/ 211 w 233"/>
                <a:gd name="T65" fmla="*/ 22 h 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462">
                  <a:moveTo>
                    <a:pt x="232" y="22"/>
                  </a:moveTo>
                  <a:lnTo>
                    <a:pt x="232" y="0"/>
                  </a:lnTo>
                  <a:lnTo>
                    <a:pt x="209" y="1"/>
                  </a:lnTo>
                  <a:lnTo>
                    <a:pt x="185" y="5"/>
                  </a:lnTo>
                  <a:lnTo>
                    <a:pt x="163" y="11"/>
                  </a:lnTo>
                  <a:lnTo>
                    <a:pt x="142" y="17"/>
                  </a:lnTo>
                  <a:lnTo>
                    <a:pt x="121" y="28"/>
                  </a:lnTo>
                  <a:lnTo>
                    <a:pt x="103" y="39"/>
                  </a:lnTo>
                  <a:lnTo>
                    <a:pt x="84" y="53"/>
                  </a:lnTo>
                  <a:lnTo>
                    <a:pt x="68" y="67"/>
                  </a:lnTo>
                  <a:lnTo>
                    <a:pt x="53" y="84"/>
                  </a:lnTo>
                  <a:lnTo>
                    <a:pt x="40" y="101"/>
                  </a:lnTo>
                  <a:lnTo>
                    <a:pt x="28" y="121"/>
                  </a:lnTo>
                  <a:lnTo>
                    <a:pt x="18" y="141"/>
                  </a:lnTo>
                  <a:lnTo>
                    <a:pt x="11" y="162"/>
                  </a:lnTo>
                  <a:lnTo>
                    <a:pt x="5" y="184"/>
                  </a:lnTo>
                  <a:lnTo>
                    <a:pt x="1" y="207"/>
                  </a:lnTo>
                  <a:lnTo>
                    <a:pt x="0" y="231"/>
                  </a:lnTo>
                  <a:lnTo>
                    <a:pt x="1" y="254"/>
                  </a:lnTo>
                  <a:lnTo>
                    <a:pt x="5" y="277"/>
                  </a:lnTo>
                  <a:lnTo>
                    <a:pt x="11" y="299"/>
                  </a:lnTo>
                  <a:lnTo>
                    <a:pt x="18" y="320"/>
                  </a:lnTo>
                  <a:lnTo>
                    <a:pt x="28" y="340"/>
                  </a:lnTo>
                  <a:lnTo>
                    <a:pt x="40" y="360"/>
                  </a:lnTo>
                  <a:lnTo>
                    <a:pt x="53" y="377"/>
                  </a:lnTo>
                  <a:lnTo>
                    <a:pt x="68" y="394"/>
                  </a:lnTo>
                  <a:lnTo>
                    <a:pt x="84" y="408"/>
                  </a:lnTo>
                  <a:lnTo>
                    <a:pt x="103" y="422"/>
                  </a:lnTo>
                  <a:lnTo>
                    <a:pt x="121" y="433"/>
                  </a:lnTo>
                  <a:lnTo>
                    <a:pt x="142" y="444"/>
                  </a:lnTo>
                  <a:lnTo>
                    <a:pt x="163" y="450"/>
                  </a:lnTo>
                  <a:lnTo>
                    <a:pt x="185" y="456"/>
                  </a:lnTo>
                  <a:lnTo>
                    <a:pt x="209" y="460"/>
                  </a:lnTo>
                  <a:lnTo>
                    <a:pt x="232" y="461"/>
                  </a:lnTo>
                  <a:lnTo>
                    <a:pt x="232" y="439"/>
                  </a:lnTo>
                  <a:lnTo>
                    <a:pt x="211" y="438"/>
                  </a:lnTo>
                  <a:lnTo>
                    <a:pt x="189" y="435"/>
                  </a:lnTo>
                  <a:lnTo>
                    <a:pt x="170" y="430"/>
                  </a:lnTo>
                  <a:lnTo>
                    <a:pt x="150" y="423"/>
                  </a:lnTo>
                  <a:lnTo>
                    <a:pt x="132" y="414"/>
                  </a:lnTo>
                  <a:lnTo>
                    <a:pt x="115" y="404"/>
                  </a:lnTo>
                  <a:lnTo>
                    <a:pt x="99" y="391"/>
                  </a:lnTo>
                  <a:lnTo>
                    <a:pt x="83" y="379"/>
                  </a:lnTo>
                  <a:lnTo>
                    <a:pt x="70" y="363"/>
                  </a:lnTo>
                  <a:lnTo>
                    <a:pt x="58" y="347"/>
                  </a:lnTo>
                  <a:lnTo>
                    <a:pt x="47" y="330"/>
                  </a:lnTo>
                  <a:lnTo>
                    <a:pt x="39" y="312"/>
                  </a:lnTo>
                  <a:lnTo>
                    <a:pt x="31" y="293"/>
                  </a:lnTo>
                  <a:lnTo>
                    <a:pt x="26" y="273"/>
                  </a:lnTo>
                  <a:lnTo>
                    <a:pt x="23" y="252"/>
                  </a:lnTo>
                  <a:lnTo>
                    <a:pt x="21" y="231"/>
                  </a:lnTo>
                  <a:lnTo>
                    <a:pt x="23" y="209"/>
                  </a:lnTo>
                  <a:lnTo>
                    <a:pt x="26" y="188"/>
                  </a:lnTo>
                  <a:lnTo>
                    <a:pt x="31" y="168"/>
                  </a:lnTo>
                  <a:lnTo>
                    <a:pt x="39" y="149"/>
                  </a:lnTo>
                  <a:lnTo>
                    <a:pt x="47" y="130"/>
                  </a:lnTo>
                  <a:lnTo>
                    <a:pt x="58" y="114"/>
                  </a:lnTo>
                  <a:lnTo>
                    <a:pt x="70" y="98"/>
                  </a:lnTo>
                  <a:lnTo>
                    <a:pt x="83" y="82"/>
                  </a:lnTo>
                  <a:lnTo>
                    <a:pt x="99" y="69"/>
                  </a:lnTo>
                  <a:lnTo>
                    <a:pt x="115" y="57"/>
                  </a:lnTo>
                  <a:lnTo>
                    <a:pt x="132" y="47"/>
                  </a:lnTo>
                  <a:lnTo>
                    <a:pt x="150" y="37"/>
                  </a:lnTo>
                  <a:lnTo>
                    <a:pt x="170" y="31"/>
                  </a:lnTo>
                  <a:lnTo>
                    <a:pt x="189" y="26"/>
                  </a:lnTo>
                  <a:lnTo>
                    <a:pt x="211" y="22"/>
                  </a:lnTo>
                  <a:lnTo>
                    <a:pt x="232" y="22"/>
                  </a:lnTo>
                </a:path>
              </a:pathLst>
            </a:custGeom>
            <a:solidFill>
              <a:srgbClr val="D1CEE1"/>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33" name="Freeform 69"/>
            <p:cNvSpPr>
              <a:spLocks/>
            </p:cNvSpPr>
            <p:nvPr/>
          </p:nvSpPr>
          <p:spPr bwMode="auto">
            <a:xfrm>
              <a:off x="1230" y="3179"/>
              <a:ext cx="211" cy="418"/>
            </a:xfrm>
            <a:custGeom>
              <a:avLst/>
              <a:gdLst>
                <a:gd name="T0" fmla="*/ 0 w 211"/>
                <a:gd name="T1" fmla="*/ 417 h 418"/>
                <a:gd name="T2" fmla="*/ 43 w 211"/>
                <a:gd name="T3" fmla="*/ 413 h 418"/>
                <a:gd name="T4" fmla="*/ 82 w 211"/>
                <a:gd name="T5" fmla="*/ 401 h 418"/>
                <a:gd name="T6" fmla="*/ 118 w 211"/>
                <a:gd name="T7" fmla="*/ 382 h 418"/>
                <a:gd name="T8" fmla="*/ 148 w 211"/>
                <a:gd name="T9" fmla="*/ 356 h 418"/>
                <a:gd name="T10" fmla="*/ 174 w 211"/>
                <a:gd name="T11" fmla="*/ 325 h 418"/>
                <a:gd name="T12" fmla="*/ 193 w 211"/>
                <a:gd name="T13" fmla="*/ 290 h 418"/>
                <a:gd name="T14" fmla="*/ 205 w 211"/>
                <a:gd name="T15" fmla="*/ 251 h 418"/>
                <a:gd name="T16" fmla="*/ 210 w 211"/>
                <a:gd name="T17" fmla="*/ 209 h 418"/>
                <a:gd name="T18" fmla="*/ 205 w 211"/>
                <a:gd name="T19" fmla="*/ 166 h 418"/>
                <a:gd name="T20" fmla="*/ 193 w 211"/>
                <a:gd name="T21" fmla="*/ 127 h 418"/>
                <a:gd name="T22" fmla="*/ 174 w 211"/>
                <a:gd name="T23" fmla="*/ 92 h 418"/>
                <a:gd name="T24" fmla="*/ 148 w 211"/>
                <a:gd name="T25" fmla="*/ 61 h 418"/>
                <a:gd name="T26" fmla="*/ 118 w 211"/>
                <a:gd name="T27" fmla="*/ 35 h 418"/>
                <a:gd name="T28" fmla="*/ 82 w 211"/>
                <a:gd name="T29" fmla="*/ 16 h 418"/>
                <a:gd name="T30" fmla="*/ 43 w 211"/>
                <a:gd name="T31" fmla="*/ 4 h 418"/>
                <a:gd name="T32" fmla="*/ 0 w 211"/>
                <a:gd name="T33" fmla="*/ 0 h 418"/>
                <a:gd name="T34" fmla="*/ 19 w 211"/>
                <a:gd name="T35" fmla="*/ 23 h 418"/>
                <a:gd name="T36" fmla="*/ 56 w 211"/>
                <a:gd name="T37" fmla="*/ 31 h 418"/>
                <a:gd name="T38" fmla="*/ 89 w 211"/>
                <a:gd name="T39" fmla="*/ 44 h 418"/>
                <a:gd name="T40" fmla="*/ 120 w 211"/>
                <a:gd name="T41" fmla="*/ 64 h 418"/>
                <a:gd name="T42" fmla="*/ 145 w 211"/>
                <a:gd name="T43" fmla="*/ 90 h 418"/>
                <a:gd name="T44" fmla="*/ 165 w 211"/>
                <a:gd name="T45" fmla="*/ 120 h 418"/>
                <a:gd name="T46" fmla="*/ 179 w 211"/>
                <a:gd name="T47" fmla="*/ 153 h 418"/>
                <a:gd name="T48" fmla="*/ 187 w 211"/>
                <a:gd name="T49" fmla="*/ 189 h 418"/>
                <a:gd name="T50" fmla="*/ 187 w 211"/>
                <a:gd name="T51" fmla="*/ 228 h 418"/>
                <a:gd name="T52" fmla="*/ 179 w 211"/>
                <a:gd name="T53" fmla="*/ 264 h 418"/>
                <a:gd name="T54" fmla="*/ 165 w 211"/>
                <a:gd name="T55" fmla="*/ 297 h 418"/>
                <a:gd name="T56" fmla="*/ 145 w 211"/>
                <a:gd name="T57" fmla="*/ 328 h 418"/>
                <a:gd name="T58" fmla="*/ 120 w 211"/>
                <a:gd name="T59" fmla="*/ 353 h 418"/>
                <a:gd name="T60" fmla="*/ 89 w 211"/>
                <a:gd name="T61" fmla="*/ 373 h 418"/>
                <a:gd name="T62" fmla="*/ 56 w 211"/>
                <a:gd name="T63" fmla="*/ 387 h 418"/>
                <a:gd name="T64" fmla="*/ 19 w 211"/>
                <a:gd name="T65" fmla="*/ 395 h 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418">
                  <a:moveTo>
                    <a:pt x="0" y="395"/>
                  </a:moveTo>
                  <a:lnTo>
                    <a:pt x="0" y="417"/>
                  </a:lnTo>
                  <a:lnTo>
                    <a:pt x="21" y="416"/>
                  </a:lnTo>
                  <a:lnTo>
                    <a:pt x="43" y="413"/>
                  </a:lnTo>
                  <a:lnTo>
                    <a:pt x="62" y="407"/>
                  </a:lnTo>
                  <a:lnTo>
                    <a:pt x="82" y="401"/>
                  </a:lnTo>
                  <a:lnTo>
                    <a:pt x="99" y="392"/>
                  </a:lnTo>
                  <a:lnTo>
                    <a:pt x="118" y="382"/>
                  </a:lnTo>
                  <a:lnTo>
                    <a:pt x="133" y="369"/>
                  </a:lnTo>
                  <a:lnTo>
                    <a:pt x="148" y="356"/>
                  </a:lnTo>
                  <a:lnTo>
                    <a:pt x="162" y="341"/>
                  </a:lnTo>
                  <a:lnTo>
                    <a:pt x="174" y="325"/>
                  </a:lnTo>
                  <a:lnTo>
                    <a:pt x="185" y="308"/>
                  </a:lnTo>
                  <a:lnTo>
                    <a:pt x="193" y="290"/>
                  </a:lnTo>
                  <a:lnTo>
                    <a:pt x="200" y="271"/>
                  </a:lnTo>
                  <a:lnTo>
                    <a:pt x="205" y="251"/>
                  </a:lnTo>
                  <a:lnTo>
                    <a:pt x="208" y="230"/>
                  </a:lnTo>
                  <a:lnTo>
                    <a:pt x="210" y="209"/>
                  </a:lnTo>
                  <a:lnTo>
                    <a:pt x="208" y="187"/>
                  </a:lnTo>
                  <a:lnTo>
                    <a:pt x="205" y="166"/>
                  </a:lnTo>
                  <a:lnTo>
                    <a:pt x="200" y="146"/>
                  </a:lnTo>
                  <a:lnTo>
                    <a:pt x="193" y="127"/>
                  </a:lnTo>
                  <a:lnTo>
                    <a:pt x="185" y="109"/>
                  </a:lnTo>
                  <a:lnTo>
                    <a:pt x="174" y="92"/>
                  </a:lnTo>
                  <a:lnTo>
                    <a:pt x="162" y="77"/>
                  </a:lnTo>
                  <a:lnTo>
                    <a:pt x="148" y="61"/>
                  </a:lnTo>
                  <a:lnTo>
                    <a:pt x="133" y="48"/>
                  </a:lnTo>
                  <a:lnTo>
                    <a:pt x="118" y="35"/>
                  </a:lnTo>
                  <a:lnTo>
                    <a:pt x="99" y="25"/>
                  </a:lnTo>
                  <a:lnTo>
                    <a:pt x="82" y="16"/>
                  </a:lnTo>
                  <a:lnTo>
                    <a:pt x="62" y="10"/>
                  </a:lnTo>
                  <a:lnTo>
                    <a:pt x="43" y="4"/>
                  </a:lnTo>
                  <a:lnTo>
                    <a:pt x="21" y="1"/>
                  </a:lnTo>
                  <a:lnTo>
                    <a:pt x="0" y="0"/>
                  </a:lnTo>
                  <a:lnTo>
                    <a:pt x="0" y="22"/>
                  </a:lnTo>
                  <a:lnTo>
                    <a:pt x="19" y="23"/>
                  </a:lnTo>
                  <a:lnTo>
                    <a:pt x="38" y="26"/>
                  </a:lnTo>
                  <a:lnTo>
                    <a:pt x="56" y="31"/>
                  </a:lnTo>
                  <a:lnTo>
                    <a:pt x="73" y="36"/>
                  </a:lnTo>
                  <a:lnTo>
                    <a:pt x="89" y="44"/>
                  </a:lnTo>
                  <a:lnTo>
                    <a:pt x="105" y="54"/>
                  </a:lnTo>
                  <a:lnTo>
                    <a:pt x="120" y="64"/>
                  </a:lnTo>
                  <a:lnTo>
                    <a:pt x="133" y="77"/>
                  </a:lnTo>
                  <a:lnTo>
                    <a:pt x="145" y="90"/>
                  </a:lnTo>
                  <a:lnTo>
                    <a:pt x="156" y="104"/>
                  </a:lnTo>
                  <a:lnTo>
                    <a:pt x="165" y="120"/>
                  </a:lnTo>
                  <a:lnTo>
                    <a:pt x="173" y="136"/>
                  </a:lnTo>
                  <a:lnTo>
                    <a:pt x="179" y="153"/>
                  </a:lnTo>
                  <a:lnTo>
                    <a:pt x="184" y="170"/>
                  </a:lnTo>
                  <a:lnTo>
                    <a:pt x="187" y="189"/>
                  </a:lnTo>
                  <a:lnTo>
                    <a:pt x="188" y="209"/>
                  </a:lnTo>
                  <a:lnTo>
                    <a:pt x="187" y="228"/>
                  </a:lnTo>
                  <a:lnTo>
                    <a:pt x="184" y="247"/>
                  </a:lnTo>
                  <a:lnTo>
                    <a:pt x="179" y="264"/>
                  </a:lnTo>
                  <a:lnTo>
                    <a:pt x="173" y="281"/>
                  </a:lnTo>
                  <a:lnTo>
                    <a:pt x="165" y="297"/>
                  </a:lnTo>
                  <a:lnTo>
                    <a:pt x="156" y="313"/>
                  </a:lnTo>
                  <a:lnTo>
                    <a:pt x="145" y="328"/>
                  </a:lnTo>
                  <a:lnTo>
                    <a:pt x="133" y="340"/>
                  </a:lnTo>
                  <a:lnTo>
                    <a:pt x="120" y="353"/>
                  </a:lnTo>
                  <a:lnTo>
                    <a:pt x="105" y="363"/>
                  </a:lnTo>
                  <a:lnTo>
                    <a:pt x="89" y="373"/>
                  </a:lnTo>
                  <a:lnTo>
                    <a:pt x="73" y="382"/>
                  </a:lnTo>
                  <a:lnTo>
                    <a:pt x="56" y="387"/>
                  </a:lnTo>
                  <a:lnTo>
                    <a:pt x="38" y="392"/>
                  </a:lnTo>
                  <a:lnTo>
                    <a:pt x="19" y="395"/>
                  </a:lnTo>
                  <a:lnTo>
                    <a:pt x="0" y="395"/>
                  </a:lnTo>
                </a:path>
              </a:pathLst>
            </a:custGeom>
            <a:solidFill>
              <a:srgbClr val="D6D4E5"/>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34" name="Freeform 70"/>
            <p:cNvSpPr>
              <a:spLocks/>
            </p:cNvSpPr>
            <p:nvPr/>
          </p:nvSpPr>
          <p:spPr bwMode="auto">
            <a:xfrm>
              <a:off x="1015" y="3179"/>
              <a:ext cx="212" cy="419"/>
            </a:xfrm>
            <a:custGeom>
              <a:avLst/>
              <a:gdLst>
                <a:gd name="T0" fmla="*/ 211 w 212"/>
                <a:gd name="T1" fmla="*/ 0 h 419"/>
                <a:gd name="T2" fmla="*/ 168 w 212"/>
                <a:gd name="T3" fmla="*/ 4 h 419"/>
                <a:gd name="T4" fmla="*/ 128 w 212"/>
                <a:gd name="T5" fmla="*/ 16 h 419"/>
                <a:gd name="T6" fmla="*/ 93 w 212"/>
                <a:gd name="T7" fmla="*/ 35 h 419"/>
                <a:gd name="T8" fmla="*/ 62 w 212"/>
                <a:gd name="T9" fmla="*/ 61 h 419"/>
                <a:gd name="T10" fmla="*/ 36 w 212"/>
                <a:gd name="T11" fmla="*/ 92 h 419"/>
                <a:gd name="T12" fmla="*/ 17 w 212"/>
                <a:gd name="T13" fmla="*/ 127 h 419"/>
                <a:gd name="T14" fmla="*/ 4 w 212"/>
                <a:gd name="T15" fmla="*/ 166 h 419"/>
                <a:gd name="T16" fmla="*/ 0 w 212"/>
                <a:gd name="T17" fmla="*/ 209 h 419"/>
                <a:gd name="T18" fmla="*/ 4 w 212"/>
                <a:gd name="T19" fmla="*/ 251 h 419"/>
                <a:gd name="T20" fmla="*/ 17 w 212"/>
                <a:gd name="T21" fmla="*/ 290 h 419"/>
                <a:gd name="T22" fmla="*/ 36 w 212"/>
                <a:gd name="T23" fmla="*/ 325 h 419"/>
                <a:gd name="T24" fmla="*/ 62 w 212"/>
                <a:gd name="T25" fmla="*/ 357 h 419"/>
                <a:gd name="T26" fmla="*/ 93 w 212"/>
                <a:gd name="T27" fmla="*/ 382 h 419"/>
                <a:gd name="T28" fmla="*/ 128 w 212"/>
                <a:gd name="T29" fmla="*/ 401 h 419"/>
                <a:gd name="T30" fmla="*/ 168 w 212"/>
                <a:gd name="T31" fmla="*/ 413 h 419"/>
                <a:gd name="T32" fmla="*/ 211 w 212"/>
                <a:gd name="T33" fmla="*/ 417 h 419"/>
                <a:gd name="T34" fmla="*/ 211 w 212"/>
                <a:gd name="T35" fmla="*/ 417 h 419"/>
                <a:gd name="T36" fmla="*/ 192 w 212"/>
                <a:gd name="T37" fmla="*/ 395 h 419"/>
                <a:gd name="T38" fmla="*/ 155 w 212"/>
                <a:gd name="T39" fmla="*/ 387 h 419"/>
                <a:gd name="T40" fmla="*/ 122 w 212"/>
                <a:gd name="T41" fmla="*/ 374 h 419"/>
                <a:gd name="T42" fmla="*/ 90 w 212"/>
                <a:gd name="T43" fmla="*/ 353 h 419"/>
                <a:gd name="T44" fmla="*/ 65 w 212"/>
                <a:gd name="T45" fmla="*/ 328 h 419"/>
                <a:gd name="T46" fmla="*/ 45 w 212"/>
                <a:gd name="T47" fmla="*/ 297 h 419"/>
                <a:gd name="T48" fmla="*/ 31 w 212"/>
                <a:gd name="T49" fmla="*/ 264 h 419"/>
                <a:gd name="T50" fmla="*/ 23 w 212"/>
                <a:gd name="T51" fmla="*/ 228 h 419"/>
                <a:gd name="T52" fmla="*/ 23 w 212"/>
                <a:gd name="T53" fmla="*/ 189 h 419"/>
                <a:gd name="T54" fmla="*/ 31 w 212"/>
                <a:gd name="T55" fmla="*/ 153 h 419"/>
                <a:gd name="T56" fmla="*/ 45 w 212"/>
                <a:gd name="T57" fmla="*/ 120 h 419"/>
                <a:gd name="T58" fmla="*/ 65 w 212"/>
                <a:gd name="T59" fmla="*/ 89 h 419"/>
                <a:gd name="T60" fmla="*/ 90 w 212"/>
                <a:gd name="T61" fmla="*/ 64 h 419"/>
                <a:gd name="T62" fmla="*/ 122 w 212"/>
                <a:gd name="T63" fmla="*/ 44 h 419"/>
                <a:gd name="T64" fmla="*/ 155 w 212"/>
                <a:gd name="T65" fmla="*/ 31 h 419"/>
                <a:gd name="T66" fmla="*/ 192 w 212"/>
                <a:gd name="T67" fmla="*/ 23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2" h="419">
                  <a:moveTo>
                    <a:pt x="211" y="22"/>
                  </a:moveTo>
                  <a:lnTo>
                    <a:pt x="211" y="0"/>
                  </a:lnTo>
                  <a:lnTo>
                    <a:pt x="190" y="1"/>
                  </a:lnTo>
                  <a:lnTo>
                    <a:pt x="168" y="4"/>
                  </a:lnTo>
                  <a:lnTo>
                    <a:pt x="149" y="10"/>
                  </a:lnTo>
                  <a:lnTo>
                    <a:pt x="128" y="16"/>
                  </a:lnTo>
                  <a:lnTo>
                    <a:pt x="111" y="25"/>
                  </a:lnTo>
                  <a:lnTo>
                    <a:pt x="93" y="35"/>
                  </a:lnTo>
                  <a:lnTo>
                    <a:pt x="77" y="47"/>
                  </a:lnTo>
                  <a:lnTo>
                    <a:pt x="62" y="61"/>
                  </a:lnTo>
                  <a:lnTo>
                    <a:pt x="49" y="76"/>
                  </a:lnTo>
                  <a:lnTo>
                    <a:pt x="36" y="92"/>
                  </a:lnTo>
                  <a:lnTo>
                    <a:pt x="25" y="109"/>
                  </a:lnTo>
                  <a:lnTo>
                    <a:pt x="17" y="127"/>
                  </a:lnTo>
                  <a:lnTo>
                    <a:pt x="10" y="146"/>
                  </a:lnTo>
                  <a:lnTo>
                    <a:pt x="4" y="166"/>
                  </a:lnTo>
                  <a:lnTo>
                    <a:pt x="1" y="187"/>
                  </a:lnTo>
                  <a:lnTo>
                    <a:pt x="0" y="209"/>
                  </a:lnTo>
                  <a:lnTo>
                    <a:pt x="1" y="231"/>
                  </a:lnTo>
                  <a:lnTo>
                    <a:pt x="4" y="251"/>
                  </a:lnTo>
                  <a:lnTo>
                    <a:pt x="10" y="271"/>
                  </a:lnTo>
                  <a:lnTo>
                    <a:pt x="17" y="290"/>
                  </a:lnTo>
                  <a:lnTo>
                    <a:pt x="25" y="308"/>
                  </a:lnTo>
                  <a:lnTo>
                    <a:pt x="36" y="325"/>
                  </a:lnTo>
                  <a:lnTo>
                    <a:pt x="49" y="341"/>
                  </a:lnTo>
                  <a:lnTo>
                    <a:pt x="62" y="357"/>
                  </a:lnTo>
                  <a:lnTo>
                    <a:pt x="77" y="369"/>
                  </a:lnTo>
                  <a:lnTo>
                    <a:pt x="93" y="382"/>
                  </a:lnTo>
                  <a:lnTo>
                    <a:pt x="111" y="392"/>
                  </a:lnTo>
                  <a:lnTo>
                    <a:pt x="128" y="401"/>
                  </a:lnTo>
                  <a:lnTo>
                    <a:pt x="149" y="408"/>
                  </a:lnTo>
                  <a:lnTo>
                    <a:pt x="168" y="413"/>
                  </a:lnTo>
                  <a:lnTo>
                    <a:pt x="190" y="416"/>
                  </a:lnTo>
                  <a:lnTo>
                    <a:pt x="211" y="417"/>
                  </a:lnTo>
                  <a:lnTo>
                    <a:pt x="211" y="418"/>
                  </a:lnTo>
                  <a:lnTo>
                    <a:pt x="211" y="417"/>
                  </a:lnTo>
                  <a:lnTo>
                    <a:pt x="211" y="396"/>
                  </a:lnTo>
                  <a:lnTo>
                    <a:pt x="192" y="395"/>
                  </a:lnTo>
                  <a:lnTo>
                    <a:pt x="173" y="392"/>
                  </a:lnTo>
                  <a:lnTo>
                    <a:pt x="155" y="387"/>
                  </a:lnTo>
                  <a:lnTo>
                    <a:pt x="137" y="382"/>
                  </a:lnTo>
                  <a:lnTo>
                    <a:pt x="122" y="374"/>
                  </a:lnTo>
                  <a:lnTo>
                    <a:pt x="105" y="363"/>
                  </a:lnTo>
                  <a:lnTo>
                    <a:pt x="90" y="353"/>
                  </a:lnTo>
                  <a:lnTo>
                    <a:pt x="78" y="341"/>
                  </a:lnTo>
                  <a:lnTo>
                    <a:pt x="65" y="328"/>
                  </a:lnTo>
                  <a:lnTo>
                    <a:pt x="54" y="313"/>
                  </a:lnTo>
                  <a:lnTo>
                    <a:pt x="45" y="297"/>
                  </a:lnTo>
                  <a:lnTo>
                    <a:pt x="37" y="281"/>
                  </a:lnTo>
                  <a:lnTo>
                    <a:pt x="31" y="264"/>
                  </a:lnTo>
                  <a:lnTo>
                    <a:pt x="26" y="247"/>
                  </a:lnTo>
                  <a:lnTo>
                    <a:pt x="23" y="228"/>
                  </a:lnTo>
                  <a:lnTo>
                    <a:pt x="22" y="209"/>
                  </a:lnTo>
                  <a:lnTo>
                    <a:pt x="23" y="189"/>
                  </a:lnTo>
                  <a:lnTo>
                    <a:pt x="26" y="171"/>
                  </a:lnTo>
                  <a:lnTo>
                    <a:pt x="31" y="153"/>
                  </a:lnTo>
                  <a:lnTo>
                    <a:pt x="37" y="136"/>
                  </a:lnTo>
                  <a:lnTo>
                    <a:pt x="45" y="120"/>
                  </a:lnTo>
                  <a:lnTo>
                    <a:pt x="54" y="104"/>
                  </a:lnTo>
                  <a:lnTo>
                    <a:pt x="65" y="89"/>
                  </a:lnTo>
                  <a:lnTo>
                    <a:pt x="78" y="77"/>
                  </a:lnTo>
                  <a:lnTo>
                    <a:pt x="90" y="64"/>
                  </a:lnTo>
                  <a:lnTo>
                    <a:pt x="105" y="54"/>
                  </a:lnTo>
                  <a:lnTo>
                    <a:pt x="122" y="44"/>
                  </a:lnTo>
                  <a:lnTo>
                    <a:pt x="137" y="36"/>
                  </a:lnTo>
                  <a:lnTo>
                    <a:pt x="155" y="31"/>
                  </a:lnTo>
                  <a:lnTo>
                    <a:pt x="173" y="26"/>
                  </a:lnTo>
                  <a:lnTo>
                    <a:pt x="192" y="23"/>
                  </a:lnTo>
                  <a:lnTo>
                    <a:pt x="211" y="22"/>
                  </a:lnTo>
                </a:path>
              </a:pathLst>
            </a:custGeom>
            <a:solidFill>
              <a:srgbClr val="D6D4E5"/>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35" name="Freeform 71"/>
            <p:cNvSpPr>
              <a:spLocks/>
            </p:cNvSpPr>
            <p:nvPr/>
          </p:nvSpPr>
          <p:spPr bwMode="auto">
            <a:xfrm>
              <a:off x="1230" y="3202"/>
              <a:ext cx="189" cy="374"/>
            </a:xfrm>
            <a:custGeom>
              <a:avLst/>
              <a:gdLst>
                <a:gd name="T0" fmla="*/ 0 w 189"/>
                <a:gd name="T1" fmla="*/ 373 h 374"/>
                <a:gd name="T2" fmla="*/ 38 w 189"/>
                <a:gd name="T3" fmla="*/ 369 h 374"/>
                <a:gd name="T4" fmla="*/ 73 w 189"/>
                <a:gd name="T5" fmla="*/ 359 h 374"/>
                <a:gd name="T6" fmla="*/ 105 w 189"/>
                <a:gd name="T7" fmla="*/ 341 h 374"/>
                <a:gd name="T8" fmla="*/ 133 w 189"/>
                <a:gd name="T9" fmla="*/ 318 h 374"/>
                <a:gd name="T10" fmla="*/ 156 w 189"/>
                <a:gd name="T11" fmla="*/ 291 h 374"/>
                <a:gd name="T12" fmla="*/ 173 w 189"/>
                <a:gd name="T13" fmla="*/ 259 h 374"/>
                <a:gd name="T14" fmla="*/ 184 w 189"/>
                <a:gd name="T15" fmla="*/ 224 h 374"/>
                <a:gd name="T16" fmla="*/ 188 w 189"/>
                <a:gd name="T17" fmla="*/ 187 h 374"/>
                <a:gd name="T18" fmla="*/ 184 w 189"/>
                <a:gd name="T19" fmla="*/ 148 h 374"/>
                <a:gd name="T20" fmla="*/ 173 w 189"/>
                <a:gd name="T21" fmla="*/ 114 h 374"/>
                <a:gd name="T22" fmla="*/ 156 w 189"/>
                <a:gd name="T23" fmla="*/ 82 h 374"/>
                <a:gd name="T24" fmla="*/ 133 w 189"/>
                <a:gd name="T25" fmla="*/ 55 h 374"/>
                <a:gd name="T26" fmla="*/ 105 w 189"/>
                <a:gd name="T27" fmla="*/ 32 h 374"/>
                <a:gd name="T28" fmla="*/ 73 w 189"/>
                <a:gd name="T29" fmla="*/ 14 h 374"/>
                <a:gd name="T30" fmla="*/ 38 w 189"/>
                <a:gd name="T31" fmla="*/ 4 h 374"/>
                <a:gd name="T32" fmla="*/ 0 w 189"/>
                <a:gd name="T33" fmla="*/ 0 h 374"/>
                <a:gd name="T34" fmla="*/ 18 w 189"/>
                <a:gd name="T35" fmla="*/ 22 h 374"/>
                <a:gd name="T36" fmla="*/ 50 w 189"/>
                <a:gd name="T37" fmla="*/ 29 h 374"/>
                <a:gd name="T38" fmla="*/ 79 w 189"/>
                <a:gd name="T39" fmla="*/ 41 h 374"/>
                <a:gd name="T40" fmla="*/ 106 w 189"/>
                <a:gd name="T41" fmla="*/ 59 h 374"/>
                <a:gd name="T42" fmla="*/ 129 w 189"/>
                <a:gd name="T43" fmla="*/ 81 h 374"/>
                <a:gd name="T44" fmla="*/ 146 w 189"/>
                <a:gd name="T45" fmla="*/ 107 h 374"/>
                <a:gd name="T46" fmla="*/ 159 w 189"/>
                <a:gd name="T47" fmla="*/ 137 h 374"/>
                <a:gd name="T48" fmla="*/ 166 w 189"/>
                <a:gd name="T49" fmla="*/ 169 h 374"/>
                <a:gd name="T50" fmla="*/ 166 w 189"/>
                <a:gd name="T51" fmla="*/ 203 h 374"/>
                <a:gd name="T52" fmla="*/ 159 w 189"/>
                <a:gd name="T53" fmla="*/ 235 h 374"/>
                <a:gd name="T54" fmla="*/ 146 w 189"/>
                <a:gd name="T55" fmla="*/ 265 h 374"/>
                <a:gd name="T56" fmla="*/ 129 w 189"/>
                <a:gd name="T57" fmla="*/ 291 h 374"/>
                <a:gd name="T58" fmla="*/ 106 w 189"/>
                <a:gd name="T59" fmla="*/ 314 h 374"/>
                <a:gd name="T60" fmla="*/ 79 w 189"/>
                <a:gd name="T61" fmla="*/ 332 h 374"/>
                <a:gd name="T62" fmla="*/ 50 w 189"/>
                <a:gd name="T63" fmla="*/ 344 h 374"/>
                <a:gd name="T64" fmla="*/ 18 w 189"/>
                <a:gd name="T65" fmla="*/ 350 h 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9" h="374">
                  <a:moveTo>
                    <a:pt x="0" y="351"/>
                  </a:moveTo>
                  <a:lnTo>
                    <a:pt x="0" y="373"/>
                  </a:lnTo>
                  <a:lnTo>
                    <a:pt x="19" y="372"/>
                  </a:lnTo>
                  <a:lnTo>
                    <a:pt x="38" y="369"/>
                  </a:lnTo>
                  <a:lnTo>
                    <a:pt x="56" y="365"/>
                  </a:lnTo>
                  <a:lnTo>
                    <a:pt x="73" y="359"/>
                  </a:lnTo>
                  <a:lnTo>
                    <a:pt x="90" y="351"/>
                  </a:lnTo>
                  <a:lnTo>
                    <a:pt x="105" y="341"/>
                  </a:lnTo>
                  <a:lnTo>
                    <a:pt x="120" y="330"/>
                  </a:lnTo>
                  <a:lnTo>
                    <a:pt x="133" y="318"/>
                  </a:lnTo>
                  <a:lnTo>
                    <a:pt x="145" y="305"/>
                  </a:lnTo>
                  <a:lnTo>
                    <a:pt x="156" y="291"/>
                  </a:lnTo>
                  <a:lnTo>
                    <a:pt x="165" y="275"/>
                  </a:lnTo>
                  <a:lnTo>
                    <a:pt x="173" y="259"/>
                  </a:lnTo>
                  <a:lnTo>
                    <a:pt x="179" y="242"/>
                  </a:lnTo>
                  <a:lnTo>
                    <a:pt x="184" y="224"/>
                  </a:lnTo>
                  <a:lnTo>
                    <a:pt x="187" y="206"/>
                  </a:lnTo>
                  <a:lnTo>
                    <a:pt x="188" y="187"/>
                  </a:lnTo>
                  <a:lnTo>
                    <a:pt x="187" y="167"/>
                  </a:lnTo>
                  <a:lnTo>
                    <a:pt x="184" y="148"/>
                  </a:lnTo>
                  <a:lnTo>
                    <a:pt x="179" y="131"/>
                  </a:lnTo>
                  <a:lnTo>
                    <a:pt x="173" y="114"/>
                  </a:lnTo>
                  <a:lnTo>
                    <a:pt x="165" y="98"/>
                  </a:lnTo>
                  <a:lnTo>
                    <a:pt x="156" y="82"/>
                  </a:lnTo>
                  <a:lnTo>
                    <a:pt x="145" y="68"/>
                  </a:lnTo>
                  <a:lnTo>
                    <a:pt x="133" y="55"/>
                  </a:lnTo>
                  <a:lnTo>
                    <a:pt x="120" y="42"/>
                  </a:lnTo>
                  <a:lnTo>
                    <a:pt x="105" y="32"/>
                  </a:lnTo>
                  <a:lnTo>
                    <a:pt x="90" y="22"/>
                  </a:lnTo>
                  <a:lnTo>
                    <a:pt x="73" y="14"/>
                  </a:lnTo>
                  <a:lnTo>
                    <a:pt x="56" y="8"/>
                  </a:lnTo>
                  <a:lnTo>
                    <a:pt x="38" y="4"/>
                  </a:lnTo>
                  <a:lnTo>
                    <a:pt x="19" y="1"/>
                  </a:lnTo>
                  <a:lnTo>
                    <a:pt x="0" y="0"/>
                  </a:lnTo>
                  <a:lnTo>
                    <a:pt x="0" y="22"/>
                  </a:lnTo>
                  <a:lnTo>
                    <a:pt x="18" y="22"/>
                  </a:lnTo>
                  <a:lnTo>
                    <a:pt x="34" y="25"/>
                  </a:lnTo>
                  <a:lnTo>
                    <a:pt x="50" y="29"/>
                  </a:lnTo>
                  <a:lnTo>
                    <a:pt x="64" y="34"/>
                  </a:lnTo>
                  <a:lnTo>
                    <a:pt x="79" y="41"/>
                  </a:lnTo>
                  <a:lnTo>
                    <a:pt x="93" y="50"/>
                  </a:lnTo>
                  <a:lnTo>
                    <a:pt x="106" y="59"/>
                  </a:lnTo>
                  <a:lnTo>
                    <a:pt x="118" y="70"/>
                  </a:lnTo>
                  <a:lnTo>
                    <a:pt x="129" y="81"/>
                  </a:lnTo>
                  <a:lnTo>
                    <a:pt x="138" y="94"/>
                  </a:lnTo>
                  <a:lnTo>
                    <a:pt x="146" y="107"/>
                  </a:lnTo>
                  <a:lnTo>
                    <a:pt x="154" y="122"/>
                  </a:lnTo>
                  <a:lnTo>
                    <a:pt x="159" y="137"/>
                  </a:lnTo>
                  <a:lnTo>
                    <a:pt x="164" y="153"/>
                  </a:lnTo>
                  <a:lnTo>
                    <a:pt x="166" y="169"/>
                  </a:lnTo>
                  <a:lnTo>
                    <a:pt x="167" y="187"/>
                  </a:lnTo>
                  <a:lnTo>
                    <a:pt x="166" y="203"/>
                  </a:lnTo>
                  <a:lnTo>
                    <a:pt x="164" y="219"/>
                  </a:lnTo>
                  <a:lnTo>
                    <a:pt x="159" y="235"/>
                  </a:lnTo>
                  <a:lnTo>
                    <a:pt x="154" y="251"/>
                  </a:lnTo>
                  <a:lnTo>
                    <a:pt x="146" y="265"/>
                  </a:lnTo>
                  <a:lnTo>
                    <a:pt x="138" y="278"/>
                  </a:lnTo>
                  <a:lnTo>
                    <a:pt x="129" y="291"/>
                  </a:lnTo>
                  <a:lnTo>
                    <a:pt x="118" y="303"/>
                  </a:lnTo>
                  <a:lnTo>
                    <a:pt x="106" y="314"/>
                  </a:lnTo>
                  <a:lnTo>
                    <a:pt x="93" y="323"/>
                  </a:lnTo>
                  <a:lnTo>
                    <a:pt x="79" y="332"/>
                  </a:lnTo>
                  <a:lnTo>
                    <a:pt x="64" y="339"/>
                  </a:lnTo>
                  <a:lnTo>
                    <a:pt x="50" y="344"/>
                  </a:lnTo>
                  <a:lnTo>
                    <a:pt x="34" y="348"/>
                  </a:lnTo>
                  <a:lnTo>
                    <a:pt x="18" y="350"/>
                  </a:lnTo>
                  <a:lnTo>
                    <a:pt x="0" y="351"/>
                  </a:lnTo>
                </a:path>
              </a:pathLst>
            </a:custGeom>
            <a:solidFill>
              <a:srgbClr val="DBDAE9"/>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36" name="Freeform 72"/>
            <p:cNvSpPr>
              <a:spLocks/>
            </p:cNvSpPr>
            <p:nvPr/>
          </p:nvSpPr>
          <p:spPr bwMode="auto">
            <a:xfrm>
              <a:off x="1038" y="3201"/>
              <a:ext cx="189" cy="375"/>
            </a:xfrm>
            <a:custGeom>
              <a:avLst/>
              <a:gdLst>
                <a:gd name="T0" fmla="*/ 188 w 189"/>
                <a:gd name="T1" fmla="*/ 1 h 375"/>
                <a:gd name="T2" fmla="*/ 169 w 189"/>
                <a:gd name="T3" fmla="*/ 1 h 375"/>
                <a:gd name="T4" fmla="*/ 132 w 189"/>
                <a:gd name="T5" fmla="*/ 9 h 375"/>
                <a:gd name="T6" fmla="*/ 98 w 189"/>
                <a:gd name="T7" fmla="*/ 22 h 375"/>
                <a:gd name="T8" fmla="*/ 68 w 189"/>
                <a:gd name="T9" fmla="*/ 43 h 375"/>
                <a:gd name="T10" fmla="*/ 43 w 189"/>
                <a:gd name="T11" fmla="*/ 68 h 375"/>
                <a:gd name="T12" fmla="*/ 22 w 189"/>
                <a:gd name="T13" fmla="*/ 98 h 375"/>
                <a:gd name="T14" fmla="*/ 9 w 189"/>
                <a:gd name="T15" fmla="*/ 131 h 375"/>
                <a:gd name="T16" fmla="*/ 1 w 189"/>
                <a:gd name="T17" fmla="*/ 167 h 375"/>
                <a:gd name="T18" fmla="*/ 1 w 189"/>
                <a:gd name="T19" fmla="*/ 206 h 375"/>
                <a:gd name="T20" fmla="*/ 9 w 189"/>
                <a:gd name="T21" fmla="*/ 242 h 375"/>
                <a:gd name="T22" fmla="*/ 22 w 189"/>
                <a:gd name="T23" fmla="*/ 275 h 375"/>
                <a:gd name="T24" fmla="*/ 43 w 189"/>
                <a:gd name="T25" fmla="*/ 306 h 375"/>
                <a:gd name="T26" fmla="*/ 68 w 189"/>
                <a:gd name="T27" fmla="*/ 331 h 375"/>
                <a:gd name="T28" fmla="*/ 98 w 189"/>
                <a:gd name="T29" fmla="*/ 351 h 375"/>
                <a:gd name="T30" fmla="*/ 132 w 189"/>
                <a:gd name="T31" fmla="*/ 365 h 375"/>
                <a:gd name="T32" fmla="*/ 169 w 189"/>
                <a:gd name="T33" fmla="*/ 373 h 375"/>
                <a:gd name="T34" fmla="*/ 188 w 189"/>
                <a:gd name="T35" fmla="*/ 374 h 375"/>
                <a:gd name="T36" fmla="*/ 188 w 189"/>
                <a:gd name="T37" fmla="*/ 352 h 375"/>
                <a:gd name="T38" fmla="*/ 154 w 189"/>
                <a:gd name="T39" fmla="*/ 348 h 375"/>
                <a:gd name="T40" fmla="*/ 124 w 189"/>
                <a:gd name="T41" fmla="*/ 339 h 375"/>
                <a:gd name="T42" fmla="*/ 94 w 189"/>
                <a:gd name="T43" fmla="*/ 323 h 375"/>
                <a:gd name="T44" fmla="*/ 70 w 189"/>
                <a:gd name="T45" fmla="*/ 303 h 375"/>
                <a:gd name="T46" fmla="*/ 50 w 189"/>
                <a:gd name="T47" fmla="*/ 279 h 375"/>
                <a:gd name="T48" fmla="*/ 34 w 189"/>
                <a:gd name="T49" fmla="*/ 251 h 375"/>
                <a:gd name="T50" fmla="*/ 24 w 189"/>
                <a:gd name="T51" fmla="*/ 220 h 375"/>
                <a:gd name="T52" fmla="*/ 21 w 189"/>
                <a:gd name="T53" fmla="*/ 187 h 375"/>
                <a:gd name="T54" fmla="*/ 24 w 189"/>
                <a:gd name="T55" fmla="*/ 153 h 375"/>
                <a:gd name="T56" fmla="*/ 34 w 189"/>
                <a:gd name="T57" fmla="*/ 122 h 375"/>
                <a:gd name="T58" fmla="*/ 50 w 189"/>
                <a:gd name="T59" fmla="*/ 95 h 375"/>
                <a:gd name="T60" fmla="*/ 70 w 189"/>
                <a:gd name="T61" fmla="*/ 70 h 375"/>
                <a:gd name="T62" fmla="*/ 94 w 189"/>
                <a:gd name="T63" fmla="*/ 50 h 375"/>
                <a:gd name="T64" fmla="*/ 124 w 189"/>
                <a:gd name="T65" fmla="*/ 34 h 375"/>
                <a:gd name="T66" fmla="*/ 154 w 189"/>
                <a:gd name="T67" fmla="*/ 25 h 375"/>
                <a:gd name="T68" fmla="*/ 188 w 189"/>
                <a:gd name="T69" fmla="*/ 22 h 3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375">
                  <a:moveTo>
                    <a:pt x="188" y="22"/>
                  </a:moveTo>
                  <a:lnTo>
                    <a:pt x="188" y="1"/>
                  </a:lnTo>
                  <a:lnTo>
                    <a:pt x="188" y="0"/>
                  </a:lnTo>
                  <a:lnTo>
                    <a:pt x="169" y="1"/>
                  </a:lnTo>
                  <a:lnTo>
                    <a:pt x="150" y="4"/>
                  </a:lnTo>
                  <a:lnTo>
                    <a:pt x="132" y="9"/>
                  </a:lnTo>
                  <a:lnTo>
                    <a:pt x="115" y="14"/>
                  </a:lnTo>
                  <a:lnTo>
                    <a:pt x="98" y="22"/>
                  </a:lnTo>
                  <a:lnTo>
                    <a:pt x="83" y="32"/>
                  </a:lnTo>
                  <a:lnTo>
                    <a:pt x="68" y="43"/>
                  </a:lnTo>
                  <a:lnTo>
                    <a:pt x="55" y="55"/>
                  </a:lnTo>
                  <a:lnTo>
                    <a:pt x="43" y="68"/>
                  </a:lnTo>
                  <a:lnTo>
                    <a:pt x="32" y="82"/>
                  </a:lnTo>
                  <a:lnTo>
                    <a:pt x="22" y="98"/>
                  </a:lnTo>
                  <a:lnTo>
                    <a:pt x="15" y="114"/>
                  </a:lnTo>
                  <a:lnTo>
                    <a:pt x="9" y="131"/>
                  </a:lnTo>
                  <a:lnTo>
                    <a:pt x="4" y="149"/>
                  </a:lnTo>
                  <a:lnTo>
                    <a:pt x="1" y="167"/>
                  </a:lnTo>
                  <a:lnTo>
                    <a:pt x="0" y="187"/>
                  </a:lnTo>
                  <a:lnTo>
                    <a:pt x="1" y="206"/>
                  </a:lnTo>
                  <a:lnTo>
                    <a:pt x="4" y="225"/>
                  </a:lnTo>
                  <a:lnTo>
                    <a:pt x="9" y="242"/>
                  </a:lnTo>
                  <a:lnTo>
                    <a:pt x="15" y="259"/>
                  </a:lnTo>
                  <a:lnTo>
                    <a:pt x="22" y="275"/>
                  </a:lnTo>
                  <a:lnTo>
                    <a:pt x="32" y="291"/>
                  </a:lnTo>
                  <a:lnTo>
                    <a:pt x="43" y="306"/>
                  </a:lnTo>
                  <a:lnTo>
                    <a:pt x="55" y="319"/>
                  </a:lnTo>
                  <a:lnTo>
                    <a:pt x="68" y="331"/>
                  </a:lnTo>
                  <a:lnTo>
                    <a:pt x="83" y="341"/>
                  </a:lnTo>
                  <a:lnTo>
                    <a:pt x="98" y="351"/>
                  </a:lnTo>
                  <a:lnTo>
                    <a:pt x="115" y="360"/>
                  </a:lnTo>
                  <a:lnTo>
                    <a:pt x="132" y="365"/>
                  </a:lnTo>
                  <a:lnTo>
                    <a:pt x="150" y="370"/>
                  </a:lnTo>
                  <a:lnTo>
                    <a:pt x="169" y="373"/>
                  </a:lnTo>
                  <a:lnTo>
                    <a:pt x="188" y="373"/>
                  </a:lnTo>
                  <a:lnTo>
                    <a:pt x="188" y="374"/>
                  </a:lnTo>
                  <a:lnTo>
                    <a:pt x="188" y="373"/>
                  </a:lnTo>
                  <a:lnTo>
                    <a:pt x="188" y="352"/>
                  </a:lnTo>
                  <a:lnTo>
                    <a:pt x="170" y="351"/>
                  </a:lnTo>
                  <a:lnTo>
                    <a:pt x="154" y="348"/>
                  </a:lnTo>
                  <a:lnTo>
                    <a:pt x="138" y="344"/>
                  </a:lnTo>
                  <a:lnTo>
                    <a:pt x="124" y="339"/>
                  </a:lnTo>
                  <a:lnTo>
                    <a:pt x="108" y="332"/>
                  </a:lnTo>
                  <a:lnTo>
                    <a:pt x="94" y="323"/>
                  </a:lnTo>
                  <a:lnTo>
                    <a:pt x="82" y="314"/>
                  </a:lnTo>
                  <a:lnTo>
                    <a:pt x="70" y="303"/>
                  </a:lnTo>
                  <a:lnTo>
                    <a:pt x="59" y="292"/>
                  </a:lnTo>
                  <a:lnTo>
                    <a:pt x="50" y="279"/>
                  </a:lnTo>
                  <a:lnTo>
                    <a:pt x="41" y="266"/>
                  </a:lnTo>
                  <a:lnTo>
                    <a:pt x="34" y="251"/>
                  </a:lnTo>
                  <a:lnTo>
                    <a:pt x="28" y="236"/>
                  </a:lnTo>
                  <a:lnTo>
                    <a:pt x="24" y="220"/>
                  </a:lnTo>
                  <a:lnTo>
                    <a:pt x="22" y="204"/>
                  </a:lnTo>
                  <a:lnTo>
                    <a:pt x="21" y="187"/>
                  </a:lnTo>
                  <a:lnTo>
                    <a:pt x="22" y="170"/>
                  </a:lnTo>
                  <a:lnTo>
                    <a:pt x="24" y="153"/>
                  </a:lnTo>
                  <a:lnTo>
                    <a:pt x="28" y="138"/>
                  </a:lnTo>
                  <a:lnTo>
                    <a:pt x="34" y="122"/>
                  </a:lnTo>
                  <a:lnTo>
                    <a:pt x="41" y="108"/>
                  </a:lnTo>
                  <a:lnTo>
                    <a:pt x="50" y="95"/>
                  </a:lnTo>
                  <a:lnTo>
                    <a:pt x="59" y="82"/>
                  </a:lnTo>
                  <a:lnTo>
                    <a:pt x="70" y="70"/>
                  </a:lnTo>
                  <a:lnTo>
                    <a:pt x="82" y="59"/>
                  </a:lnTo>
                  <a:lnTo>
                    <a:pt x="94" y="50"/>
                  </a:lnTo>
                  <a:lnTo>
                    <a:pt x="108" y="41"/>
                  </a:lnTo>
                  <a:lnTo>
                    <a:pt x="124" y="34"/>
                  </a:lnTo>
                  <a:lnTo>
                    <a:pt x="138" y="29"/>
                  </a:lnTo>
                  <a:lnTo>
                    <a:pt x="154" y="25"/>
                  </a:lnTo>
                  <a:lnTo>
                    <a:pt x="170" y="22"/>
                  </a:lnTo>
                  <a:lnTo>
                    <a:pt x="188" y="22"/>
                  </a:lnTo>
                </a:path>
              </a:pathLst>
            </a:custGeom>
            <a:solidFill>
              <a:srgbClr val="DBDAE9"/>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37" name="Freeform 73"/>
            <p:cNvSpPr>
              <a:spLocks/>
            </p:cNvSpPr>
            <p:nvPr/>
          </p:nvSpPr>
          <p:spPr bwMode="auto">
            <a:xfrm>
              <a:off x="1230" y="3223"/>
              <a:ext cx="168" cy="331"/>
            </a:xfrm>
            <a:custGeom>
              <a:avLst/>
              <a:gdLst>
                <a:gd name="T0" fmla="*/ 0 w 168"/>
                <a:gd name="T1" fmla="*/ 330 h 331"/>
                <a:gd name="T2" fmla="*/ 33 w 168"/>
                <a:gd name="T3" fmla="*/ 326 h 331"/>
                <a:gd name="T4" fmla="*/ 64 w 168"/>
                <a:gd name="T5" fmla="*/ 317 h 331"/>
                <a:gd name="T6" fmla="*/ 93 w 168"/>
                <a:gd name="T7" fmla="*/ 301 h 331"/>
                <a:gd name="T8" fmla="*/ 117 w 168"/>
                <a:gd name="T9" fmla="*/ 281 h 331"/>
                <a:gd name="T10" fmla="*/ 139 w 168"/>
                <a:gd name="T11" fmla="*/ 257 h 331"/>
                <a:gd name="T12" fmla="*/ 153 w 168"/>
                <a:gd name="T13" fmla="*/ 229 h 331"/>
                <a:gd name="T14" fmla="*/ 163 w 168"/>
                <a:gd name="T15" fmla="*/ 198 h 331"/>
                <a:gd name="T16" fmla="*/ 167 w 168"/>
                <a:gd name="T17" fmla="*/ 165 h 331"/>
                <a:gd name="T18" fmla="*/ 163 w 168"/>
                <a:gd name="T19" fmla="*/ 131 h 331"/>
                <a:gd name="T20" fmla="*/ 153 w 168"/>
                <a:gd name="T21" fmla="*/ 100 h 331"/>
                <a:gd name="T22" fmla="*/ 139 w 168"/>
                <a:gd name="T23" fmla="*/ 73 h 331"/>
                <a:gd name="T24" fmla="*/ 117 w 168"/>
                <a:gd name="T25" fmla="*/ 48 h 331"/>
                <a:gd name="T26" fmla="*/ 93 w 168"/>
                <a:gd name="T27" fmla="*/ 28 h 331"/>
                <a:gd name="T28" fmla="*/ 64 w 168"/>
                <a:gd name="T29" fmla="*/ 12 h 331"/>
                <a:gd name="T30" fmla="*/ 33 w 168"/>
                <a:gd name="T31" fmla="*/ 3 h 331"/>
                <a:gd name="T32" fmla="*/ 0 w 168"/>
                <a:gd name="T33" fmla="*/ 0 h 331"/>
                <a:gd name="T34" fmla="*/ 15 w 168"/>
                <a:gd name="T35" fmla="*/ 22 h 331"/>
                <a:gd name="T36" fmla="*/ 43 w 168"/>
                <a:gd name="T37" fmla="*/ 28 h 331"/>
                <a:gd name="T38" fmla="*/ 69 w 168"/>
                <a:gd name="T39" fmla="*/ 38 h 331"/>
                <a:gd name="T40" fmla="*/ 92 w 168"/>
                <a:gd name="T41" fmla="*/ 55 h 331"/>
                <a:gd name="T42" fmla="*/ 111 w 168"/>
                <a:gd name="T43" fmla="*/ 74 h 331"/>
                <a:gd name="T44" fmla="*/ 127 w 168"/>
                <a:gd name="T45" fmla="*/ 97 h 331"/>
                <a:gd name="T46" fmla="*/ 139 w 168"/>
                <a:gd name="T47" fmla="*/ 122 h 331"/>
                <a:gd name="T48" fmla="*/ 144 w 168"/>
                <a:gd name="T49" fmla="*/ 150 h 331"/>
                <a:gd name="T50" fmla="*/ 144 w 168"/>
                <a:gd name="T51" fmla="*/ 179 h 331"/>
                <a:gd name="T52" fmla="*/ 139 w 168"/>
                <a:gd name="T53" fmla="*/ 208 h 331"/>
                <a:gd name="T54" fmla="*/ 127 w 168"/>
                <a:gd name="T55" fmla="*/ 233 h 331"/>
                <a:gd name="T56" fmla="*/ 111 w 168"/>
                <a:gd name="T57" fmla="*/ 256 h 331"/>
                <a:gd name="T58" fmla="*/ 92 w 168"/>
                <a:gd name="T59" fmla="*/ 275 h 331"/>
                <a:gd name="T60" fmla="*/ 69 w 168"/>
                <a:gd name="T61" fmla="*/ 291 h 331"/>
                <a:gd name="T62" fmla="*/ 43 w 168"/>
                <a:gd name="T63" fmla="*/ 301 h 331"/>
                <a:gd name="T64" fmla="*/ 15 w 168"/>
                <a:gd name="T65" fmla="*/ 308 h 3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8" h="331">
                  <a:moveTo>
                    <a:pt x="0" y="308"/>
                  </a:moveTo>
                  <a:lnTo>
                    <a:pt x="0" y="330"/>
                  </a:lnTo>
                  <a:lnTo>
                    <a:pt x="18" y="329"/>
                  </a:lnTo>
                  <a:lnTo>
                    <a:pt x="33" y="326"/>
                  </a:lnTo>
                  <a:lnTo>
                    <a:pt x="50" y="322"/>
                  </a:lnTo>
                  <a:lnTo>
                    <a:pt x="64" y="317"/>
                  </a:lnTo>
                  <a:lnTo>
                    <a:pt x="79" y="310"/>
                  </a:lnTo>
                  <a:lnTo>
                    <a:pt x="93" y="301"/>
                  </a:lnTo>
                  <a:lnTo>
                    <a:pt x="106" y="292"/>
                  </a:lnTo>
                  <a:lnTo>
                    <a:pt x="117" y="281"/>
                  </a:lnTo>
                  <a:lnTo>
                    <a:pt x="129" y="270"/>
                  </a:lnTo>
                  <a:lnTo>
                    <a:pt x="139" y="257"/>
                  </a:lnTo>
                  <a:lnTo>
                    <a:pt x="146" y="244"/>
                  </a:lnTo>
                  <a:lnTo>
                    <a:pt x="153" y="229"/>
                  </a:lnTo>
                  <a:lnTo>
                    <a:pt x="159" y="214"/>
                  </a:lnTo>
                  <a:lnTo>
                    <a:pt x="163" y="198"/>
                  </a:lnTo>
                  <a:lnTo>
                    <a:pt x="166" y="182"/>
                  </a:lnTo>
                  <a:lnTo>
                    <a:pt x="167" y="165"/>
                  </a:lnTo>
                  <a:lnTo>
                    <a:pt x="166" y="148"/>
                  </a:lnTo>
                  <a:lnTo>
                    <a:pt x="163" y="131"/>
                  </a:lnTo>
                  <a:lnTo>
                    <a:pt x="159" y="116"/>
                  </a:lnTo>
                  <a:lnTo>
                    <a:pt x="153" y="100"/>
                  </a:lnTo>
                  <a:lnTo>
                    <a:pt x="146" y="86"/>
                  </a:lnTo>
                  <a:lnTo>
                    <a:pt x="139" y="73"/>
                  </a:lnTo>
                  <a:lnTo>
                    <a:pt x="129" y="59"/>
                  </a:lnTo>
                  <a:lnTo>
                    <a:pt x="117" y="48"/>
                  </a:lnTo>
                  <a:lnTo>
                    <a:pt x="106" y="37"/>
                  </a:lnTo>
                  <a:lnTo>
                    <a:pt x="93" y="28"/>
                  </a:lnTo>
                  <a:lnTo>
                    <a:pt x="79" y="19"/>
                  </a:lnTo>
                  <a:lnTo>
                    <a:pt x="64" y="12"/>
                  </a:lnTo>
                  <a:lnTo>
                    <a:pt x="50" y="7"/>
                  </a:lnTo>
                  <a:lnTo>
                    <a:pt x="33" y="3"/>
                  </a:lnTo>
                  <a:lnTo>
                    <a:pt x="18" y="1"/>
                  </a:lnTo>
                  <a:lnTo>
                    <a:pt x="0" y="0"/>
                  </a:lnTo>
                  <a:lnTo>
                    <a:pt x="0" y="22"/>
                  </a:lnTo>
                  <a:lnTo>
                    <a:pt x="15" y="22"/>
                  </a:lnTo>
                  <a:lnTo>
                    <a:pt x="29" y="25"/>
                  </a:lnTo>
                  <a:lnTo>
                    <a:pt x="43" y="28"/>
                  </a:lnTo>
                  <a:lnTo>
                    <a:pt x="57" y="33"/>
                  </a:lnTo>
                  <a:lnTo>
                    <a:pt x="69" y="38"/>
                  </a:lnTo>
                  <a:lnTo>
                    <a:pt x="81" y="46"/>
                  </a:lnTo>
                  <a:lnTo>
                    <a:pt x="92" y="55"/>
                  </a:lnTo>
                  <a:lnTo>
                    <a:pt x="103" y="63"/>
                  </a:lnTo>
                  <a:lnTo>
                    <a:pt x="111" y="74"/>
                  </a:lnTo>
                  <a:lnTo>
                    <a:pt x="120" y="85"/>
                  </a:lnTo>
                  <a:lnTo>
                    <a:pt x="127" y="97"/>
                  </a:lnTo>
                  <a:lnTo>
                    <a:pt x="133" y="109"/>
                  </a:lnTo>
                  <a:lnTo>
                    <a:pt x="139" y="122"/>
                  </a:lnTo>
                  <a:lnTo>
                    <a:pt x="142" y="136"/>
                  </a:lnTo>
                  <a:lnTo>
                    <a:pt x="144" y="150"/>
                  </a:lnTo>
                  <a:lnTo>
                    <a:pt x="145" y="165"/>
                  </a:lnTo>
                  <a:lnTo>
                    <a:pt x="144" y="179"/>
                  </a:lnTo>
                  <a:lnTo>
                    <a:pt x="142" y="193"/>
                  </a:lnTo>
                  <a:lnTo>
                    <a:pt x="139" y="208"/>
                  </a:lnTo>
                  <a:lnTo>
                    <a:pt x="133" y="221"/>
                  </a:lnTo>
                  <a:lnTo>
                    <a:pt x="127" y="233"/>
                  </a:lnTo>
                  <a:lnTo>
                    <a:pt x="120" y="245"/>
                  </a:lnTo>
                  <a:lnTo>
                    <a:pt x="111" y="256"/>
                  </a:lnTo>
                  <a:lnTo>
                    <a:pt x="103" y="266"/>
                  </a:lnTo>
                  <a:lnTo>
                    <a:pt x="92" y="275"/>
                  </a:lnTo>
                  <a:lnTo>
                    <a:pt x="81" y="284"/>
                  </a:lnTo>
                  <a:lnTo>
                    <a:pt x="69" y="291"/>
                  </a:lnTo>
                  <a:lnTo>
                    <a:pt x="57" y="297"/>
                  </a:lnTo>
                  <a:lnTo>
                    <a:pt x="43" y="301"/>
                  </a:lnTo>
                  <a:lnTo>
                    <a:pt x="29" y="305"/>
                  </a:lnTo>
                  <a:lnTo>
                    <a:pt x="15" y="308"/>
                  </a:lnTo>
                  <a:lnTo>
                    <a:pt x="0" y="308"/>
                  </a:lnTo>
                </a:path>
              </a:pathLst>
            </a:custGeom>
            <a:solidFill>
              <a:srgbClr val="DEDEE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38" name="Freeform 74"/>
            <p:cNvSpPr>
              <a:spLocks/>
            </p:cNvSpPr>
            <p:nvPr/>
          </p:nvSpPr>
          <p:spPr bwMode="auto">
            <a:xfrm>
              <a:off x="1061" y="3223"/>
              <a:ext cx="166" cy="331"/>
            </a:xfrm>
            <a:custGeom>
              <a:avLst/>
              <a:gdLst>
                <a:gd name="T0" fmla="*/ 165 w 166"/>
                <a:gd name="T1" fmla="*/ 1 h 331"/>
                <a:gd name="T2" fmla="*/ 148 w 166"/>
                <a:gd name="T3" fmla="*/ 1 h 331"/>
                <a:gd name="T4" fmla="*/ 116 w 166"/>
                <a:gd name="T5" fmla="*/ 8 h 331"/>
                <a:gd name="T6" fmla="*/ 86 w 166"/>
                <a:gd name="T7" fmla="*/ 20 h 331"/>
                <a:gd name="T8" fmla="*/ 60 w 166"/>
                <a:gd name="T9" fmla="*/ 37 h 331"/>
                <a:gd name="T10" fmla="*/ 38 w 166"/>
                <a:gd name="T11" fmla="*/ 60 h 331"/>
                <a:gd name="T12" fmla="*/ 19 w 166"/>
                <a:gd name="T13" fmla="*/ 86 h 331"/>
                <a:gd name="T14" fmla="*/ 7 w 166"/>
                <a:gd name="T15" fmla="*/ 116 h 331"/>
                <a:gd name="T16" fmla="*/ 1 w 166"/>
                <a:gd name="T17" fmla="*/ 148 h 331"/>
                <a:gd name="T18" fmla="*/ 1 w 166"/>
                <a:gd name="T19" fmla="*/ 182 h 331"/>
                <a:gd name="T20" fmla="*/ 7 w 166"/>
                <a:gd name="T21" fmla="*/ 214 h 331"/>
                <a:gd name="T22" fmla="*/ 19 w 166"/>
                <a:gd name="T23" fmla="*/ 244 h 331"/>
                <a:gd name="T24" fmla="*/ 38 w 166"/>
                <a:gd name="T25" fmla="*/ 270 h 331"/>
                <a:gd name="T26" fmla="*/ 60 w 166"/>
                <a:gd name="T27" fmla="*/ 292 h 331"/>
                <a:gd name="T28" fmla="*/ 86 w 166"/>
                <a:gd name="T29" fmla="*/ 310 h 331"/>
                <a:gd name="T30" fmla="*/ 116 w 166"/>
                <a:gd name="T31" fmla="*/ 322 h 331"/>
                <a:gd name="T32" fmla="*/ 148 w 166"/>
                <a:gd name="T33" fmla="*/ 329 h 331"/>
                <a:gd name="T34" fmla="*/ 165 w 166"/>
                <a:gd name="T35" fmla="*/ 308 h 331"/>
                <a:gd name="T36" fmla="*/ 136 w 166"/>
                <a:gd name="T37" fmla="*/ 305 h 331"/>
                <a:gd name="T38" fmla="*/ 110 w 166"/>
                <a:gd name="T39" fmla="*/ 297 h 331"/>
                <a:gd name="T40" fmla="*/ 84 w 166"/>
                <a:gd name="T41" fmla="*/ 284 h 331"/>
                <a:gd name="T42" fmla="*/ 63 w 166"/>
                <a:gd name="T43" fmla="*/ 266 h 331"/>
                <a:gd name="T44" fmla="*/ 46 w 166"/>
                <a:gd name="T45" fmla="*/ 246 h 331"/>
                <a:gd name="T46" fmla="*/ 32 w 166"/>
                <a:gd name="T47" fmla="*/ 221 h 331"/>
                <a:gd name="T48" fmla="*/ 24 w 166"/>
                <a:gd name="T49" fmla="*/ 193 h 331"/>
                <a:gd name="T50" fmla="*/ 21 w 166"/>
                <a:gd name="T51" fmla="*/ 165 h 331"/>
                <a:gd name="T52" fmla="*/ 24 w 166"/>
                <a:gd name="T53" fmla="*/ 137 h 331"/>
                <a:gd name="T54" fmla="*/ 32 w 166"/>
                <a:gd name="T55" fmla="*/ 109 h 331"/>
                <a:gd name="T56" fmla="*/ 46 w 166"/>
                <a:gd name="T57" fmla="*/ 84 h 331"/>
                <a:gd name="T58" fmla="*/ 63 w 166"/>
                <a:gd name="T59" fmla="*/ 64 h 331"/>
                <a:gd name="T60" fmla="*/ 84 w 166"/>
                <a:gd name="T61" fmla="*/ 46 h 331"/>
                <a:gd name="T62" fmla="*/ 110 w 166"/>
                <a:gd name="T63" fmla="*/ 33 h 331"/>
                <a:gd name="T64" fmla="*/ 136 w 166"/>
                <a:gd name="T65" fmla="*/ 25 h 331"/>
                <a:gd name="T66" fmla="*/ 165 w 166"/>
                <a:gd name="T67" fmla="*/ 22 h 3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6" h="331">
                  <a:moveTo>
                    <a:pt x="165" y="22"/>
                  </a:moveTo>
                  <a:lnTo>
                    <a:pt x="165" y="1"/>
                  </a:lnTo>
                  <a:lnTo>
                    <a:pt x="165" y="0"/>
                  </a:lnTo>
                  <a:lnTo>
                    <a:pt x="148" y="1"/>
                  </a:lnTo>
                  <a:lnTo>
                    <a:pt x="131" y="4"/>
                  </a:lnTo>
                  <a:lnTo>
                    <a:pt x="116" y="8"/>
                  </a:lnTo>
                  <a:lnTo>
                    <a:pt x="101" y="13"/>
                  </a:lnTo>
                  <a:lnTo>
                    <a:pt x="86" y="20"/>
                  </a:lnTo>
                  <a:lnTo>
                    <a:pt x="72" y="29"/>
                  </a:lnTo>
                  <a:lnTo>
                    <a:pt x="60" y="37"/>
                  </a:lnTo>
                  <a:lnTo>
                    <a:pt x="49" y="48"/>
                  </a:lnTo>
                  <a:lnTo>
                    <a:pt x="38" y="60"/>
                  </a:lnTo>
                  <a:lnTo>
                    <a:pt x="28" y="73"/>
                  </a:lnTo>
                  <a:lnTo>
                    <a:pt x="19" y="86"/>
                  </a:lnTo>
                  <a:lnTo>
                    <a:pt x="13" y="100"/>
                  </a:lnTo>
                  <a:lnTo>
                    <a:pt x="7" y="116"/>
                  </a:lnTo>
                  <a:lnTo>
                    <a:pt x="3" y="132"/>
                  </a:lnTo>
                  <a:lnTo>
                    <a:pt x="1" y="148"/>
                  </a:lnTo>
                  <a:lnTo>
                    <a:pt x="0" y="165"/>
                  </a:lnTo>
                  <a:lnTo>
                    <a:pt x="1" y="182"/>
                  </a:lnTo>
                  <a:lnTo>
                    <a:pt x="3" y="198"/>
                  </a:lnTo>
                  <a:lnTo>
                    <a:pt x="7" y="214"/>
                  </a:lnTo>
                  <a:lnTo>
                    <a:pt x="13" y="229"/>
                  </a:lnTo>
                  <a:lnTo>
                    <a:pt x="19" y="244"/>
                  </a:lnTo>
                  <a:lnTo>
                    <a:pt x="28" y="257"/>
                  </a:lnTo>
                  <a:lnTo>
                    <a:pt x="38" y="270"/>
                  </a:lnTo>
                  <a:lnTo>
                    <a:pt x="49" y="282"/>
                  </a:lnTo>
                  <a:lnTo>
                    <a:pt x="60" y="292"/>
                  </a:lnTo>
                  <a:lnTo>
                    <a:pt x="72" y="301"/>
                  </a:lnTo>
                  <a:lnTo>
                    <a:pt x="86" y="310"/>
                  </a:lnTo>
                  <a:lnTo>
                    <a:pt x="101" y="317"/>
                  </a:lnTo>
                  <a:lnTo>
                    <a:pt x="116" y="322"/>
                  </a:lnTo>
                  <a:lnTo>
                    <a:pt x="131" y="326"/>
                  </a:lnTo>
                  <a:lnTo>
                    <a:pt x="148" y="329"/>
                  </a:lnTo>
                  <a:lnTo>
                    <a:pt x="165" y="330"/>
                  </a:lnTo>
                  <a:lnTo>
                    <a:pt x="165" y="308"/>
                  </a:lnTo>
                  <a:lnTo>
                    <a:pt x="150" y="308"/>
                  </a:lnTo>
                  <a:lnTo>
                    <a:pt x="136" y="305"/>
                  </a:lnTo>
                  <a:lnTo>
                    <a:pt x="122" y="301"/>
                  </a:lnTo>
                  <a:lnTo>
                    <a:pt x="110" y="297"/>
                  </a:lnTo>
                  <a:lnTo>
                    <a:pt x="97" y="291"/>
                  </a:lnTo>
                  <a:lnTo>
                    <a:pt x="84" y="284"/>
                  </a:lnTo>
                  <a:lnTo>
                    <a:pt x="74" y="275"/>
                  </a:lnTo>
                  <a:lnTo>
                    <a:pt x="63" y="266"/>
                  </a:lnTo>
                  <a:lnTo>
                    <a:pt x="54" y="256"/>
                  </a:lnTo>
                  <a:lnTo>
                    <a:pt x="46" y="246"/>
                  </a:lnTo>
                  <a:lnTo>
                    <a:pt x="39" y="233"/>
                  </a:lnTo>
                  <a:lnTo>
                    <a:pt x="32" y="221"/>
                  </a:lnTo>
                  <a:lnTo>
                    <a:pt x="28" y="208"/>
                  </a:lnTo>
                  <a:lnTo>
                    <a:pt x="24" y="193"/>
                  </a:lnTo>
                  <a:lnTo>
                    <a:pt x="22" y="180"/>
                  </a:lnTo>
                  <a:lnTo>
                    <a:pt x="21" y="165"/>
                  </a:lnTo>
                  <a:lnTo>
                    <a:pt x="22" y="150"/>
                  </a:lnTo>
                  <a:lnTo>
                    <a:pt x="24" y="137"/>
                  </a:lnTo>
                  <a:lnTo>
                    <a:pt x="28" y="122"/>
                  </a:lnTo>
                  <a:lnTo>
                    <a:pt x="32" y="109"/>
                  </a:lnTo>
                  <a:lnTo>
                    <a:pt x="39" y="97"/>
                  </a:lnTo>
                  <a:lnTo>
                    <a:pt x="46" y="84"/>
                  </a:lnTo>
                  <a:lnTo>
                    <a:pt x="54" y="74"/>
                  </a:lnTo>
                  <a:lnTo>
                    <a:pt x="63" y="64"/>
                  </a:lnTo>
                  <a:lnTo>
                    <a:pt x="74" y="55"/>
                  </a:lnTo>
                  <a:lnTo>
                    <a:pt x="84" y="46"/>
                  </a:lnTo>
                  <a:lnTo>
                    <a:pt x="97" y="38"/>
                  </a:lnTo>
                  <a:lnTo>
                    <a:pt x="110" y="33"/>
                  </a:lnTo>
                  <a:lnTo>
                    <a:pt x="122" y="28"/>
                  </a:lnTo>
                  <a:lnTo>
                    <a:pt x="136" y="25"/>
                  </a:lnTo>
                  <a:lnTo>
                    <a:pt x="150" y="22"/>
                  </a:lnTo>
                  <a:lnTo>
                    <a:pt x="165" y="22"/>
                  </a:lnTo>
                </a:path>
              </a:pathLst>
            </a:custGeom>
            <a:solidFill>
              <a:srgbClr val="DEDEE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39" name="Freeform 75"/>
            <p:cNvSpPr>
              <a:spLocks/>
            </p:cNvSpPr>
            <p:nvPr/>
          </p:nvSpPr>
          <p:spPr bwMode="auto">
            <a:xfrm>
              <a:off x="1230" y="3245"/>
              <a:ext cx="144" cy="287"/>
            </a:xfrm>
            <a:custGeom>
              <a:avLst/>
              <a:gdLst>
                <a:gd name="T0" fmla="*/ 0 w 144"/>
                <a:gd name="T1" fmla="*/ 286 h 287"/>
                <a:gd name="T2" fmla="*/ 29 w 144"/>
                <a:gd name="T3" fmla="*/ 283 h 287"/>
                <a:gd name="T4" fmla="*/ 55 w 144"/>
                <a:gd name="T5" fmla="*/ 275 h 287"/>
                <a:gd name="T6" fmla="*/ 80 w 144"/>
                <a:gd name="T7" fmla="*/ 261 h 287"/>
                <a:gd name="T8" fmla="*/ 101 w 144"/>
                <a:gd name="T9" fmla="*/ 244 h 287"/>
                <a:gd name="T10" fmla="*/ 119 w 144"/>
                <a:gd name="T11" fmla="*/ 223 h 287"/>
                <a:gd name="T12" fmla="*/ 131 w 144"/>
                <a:gd name="T13" fmla="*/ 199 h 287"/>
                <a:gd name="T14" fmla="*/ 140 w 144"/>
                <a:gd name="T15" fmla="*/ 171 h 287"/>
                <a:gd name="T16" fmla="*/ 143 w 144"/>
                <a:gd name="T17" fmla="*/ 143 h 287"/>
                <a:gd name="T18" fmla="*/ 140 w 144"/>
                <a:gd name="T19" fmla="*/ 114 h 287"/>
                <a:gd name="T20" fmla="*/ 131 w 144"/>
                <a:gd name="T21" fmla="*/ 87 h 287"/>
                <a:gd name="T22" fmla="*/ 119 w 144"/>
                <a:gd name="T23" fmla="*/ 63 h 287"/>
                <a:gd name="T24" fmla="*/ 101 w 144"/>
                <a:gd name="T25" fmla="*/ 41 h 287"/>
                <a:gd name="T26" fmla="*/ 80 w 144"/>
                <a:gd name="T27" fmla="*/ 25 h 287"/>
                <a:gd name="T28" fmla="*/ 55 w 144"/>
                <a:gd name="T29" fmla="*/ 11 h 287"/>
                <a:gd name="T30" fmla="*/ 29 w 144"/>
                <a:gd name="T31" fmla="*/ 3 h 287"/>
                <a:gd name="T32" fmla="*/ 0 w 144"/>
                <a:gd name="T33" fmla="*/ 0 h 287"/>
                <a:gd name="T34" fmla="*/ 13 w 144"/>
                <a:gd name="T35" fmla="*/ 22 h 287"/>
                <a:gd name="T36" fmla="*/ 36 w 144"/>
                <a:gd name="T37" fmla="*/ 27 h 287"/>
                <a:gd name="T38" fmla="*/ 58 w 144"/>
                <a:gd name="T39" fmla="*/ 35 h 287"/>
                <a:gd name="T40" fmla="*/ 77 w 144"/>
                <a:gd name="T41" fmla="*/ 49 h 287"/>
                <a:gd name="T42" fmla="*/ 93 w 144"/>
                <a:gd name="T43" fmla="*/ 65 h 287"/>
                <a:gd name="T44" fmla="*/ 107 w 144"/>
                <a:gd name="T45" fmla="*/ 85 h 287"/>
                <a:gd name="T46" fmla="*/ 116 w 144"/>
                <a:gd name="T47" fmla="*/ 107 h 287"/>
                <a:gd name="T48" fmla="*/ 121 w 144"/>
                <a:gd name="T49" fmla="*/ 130 h 287"/>
                <a:gd name="T50" fmla="*/ 121 w 144"/>
                <a:gd name="T51" fmla="*/ 155 h 287"/>
                <a:gd name="T52" fmla="*/ 116 w 144"/>
                <a:gd name="T53" fmla="*/ 179 h 287"/>
                <a:gd name="T54" fmla="*/ 107 w 144"/>
                <a:gd name="T55" fmla="*/ 201 h 287"/>
                <a:gd name="T56" fmla="*/ 93 w 144"/>
                <a:gd name="T57" fmla="*/ 220 h 287"/>
                <a:gd name="T58" fmla="*/ 77 w 144"/>
                <a:gd name="T59" fmla="*/ 236 h 287"/>
                <a:gd name="T60" fmla="*/ 58 w 144"/>
                <a:gd name="T61" fmla="*/ 250 h 287"/>
                <a:gd name="T62" fmla="*/ 36 w 144"/>
                <a:gd name="T63" fmla="*/ 259 h 287"/>
                <a:gd name="T64" fmla="*/ 13 w 144"/>
                <a:gd name="T65" fmla="*/ 264 h 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4" h="287">
                  <a:moveTo>
                    <a:pt x="0" y="264"/>
                  </a:moveTo>
                  <a:lnTo>
                    <a:pt x="0" y="286"/>
                  </a:lnTo>
                  <a:lnTo>
                    <a:pt x="15" y="285"/>
                  </a:lnTo>
                  <a:lnTo>
                    <a:pt x="29" y="283"/>
                  </a:lnTo>
                  <a:lnTo>
                    <a:pt x="43" y="279"/>
                  </a:lnTo>
                  <a:lnTo>
                    <a:pt x="55" y="275"/>
                  </a:lnTo>
                  <a:lnTo>
                    <a:pt x="68" y="269"/>
                  </a:lnTo>
                  <a:lnTo>
                    <a:pt x="80" y="261"/>
                  </a:lnTo>
                  <a:lnTo>
                    <a:pt x="90" y="253"/>
                  </a:lnTo>
                  <a:lnTo>
                    <a:pt x="101" y="244"/>
                  </a:lnTo>
                  <a:lnTo>
                    <a:pt x="110" y="233"/>
                  </a:lnTo>
                  <a:lnTo>
                    <a:pt x="119" y="223"/>
                  </a:lnTo>
                  <a:lnTo>
                    <a:pt x="126" y="211"/>
                  </a:lnTo>
                  <a:lnTo>
                    <a:pt x="131" y="199"/>
                  </a:lnTo>
                  <a:lnTo>
                    <a:pt x="137" y="186"/>
                  </a:lnTo>
                  <a:lnTo>
                    <a:pt x="140" y="171"/>
                  </a:lnTo>
                  <a:lnTo>
                    <a:pt x="142" y="157"/>
                  </a:lnTo>
                  <a:lnTo>
                    <a:pt x="143" y="143"/>
                  </a:lnTo>
                  <a:lnTo>
                    <a:pt x="142" y="128"/>
                  </a:lnTo>
                  <a:lnTo>
                    <a:pt x="140" y="114"/>
                  </a:lnTo>
                  <a:lnTo>
                    <a:pt x="137" y="100"/>
                  </a:lnTo>
                  <a:lnTo>
                    <a:pt x="131" y="87"/>
                  </a:lnTo>
                  <a:lnTo>
                    <a:pt x="126" y="75"/>
                  </a:lnTo>
                  <a:lnTo>
                    <a:pt x="119" y="63"/>
                  </a:lnTo>
                  <a:lnTo>
                    <a:pt x="110" y="52"/>
                  </a:lnTo>
                  <a:lnTo>
                    <a:pt x="101" y="41"/>
                  </a:lnTo>
                  <a:lnTo>
                    <a:pt x="90" y="33"/>
                  </a:lnTo>
                  <a:lnTo>
                    <a:pt x="80" y="25"/>
                  </a:lnTo>
                  <a:lnTo>
                    <a:pt x="68" y="17"/>
                  </a:lnTo>
                  <a:lnTo>
                    <a:pt x="55" y="11"/>
                  </a:lnTo>
                  <a:lnTo>
                    <a:pt x="43" y="7"/>
                  </a:lnTo>
                  <a:lnTo>
                    <a:pt x="29" y="3"/>
                  </a:lnTo>
                  <a:lnTo>
                    <a:pt x="15" y="1"/>
                  </a:lnTo>
                  <a:lnTo>
                    <a:pt x="0" y="0"/>
                  </a:lnTo>
                  <a:lnTo>
                    <a:pt x="0" y="21"/>
                  </a:lnTo>
                  <a:lnTo>
                    <a:pt x="13" y="22"/>
                  </a:lnTo>
                  <a:lnTo>
                    <a:pt x="24" y="24"/>
                  </a:lnTo>
                  <a:lnTo>
                    <a:pt x="36" y="27"/>
                  </a:lnTo>
                  <a:lnTo>
                    <a:pt x="47" y="31"/>
                  </a:lnTo>
                  <a:lnTo>
                    <a:pt x="58" y="35"/>
                  </a:lnTo>
                  <a:lnTo>
                    <a:pt x="68" y="42"/>
                  </a:lnTo>
                  <a:lnTo>
                    <a:pt x="77" y="49"/>
                  </a:lnTo>
                  <a:lnTo>
                    <a:pt x="86" y="56"/>
                  </a:lnTo>
                  <a:lnTo>
                    <a:pt x="93" y="65"/>
                  </a:lnTo>
                  <a:lnTo>
                    <a:pt x="100" y="75"/>
                  </a:lnTo>
                  <a:lnTo>
                    <a:pt x="107" y="85"/>
                  </a:lnTo>
                  <a:lnTo>
                    <a:pt x="112" y="96"/>
                  </a:lnTo>
                  <a:lnTo>
                    <a:pt x="116" y="107"/>
                  </a:lnTo>
                  <a:lnTo>
                    <a:pt x="120" y="118"/>
                  </a:lnTo>
                  <a:lnTo>
                    <a:pt x="121" y="130"/>
                  </a:lnTo>
                  <a:lnTo>
                    <a:pt x="122" y="143"/>
                  </a:lnTo>
                  <a:lnTo>
                    <a:pt x="121" y="155"/>
                  </a:lnTo>
                  <a:lnTo>
                    <a:pt x="120" y="167"/>
                  </a:lnTo>
                  <a:lnTo>
                    <a:pt x="116" y="179"/>
                  </a:lnTo>
                  <a:lnTo>
                    <a:pt x="112" y="190"/>
                  </a:lnTo>
                  <a:lnTo>
                    <a:pt x="107" y="201"/>
                  </a:lnTo>
                  <a:lnTo>
                    <a:pt x="100" y="210"/>
                  </a:lnTo>
                  <a:lnTo>
                    <a:pt x="93" y="220"/>
                  </a:lnTo>
                  <a:lnTo>
                    <a:pt x="86" y="229"/>
                  </a:lnTo>
                  <a:lnTo>
                    <a:pt x="77" y="236"/>
                  </a:lnTo>
                  <a:lnTo>
                    <a:pt x="68" y="244"/>
                  </a:lnTo>
                  <a:lnTo>
                    <a:pt x="58" y="250"/>
                  </a:lnTo>
                  <a:lnTo>
                    <a:pt x="47" y="254"/>
                  </a:lnTo>
                  <a:lnTo>
                    <a:pt x="36" y="259"/>
                  </a:lnTo>
                  <a:lnTo>
                    <a:pt x="24" y="262"/>
                  </a:lnTo>
                  <a:lnTo>
                    <a:pt x="13" y="264"/>
                  </a:lnTo>
                  <a:lnTo>
                    <a:pt x="0" y="264"/>
                  </a:lnTo>
                </a:path>
              </a:pathLst>
            </a:custGeom>
            <a:solidFill>
              <a:srgbClr val="E3E1ED"/>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40" name="Freeform 76"/>
            <p:cNvSpPr>
              <a:spLocks/>
            </p:cNvSpPr>
            <p:nvPr/>
          </p:nvSpPr>
          <p:spPr bwMode="auto">
            <a:xfrm>
              <a:off x="1082" y="3245"/>
              <a:ext cx="145" cy="287"/>
            </a:xfrm>
            <a:custGeom>
              <a:avLst/>
              <a:gdLst>
                <a:gd name="T0" fmla="*/ 144 w 145"/>
                <a:gd name="T1" fmla="*/ 1 h 287"/>
                <a:gd name="T2" fmla="*/ 129 w 145"/>
                <a:gd name="T3" fmla="*/ 1 h 287"/>
                <a:gd name="T4" fmla="*/ 101 w 145"/>
                <a:gd name="T5" fmla="*/ 7 h 287"/>
                <a:gd name="T6" fmla="*/ 76 w 145"/>
                <a:gd name="T7" fmla="*/ 17 h 287"/>
                <a:gd name="T8" fmla="*/ 53 w 145"/>
                <a:gd name="T9" fmla="*/ 33 h 287"/>
                <a:gd name="T10" fmla="*/ 33 w 145"/>
                <a:gd name="T11" fmla="*/ 52 h 287"/>
                <a:gd name="T12" fmla="*/ 18 w 145"/>
                <a:gd name="T13" fmla="*/ 75 h 287"/>
                <a:gd name="T14" fmla="*/ 7 w 145"/>
                <a:gd name="T15" fmla="*/ 100 h 287"/>
                <a:gd name="T16" fmla="*/ 1 w 145"/>
                <a:gd name="T17" fmla="*/ 128 h 287"/>
                <a:gd name="T18" fmla="*/ 1 w 145"/>
                <a:gd name="T19" fmla="*/ 158 h 287"/>
                <a:gd name="T20" fmla="*/ 7 w 145"/>
                <a:gd name="T21" fmla="*/ 186 h 287"/>
                <a:gd name="T22" fmla="*/ 18 w 145"/>
                <a:gd name="T23" fmla="*/ 211 h 287"/>
                <a:gd name="T24" fmla="*/ 33 w 145"/>
                <a:gd name="T25" fmla="*/ 234 h 287"/>
                <a:gd name="T26" fmla="*/ 53 w 145"/>
                <a:gd name="T27" fmla="*/ 253 h 287"/>
                <a:gd name="T28" fmla="*/ 76 w 145"/>
                <a:gd name="T29" fmla="*/ 269 h 287"/>
                <a:gd name="T30" fmla="*/ 101 w 145"/>
                <a:gd name="T31" fmla="*/ 279 h 287"/>
                <a:gd name="T32" fmla="*/ 129 w 145"/>
                <a:gd name="T33" fmla="*/ 285 h 287"/>
                <a:gd name="T34" fmla="*/ 144 w 145"/>
                <a:gd name="T35" fmla="*/ 265 h 287"/>
                <a:gd name="T36" fmla="*/ 120 w 145"/>
                <a:gd name="T37" fmla="*/ 262 h 287"/>
                <a:gd name="T38" fmla="*/ 96 w 145"/>
                <a:gd name="T39" fmla="*/ 254 h 287"/>
                <a:gd name="T40" fmla="*/ 76 w 145"/>
                <a:gd name="T41" fmla="*/ 244 h 287"/>
                <a:gd name="T42" fmla="*/ 57 w 145"/>
                <a:gd name="T43" fmla="*/ 229 h 287"/>
                <a:gd name="T44" fmla="*/ 43 w 145"/>
                <a:gd name="T45" fmla="*/ 210 h 287"/>
                <a:gd name="T46" fmla="*/ 31 w 145"/>
                <a:gd name="T47" fmla="*/ 190 h 287"/>
                <a:gd name="T48" fmla="*/ 24 w 145"/>
                <a:gd name="T49" fmla="*/ 167 h 287"/>
                <a:gd name="T50" fmla="*/ 22 w 145"/>
                <a:gd name="T51" fmla="*/ 143 h 287"/>
                <a:gd name="T52" fmla="*/ 24 w 145"/>
                <a:gd name="T53" fmla="*/ 119 h 287"/>
                <a:gd name="T54" fmla="*/ 31 w 145"/>
                <a:gd name="T55" fmla="*/ 96 h 287"/>
                <a:gd name="T56" fmla="*/ 43 w 145"/>
                <a:gd name="T57" fmla="*/ 75 h 287"/>
                <a:gd name="T58" fmla="*/ 57 w 145"/>
                <a:gd name="T59" fmla="*/ 57 h 287"/>
                <a:gd name="T60" fmla="*/ 76 w 145"/>
                <a:gd name="T61" fmla="*/ 42 h 287"/>
                <a:gd name="T62" fmla="*/ 96 w 145"/>
                <a:gd name="T63" fmla="*/ 32 h 287"/>
                <a:gd name="T64" fmla="*/ 120 w 145"/>
                <a:gd name="T65" fmla="*/ 24 h 287"/>
                <a:gd name="T66" fmla="*/ 144 w 145"/>
                <a:gd name="T67" fmla="*/ 21 h 2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5" h="287">
                  <a:moveTo>
                    <a:pt x="144" y="21"/>
                  </a:moveTo>
                  <a:lnTo>
                    <a:pt x="144" y="1"/>
                  </a:lnTo>
                  <a:lnTo>
                    <a:pt x="144" y="0"/>
                  </a:lnTo>
                  <a:lnTo>
                    <a:pt x="129" y="1"/>
                  </a:lnTo>
                  <a:lnTo>
                    <a:pt x="115" y="3"/>
                  </a:lnTo>
                  <a:lnTo>
                    <a:pt x="101" y="7"/>
                  </a:lnTo>
                  <a:lnTo>
                    <a:pt x="89" y="11"/>
                  </a:lnTo>
                  <a:lnTo>
                    <a:pt x="76" y="17"/>
                  </a:lnTo>
                  <a:lnTo>
                    <a:pt x="64" y="24"/>
                  </a:lnTo>
                  <a:lnTo>
                    <a:pt x="53" y="33"/>
                  </a:lnTo>
                  <a:lnTo>
                    <a:pt x="42" y="42"/>
                  </a:lnTo>
                  <a:lnTo>
                    <a:pt x="33" y="52"/>
                  </a:lnTo>
                  <a:lnTo>
                    <a:pt x="24" y="63"/>
                  </a:lnTo>
                  <a:lnTo>
                    <a:pt x="18" y="75"/>
                  </a:lnTo>
                  <a:lnTo>
                    <a:pt x="12" y="87"/>
                  </a:lnTo>
                  <a:lnTo>
                    <a:pt x="7" y="100"/>
                  </a:lnTo>
                  <a:lnTo>
                    <a:pt x="3" y="115"/>
                  </a:lnTo>
                  <a:lnTo>
                    <a:pt x="1" y="128"/>
                  </a:lnTo>
                  <a:lnTo>
                    <a:pt x="0" y="143"/>
                  </a:lnTo>
                  <a:lnTo>
                    <a:pt x="1" y="158"/>
                  </a:lnTo>
                  <a:lnTo>
                    <a:pt x="3" y="171"/>
                  </a:lnTo>
                  <a:lnTo>
                    <a:pt x="7" y="186"/>
                  </a:lnTo>
                  <a:lnTo>
                    <a:pt x="12" y="199"/>
                  </a:lnTo>
                  <a:lnTo>
                    <a:pt x="18" y="211"/>
                  </a:lnTo>
                  <a:lnTo>
                    <a:pt x="24" y="223"/>
                  </a:lnTo>
                  <a:lnTo>
                    <a:pt x="33" y="234"/>
                  </a:lnTo>
                  <a:lnTo>
                    <a:pt x="42" y="244"/>
                  </a:lnTo>
                  <a:lnTo>
                    <a:pt x="53" y="253"/>
                  </a:lnTo>
                  <a:lnTo>
                    <a:pt x="64" y="262"/>
                  </a:lnTo>
                  <a:lnTo>
                    <a:pt x="76" y="269"/>
                  </a:lnTo>
                  <a:lnTo>
                    <a:pt x="89" y="275"/>
                  </a:lnTo>
                  <a:lnTo>
                    <a:pt x="101" y="279"/>
                  </a:lnTo>
                  <a:lnTo>
                    <a:pt x="115" y="283"/>
                  </a:lnTo>
                  <a:lnTo>
                    <a:pt x="129" y="285"/>
                  </a:lnTo>
                  <a:lnTo>
                    <a:pt x="144" y="286"/>
                  </a:lnTo>
                  <a:lnTo>
                    <a:pt x="144" y="265"/>
                  </a:lnTo>
                  <a:lnTo>
                    <a:pt x="131" y="264"/>
                  </a:lnTo>
                  <a:lnTo>
                    <a:pt x="120" y="262"/>
                  </a:lnTo>
                  <a:lnTo>
                    <a:pt x="108" y="259"/>
                  </a:lnTo>
                  <a:lnTo>
                    <a:pt x="96" y="254"/>
                  </a:lnTo>
                  <a:lnTo>
                    <a:pt x="86" y="250"/>
                  </a:lnTo>
                  <a:lnTo>
                    <a:pt x="76" y="244"/>
                  </a:lnTo>
                  <a:lnTo>
                    <a:pt x="66" y="236"/>
                  </a:lnTo>
                  <a:lnTo>
                    <a:pt x="57" y="229"/>
                  </a:lnTo>
                  <a:lnTo>
                    <a:pt x="50" y="220"/>
                  </a:lnTo>
                  <a:lnTo>
                    <a:pt x="43" y="210"/>
                  </a:lnTo>
                  <a:lnTo>
                    <a:pt x="36" y="201"/>
                  </a:lnTo>
                  <a:lnTo>
                    <a:pt x="31" y="190"/>
                  </a:lnTo>
                  <a:lnTo>
                    <a:pt x="27" y="179"/>
                  </a:lnTo>
                  <a:lnTo>
                    <a:pt x="24" y="167"/>
                  </a:lnTo>
                  <a:lnTo>
                    <a:pt x="22" y="155"/>
                  </a:lnTo>
                  <a:lnTo>
                    <a:pt x="22" y="143"/>
                  </a:lnTo>
                  <a:lnTo>
                    <a:pt x="22" y="131"/>
                  </a:lnTo>
                  <a:lnTo>
                    <a:pt x="24" y="119"/>
                  </a:lnTo>
                  <a:lnTo>
                    <a:pt x="27" y="107"/>
                  </a:lnTo>
                  <a:lnTo>
                    <a:pt x="31" y="96"/>
                  </a:lnTo>
                  <a:lnTo>
                    <a:pt x="36" y="85"/>
                  </a:lnTo>
                  <a:lnTo>
                    <a:pt x="43" y="75"/>
                  </a:lnTo>
                  <a:lnTo>
                    <a:pt x="50" y="66"/>
                  </a:lnTo>
                  <a:lnTo>
                    <a:pt x="57" y="57"/>
                  </a:lnTo>
                  <a:lnTo>
                    <a:pt x="66" y="50"/>
                  </a:lnTo>
                  <a:lnTo>
                    <a:pt x="76" y="42"/>
                  </a:lnTo>
                  <a:lnTo>
                    <a:pt x="86" y="36"/>
                  </a:lnTo>
                  <a:lnTo>
                    <a:pt x="96" y="32"/>
                  </a:lnTo>
                  <a:lnTo>
                    <a:pt x="108" y="27"/>
                  </a:lnTo>
                  <a:lnTo>
                    <a:pt x="120" y="24"/>
                  </a:lnTo>
                  <a:lnTo>
                    <a:pt x="131" y="22"/>
                  </a:lnTo>
                  <a:lnTo>
                    <a:pt x="144" y="21"/>
                  </a:lnTo>
                </a:path>
              </a:pathLst>
            </a:custGeom>
            <a:solidFill>
              <a:srgbClr val="E3E1ED"/>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41" name="Freeform 77"/>
            <p:cNvSpPr>
              <a:spLocks/>
            </p:cNvSpPr>
            <p:nvPr/>
          </p:nvSpPr>
          <p:spPr bwMode="auto">
            <a:xfrm>
              <a:off x="1230" y="3266"/>
              <a:ext cx="122" cy="244"/>
            </a:xfrm>
            <a:custGeom>
              <a:avLst/>
              <a:gdLst>
                <a:gd name="T0" fmla="*/ 0 w 122"/>
                <a:gd name="T1" fmla="*/ 243 h 244"/>
                <a:gd name="T2" fmla="*/ 24 w 122"/>
                <a:gd name="T3" fmla="*/ 241 h 244"/>
                <a:gd name="T4" fmla="*/ 48 w 122"/>
                <a:gd name="T5" fmla="*/ 233 h 244"/>
                <a:gd name="T6" fmla="*/ 68 w 122"/>
                <a:gd name="T7" fmla="*/ 222 h 244"/>
                <a:gd name="T8" fmla="*/ 85 w 122"/>
                <a:gd name="T9" fmla="*/ 208 h 244"/>
                <a:gd name="T10" fmla="*/ 101 w 122"/>
                <a:gd name="T11" fmla="*/ 189 h 244"/>
                <a:gd name="T12" fmla="*/ 111 w 122"/>
                <a:gd name="T13" fmla="*/ 168 h 244"/>
                <a:gd name="T14" fmla="*/ 119 w 122"/>
                <a:gd name="T15" fmla="*/ 146 h 244"/>
                <a:gd name="T16" fmla="*/ 121 w 122"/>
                <a:gd name="T17" fmla="*/ 122 h 244"/>
                <a:gd name="T18" fmla="*/ 119 w 122"/>
                <a:gd name="T19" fmla="*/ 97 h 244"/>
                <a:gd name="T20" fmla="*/ 111 w 122"/>
                <a:gd name="T21" fmla="*/ 75 h 244"/>
                <a:gd name="T22" fmla="*/ 101 w 122"/>
                <a:gd name="T23" fmla="*/ 54 h 244"/>
                <a:gd name="T24" fmla="*/ 85 w 122"/>
                <a:gd name="T25" fmla="*/ 35 h 244"/>
                <a:gd name="T26" fmla="*/ 68 w 122"/>
                <a:gd name="T27" fmla="*/ 21 h 244"/>
                <a:gd name="T28" fmla="*/ 48 w 122"/>
                <a:gd name="T29" fmla="*/ 10 h 244"/>
                <a:gd name="T30" fmla="*/ 24 w 122"/>
                <a:gd name="T31" fmla="*/ 3 h 244"/>
                <a:gd name="T32" fmla="*/ 0 w 122"/>
                <a:gd name="T33" fmla="*/ 0 h 244"/>
                <a:gd name="T34" fmla="*/ 10 w 122"/>
                <a:gd name="T35" fmla="*/ 23 h 244"/>
                <a:gd name="T36" fmla="*/ 29 w 122"/>
                <a:gd name="T37" fmla="*/ 27 h 244"/>
                <a:gd name="T38" fmla="*/ 48 w 122"/>
                <a:gd name="T39" fmla="*/ 34 h 244"/>
                <a:gd name="T40" fmla="*/ 63 w 122"/>
                <a:gd name="T41" fmla="*/ 45 h 244"/>
                <a:gd name="T42" fmla="*/ 77 w 122"/>
                <a:gd name="T43" fmla="*/ 58 h 244"/>
                <a:gd name="T44" fmla="*/ 88 w 122"/>
                <a:gd name="T45" fmla="*/ 75 h 244"/>
                <a:gd name="T46" fmla="*/ 95 w 122"/>
                <a:gd name="T47" fmla="*/ 92 h 244"/>
                <a:gd name="T48" fmla="*/ 99 w 122"/>
                <a:gd name="T49" fmla="*/ 111 h 244"/>
                <a:gd name="T50" fmla="*/ 99 w 122"/>
                <a:gd name="T51" fmla="*/ 131 h 244"/>
                <a:gd name="T52" fmla="*/ 95 w 122"/>
                <a:gd name="T53" fmla="*/ 151 h 244"/>
                <a:gd name="T54" fmla="*/ 88 w 122"/>
                <a:gd name="T55" fmla="*/ 168 h 244"/>
                <a:gd name="T56" fmla="*/ 77 w 122"/>
                <a:gd name="T57" fmla="*/ 186 h 244"/>
                <a:gd name="T58" fmla="*/ 63 w 122"/>
                <a:gd name="T59" fmla="*/ 199 h 244"/>
                <a:gd name="T60" fmla="*/ 48 w 122"/>
                <a:gd name="T61" fmla="*/ 210 h 244"/>
                <a:gd name="T62" fmla="*/ 29 w 122"/>
                <a:gd name="T63" fmla="*/ 217 h 244"/>
                <a:gd name="T64" fmla="*/ 10 w 122"/>
                <a:gd name="T65" fmla="*/ 221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244">
                  <a:moveTo>
                    <a:pt x="0" y="222"/>
                  </a:moveTo>
                  <a:lnTo>
                    <a:pt x="0" y="243"/>
                  </a:lnTo>
                  <a:lnTo>
                    <a:pt x="13" y="242"/>
                  </a:lnTo>
                  <a:lnTo>
                    <a:pt x="24" y="241"/>
                  </a:lnTo>
                  <a:lnTo>
                    <a:pt x="36" y="237"/>
                  </a:lnTo>
                  <a:lnTo>
                    <a:pt x="48" y="233"/>
                  </a:lnTo>
                  <a:lnTo>
                    <a:pt x="58" y="229"/>
                  </a:lnTo>
                  <a:lnTo>
                    <a:pt x="68" y="222"/>
                  </a:lnTo>
                  <a:lnTo>
                    <a:pt x="77" y="215"/>
                  </a:lnTo>
                  <a:lnTo>
                    <a:pt x="85" y="208"/>
                  </a:lnTo>
                  <a:lnTo>
                    <a:pt x="94" y="199"/>
                  </a:lnTo>
                  <a:lnTo>
                    <a:pt x="101" y="189"/>
                  </a:lnTo>
                  <a:lnTo>
                    <a:pt x="106" y="180"/>
                  </a:lnTo>
                  <a:lnTo>
                    <a:pt x="111" y="168"/>
                  </a:lnTo>
                  <a:lnTo>
                    <a:pt x="115" y="158"/>
                  </a:lnTo>
                  <a:lnTo>
                    <a:pt x="119" y="146"/>
                  </a:lnTo>
                  <a:lnTo>
                    <a:pt x="120" y="134"/>
                  </a:lnTo>
                  <a:lnTo>
                    <a:pt x="121" y="122"/>
                  </a:lnTo>
                  <a:lnTo>
                    <a:pt x="120" y="109"/>
                  </a:lnTo>
                  <a:lnTo>
                    <a:pt x="119" y="97"/>
                  </a:lnTo>
                  <a:lnTo>
                    <a:pt x="115" y="85"/>
                  </a:lnTo>
                  <a:lnTo>
                    <a:pt x="111" y="75"/>
                  </a:lnTo>
                  <a:lnTo>
                    <a:pt x="106" y="64"/>
                  </a:lnTo>
                  <a:lnTo>
                    <a:pt x="101" y="54"/>
                  </a:lnTo>
                  <a:lnTo>
                    <a:pt x="94" y="44"/>
                  </a:lnTo>
                  <a:lnTo>
                    <a:pt x="85" y="35"/>
                  </a:lnTo>
                  <a:lnTo>
                    <a:pt x="77" y="28"/>
                  </a:lnTo>
                  <a:lnTo>
                    <a:pt x="68" y="21"/>
                  </a:lnTo>
                  <a:lnTo>
                    <a:pt x="58" y="14"/>
                  </a:lnTo>
                  <a:lnTo>
                    <a:pt x="48" y="10"/>
                  </a:lnTo>
                  <a:lnTo>
                    <a:pt x="36" y="6"/>
                  </a:lnTo>
                  <a:lnTo>
                    <a:pt x="24" y="3"/>
                  </a:lnTo>
                  <a:lnTo>
                    <a:pt x="13" y="1"/>
                  </a:lnTo>
                  <a:lnTo>
                    <a:pt x="0" y="0"/>
                  </a:lnTo>
                  <a:lnTo>
                    <a:pt x="0" y="22"/>
                  </a:lnTo>
                  <a:lnTo>
                    <a:pt x="10" y="23"/>
                  </a:lnTo>
                  <a:lnTo>
                    <a:pt x="20" y="24"/>
                  </a:lnTo>
                  <a:lnTo>
                    <a:pt x="29" y="27"/>
                  </a:lnTo>
                  <a:lnTo>
                    <a:pt x="39" y="30"/>
                  </a:lnTo>
                  <a:lnTo>
                    <a:pt x="48" y="34"/>
                  </a:lnTo>
                  <a:lnTo>
                    <a:pt x="56" y="39"/>
                  </a:lnTo>
                  <a:lnTo>
                    <a:pt x="63" y="45"/>
                  </a:lnTo>
                  <a:lnTo>
                    <a:pt x="70" y="52"/>
                  </a:lnTo>
                  <a:lnTo>
                    <a:pt x="77" y="58"/>
                  </a:lnTo>
                  <a:lnTo>
                    <a:pt x="83" y="66"/>
                  </a:lnTo>
                  <a:lnTo>
                    <a:pt x="88" y="75"/>
                  </a:lnTo>
                  <a:lnTo>
                    <a:pt x="92" y="82"/>
                  </a:lnTo>
                  <a:lnTo>
                    <a:pt x="95" y="92"/>
                  </a:lnTo>
                  <a:lnTo>
                    <a:pt x="98" y="101"/>
                  </a:lnTo>
                  <a:lnTo>
                    <a:pt x="99" y="111"/>
                  </a:lnTo>
                  <a:lnTo>
                    <a:pt x="100" y="122"/>
                  </a:lnTo>
                  <a:lnTo>
                    <a:pt x="99" y="131"/>
                  </a:lnTo>
                  <a:lnTo>
                    <a:pt x="98" y="142"/>
                  </a:lnTo>
                  <a:lnTo>
                    <a:pt x="95" y="151"/>
                  </a:lnTo>
                  <a:lnTo>
                    <a:pt x="92" y="161"/>
                  </a:lnTo>
                  <a:lnTo>
                    <a:pt x="88" y="168"/>
                  </a:lnTo>
                  <a:lnTo>
                    <a:pt x="83" y="177"/>
                  </a:lnTo>
                  <a:lnTo>
                    <a:pt x="77" y="186"/>
                  </a:lnTo>
                  <a:lnTo>
                    <a:pt x="70" y="192"/>
                  </a:lnTo>
                  <a:lnTo>
                    <a:pt x="63" y="199"/>
                  </a:lnTo>
                  <a:lnTo>
                    <a:pt x="56" y="205"/>
                  </a:lnTo>
                  <a:lnTo>
                    <a:pt x="48" y="210"/>
                  </a:lnTo>
                  <a:lnTo>
                    <a:pt x="39" y="213"/>
                  </a:lnTo>
                  <a:lnTo>
                    <a:pt x="29" y="217"/>
                  </a:lnTo>
                  <a:lnTo>
                    <a:pt x="20" y="220"/>
                  </a:lnTo>
                  <a:lnTo>
                    <a:pt x="10" y="221"/>
                  </a:lnTo>
                  <a:lnTo>
                    <a:pt x="0" y="222"/>
                  </a:lnTo>
                </a:path>
              </a:pathLst>
            </a:custGeom>
            <a:solidFill>
              <a:srgbClr val="E6E5E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42" name="Freeform 78"/>
            <p:cNvSpPr>
              <a:spLocks/>
            </p:cNvSpPr>
            <p:nvPr/>
          </p:nvSpPr>
          <p:spPr bwMode="auto">
            <a:xfrm>
              <a:off x="1105" y="3266"/>
              <a:ext cx="122" cy="244"/>
            </a:xfrm>
            <a:custGeom>
              <a:avLst/>
              <a:gdLst>
                <a:gd name="T0" fmla="*/ 121 w 122"/>
                <a:gd name="T1" fmla="*/ 0 h 244"/>
                <a:gd name="T2" fmla="*/ 97 w 122"/>
                <a:gd name="T3" fmla="*/ 2 h 244"/>
                <a:gd name="T4" fmla="*/ 74 w 122"/>
                <a:gd name="T5" fmla="*/ 10 h 244"/>
                <a:gd name="T6" fmla="*/ 53 w 122"/>
                <a:gd name="T7" fmla="*/ 20 h 244"/>
                <a:gd name="T8" fmla="*/ 35 w 122"/>
                <a:gd name="T9" fmla="*/ 35 h 244"/>
                <a:gd name="T10" fmla="*/ 20 w 122"/>
                <a:gd name="T11" fmla="*/ 54 h 244"/>
                <a:gd name="T12" fmla="*/ 9 w 122"/>
                <a:gd name="T13" fmla="*/ 75 h 244"/>
                <a:gd name="T14" fmla="*/ 2 w 122"/>
                <a:gd name="T15" fmla="*/ 97 h 244"/>
                <a:gd name="T16" fmla="*/ 0 w 122"/>
                <a:gd name="T17" fmla="*/ 122 h 244"/>
                <a:gd name="T18" fmla="*/ 2 w 122"/>
                <a:gd name="T19" fmla="*/ 146 h 244"/>
                <a:gd name="T20" fmla="*/ 9 w 122"/>
                <a:gd name="T21" fmla="*/ 168 h 244"/>
                <a:gd name="T22" fmla="*/ 20 w 122"/>
                <a:gd name="T23" fmla="*/ 189 h 244"/>
                <a:gd name="T24" fmla="*/ 35 w 122"/>
                <a:gd name="T25" fmla="*/ 208 h 244"/>
                <a:gd name="T26" fmla="*/ 53 w 122"/>
                <a:gd name="T27" fmla="*/ 222 h 244"/>
                <a:gd name="T28" fmla="*/ 74 w 122"/>
                <a:gd name="T29" fmla="*/ 233 h 244"/>
                <a:gd name="T30" fmla="*/ 97 w 122"/>
                <a:gd name="T31" fmla="*/ 241 h 244"/>
                <a:gd name="T32" fmla="*/ 121 w 122"/>
                <a:gd name="T33" fmla="*/ 243 h 244"/>
                <a:gd name="T34" fmla="*/ 110 w 122"/>
                <a:gd name="T35" fmla="*/ 221 h 244"/>
                <a:gd name="T36" fmla="*/ 92 w 122"/>
                <a:gd name="T37" fmla="*/ 217 h 244"/>
                <a:gd name="T38" fmla="*/ 74 w 122"/>
                <a:gd name="T39" fmla="*/ 210 h 244"/>
                <a:gd name="T40" fmla="*/ 58 w 122"/>
                <a:gd name="T41" fmla="*/ 199 h 244"/>
                <a:gd name="T42" fmla="*/ 45 w 122"/>
                <a:gd name="T43" fmla="*/ 186 h 244"/>
                <a:gd name="T44" fmla="*/ 33 w 122"/>
                <a:gd name="T45" fmla="*/ 168 h 244"/>
                <a:gd name="T46" fmla="*/ 26 w 122"/>
                <a:gd name="T47" fmla="*/ 151 h 244"/>
                <a:gd name="T48" fmla="*/ 22 w 122"/>
                <a:gd name="T49" fmla="*/ 131 h 244"/>
                <a:gd name="T50" fmla="*/ 22 w 122"/>
                <a:gd name="T51" fmla="*/ 111 h 244"/>
                <a:gd name="T52" fmla="*/ 26 w 122"/>
                <a:gd name="T53" fmla="*/ 92 h 244"/>
                <a:gd name="T54" fmla="*/ 33 w 122"/>
                <a:gd name="T55" fmla="*/ 74 h 244"/>
                <a:gd name="T56" fmla="*/ 45 w 122"/>
                <a:gd name="T57" fmla="*/ 57 h 244"/>
                <a:gd name="T58" fmla="*/ 58 w 122"/>
                <a:gd name="T59" fmla="*/ 45 h 244"/>
                <a:gd name="T60" fmla="*/ 74 w 122"/>
                <a:gd name="T61" fmla="*/ 34 h 244"/>
                <a:gd name="T62" fmla="*/ 92 w 122"/>
                <a:gd name="T63" fmla="*/ 26 h 244"/>
                <a:gd name="T64" fmla="*/ 110 w 122"/>
                <a:gd name="T65" fmla="*/ 22 h 244"/>
                <a:gd name="T66" fmla="*/ 121 w 122"/>
                <a:gd name="T67" fmla="*/ 22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244">
                  <a:moveTo>
                    <a:pt x="121" y="22"/>
                  </a:moveTo>
                  <a:lnTo>
                    <a:pt x="121" y="0"/>
                  </a:lnTo>
                  <a:lnTo>
                    <a:pt x="108" y="1"/>
                  </a:lnTo>
                  <a:lnTo>
                    <a:pt x="97" y="2"/>
                  </a:lnTo>
                  <a:lnTo>
                    <a:pt x="85" y="6"/>
                  </a:lnTo>
                  <a:lnTo>
                    <a:pt x="74" y="10"/>
                  </a:lnTo>
                  <a:lnTo>
                    <a:pt x="63" y="14"/>
                  </a:lnTo>
                  <a:lnTo>
                    <a:pt x="53" y="20"/>
                  </a:lnTo>
                  <a:lnTo>
                    <a:pt x="45" y="28"/>
                  </a:lnTo>
                  <a:lnTo>
                    <a:pt x="35" y="35"/>
                  </a:lnTo>
                  <a:lnTo>
                    <a:pt x="27" y="44"/>
                  </a:lnTo>
                  <a:lnTo>
                    <a:pt x="20" y="54"/>
                  </a:lnTo>
                  <a:lnTo>
                    <a:pt x="15" y="63"/>
                  </a:lnTo>
                  <a:lnTo>
                    <a:pt x="9" y="75"/>
                  </a:lnTo>
                  <a:lnTo>
                    <a:pt x="5" y="85"/>
                  </a:lnTo>
                  <a:lnTo>
                    <a:pt x="2" y="97"/>
                  </a:lnTo>
                  <a:lnTo>
                    <a:pt x="1" y="109"/>
                  </a:lnTo>
                  <a:lnTo>
                    <a:pt x="0" y="122"/>
                  </a:lnTo>
                  <a:lnTo>
                    <a:pt x="1" y="134"/>
                  </a:lnTo>
                  <a:lnTo>
                    <a:pt x="2" y="146"/>
                  </a:lnTo>
                  <a:lnTo>
                    <a:pt x="5" y="158"/>
                  </a:lnTo>
                  <a:lnTo>
                    <a:pt x="9" y="168"/>
                  </a:lnTo>
                  <a:lnTo>
                    <a:pt x="15" y="180"/>
                  </a:lnTo>
                  <a:lnTo>
                    <a:pt x="20" y="189"/>
                  </a:lnTo>
                  <a:lnTo>
                    <a:pt x="27" y="199"/>
                  </a:lnTo>
                  <a:lnTo>
                    <a:pt x="35" y="208"/>
                  </a:lnTo>
                  <a:lnTo>
                    <a:pt x="45" y="215"/>
                  </a:lnTo>
                  <a:lnTo>
                    <a:pt x="53" y="222"/>
                  </a:lnTo>
                  <a:lnTo>
                    <a:pt x="63" y="229"/>
                  </a:lnTo>
                  <a:lnTo>
                    <a:pt x="74" y="233"/>
                  </a:lnTo>
                  <a:lnTo>
                    <a:pt x="85" y="237"/>
                  </a:lnTo>
                  <a:lnTo>
                    <a:pt x="97" y="241"/>
                  </a:lnTo>
                  <a:lnTo>
                    <a:pt x="108" y="242"/>
                  </a:lnTo>
                  <a:lnTo>
                    <a:pt x="121" y="243"/>
                  </a:lnTo>
                  <a:lnTo>
                    <a:pt x="121" y="222"/>
                  </a:lnTo>
                  <a:lnTo>
                    <a:pt x="110" y="221"/>
                  </a:lnTo>
                  <a:lnTo>
                    <a:pt x="101" y="220"/>
                  </a:lnTo>
                  <a:lnTo>
                    <a:pt x="92" y="217"/>
                  </a:lnTo>
                  <a:lnTo>
                    <a:pt x="82" y="213"/>
                  </a:lnTo>
                  <a:lnTo>
                    <a:pt x="74" y="210"/>
                  </a:lnTo>
                  <a:lnTo>
                    <a:pt x="65" y="205"/>
                  </a:lnTo>
                  <a:lnTo>
                    <a:pt x="58" y="199"/>
                  </a:lnTo>
                  <a:lnTo>
                    <a:pt x="50" y="192"/>
                  </a:lnTo>
                  <a:lnTo>
                    <a:pt x="45" y="186"/>
                  </a:lnTo>
                  <a:lnTo>
                    <a:pt x="39" y="177"/>
                  </a:lnTo>
                  <a:lnTo>
                    <a:pt x="33" y="168"/>
                  </a:lnTo>
                  <a:lnTo>
                    <a:pt x="29" y="161"/>
                  </a:lnTo>
                  <a:lnTo>
                    <a:pt x="26" y="151"/>
                  </a:lnTo>
                  <a:lnTo>
                    <a:pt x="23" y="142"/>
                  </a:lnTo>
                  <a:lnTo>
                    <a:pt x="22" y="131"/>
                  </a:lnTo>
                  <a:lnTo>
                    <a:pt x="21" y="122"/>
                  </a:lnTo>
                  <a:lnTo>
                    <a:pt x="22" y="111"/>
                  </a:lnTo>
                  <a:lnTo>
                    <a:pt x="23" y="101"/>
                  </a:lnTo>
                  <a:lnTo>
                    <a:pt x="26" y="92"/>
                  </a:lnTo>
                  <a:lnTo>
                    <a:pt x="29" y="82"/>
                  </a:lnTo>
                  <a:lnTo>
                    <a:pt x="33" y="74"/>
                  </a:lnTo>
                  <a:lnTo>
                    <a:pt x="39" y="66"/>
                  </a:lnTo>
                  <a:lnTo>
                    <a:pt x="45" y="57"/>
                  </a:lnTo>
                  <a:lnTo>
                    <a:pt x="50" y="51"/>
                  </a:lnTo>
                  <a:lnTo>
                    <a:pt x="58" y="45"/>
                  </a:lnTo>
                  <a:lnTo>
                    <a:pt x="65" y="38"/>
                  </a:lnTo>
                  <a:lnTo>
                    <a:pt x="74" y="34"/>
                  </a:lnTo>
                  <a:lnTo>
                    <a:pt x="82" y="30"/>
                  </a:lnTo>
                  <a:lnTo>
                    <a:pt x="92" y="26"/>
                  </a:lnTo>
                  <a:lnTo>
                    <a:pt x="101" y="24"/>
                  </a:lnTo>
                  <a:lnTo>
                    <a:pt x="110" y="22"/>
                  </a:lnTo>
                  <a:lnTo>
                    <a:pt x="121" y="21"/>
                  </a:lnTo>
                  <a:lnTo>
                    <a:pt x="121" y="22"/>
                  </a:lnTo>
                </a:path>
              </a:pathLst>
            </a:custGeom>
            <a:solidFill>
              <a:srgbClr val="E6E5E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43" name="Freeform 79"/>
            <p:cNvSpPr>
              <a:spLocks/>
            </p:cNvSpPr>
            <p:nvPr/>
          </p:nvSpPr>
          <p:spPr bwMode="auto">
            <a:xfrm>
              <a:off x="1230" y="3289"/>
              <a:ext cx="100" cy="199"/>
            </a:xfrm>
            <a:custGeom>
              <a:avLst/>
              <a:gdLst>
                <a:gd name="T0" fmla="*/ 0 w 100"/>
                <a:gd name="T1" fmla="*/ 198 h 199"/>
                <a:gd name="T2" fmla="*/ 20 w 100"/>
                <a:gd name="T3" fmla="*/ 196 h 199"/>
                <a:gd name="T4" fmla="*/ 39 w 100"/>
                <a:gd name="T5" fmla="*/ 190 h 199"/>
                <a:gd name="T6" fmla="*/ 55 w 100"/>
                <a:gd name="T7" fmla="*/ 181 h 199"/>
                <a:gd name="T8" fmla="*/ 70 w 100"/>
                <a:gd name="T9" fmla="*/ 168 h 199"/>
                <a:gd name="T10" fmla="*/ 83 w 100"/>
                <a:gd name="T11" fmla="*/ 154 h 199"/>
                <a:gd name="T12" fmla="*/ 91 w 100"/>
                <a:gd name="T13" fmla="*/ 137 h 199"/>
                <a:gd name="T14" fmla="*/ 97 w 100"/>
                <a:gd name="T15" fmla="*/ 119 h 199"/>
                <a:gd name="T16" fmla="*/ 99 w 100"/>
                <a:gd name="T17" fmla="*/ 99 h 199"/>
                <a:gd name="T18" fmla="*/ 97 w 100"/>
                <a:gd name="T19" fmla="*/ 78 h 199"/>
                <a:gd name="T20" fmla="*/ 91 w 100"/>
                <a:gd name="T21" fmla="*/ 60 h 199"/>
                <a:gd name="T22" fmla="*/ 83 w 100"/>
                <a:gd name="T23" fmla="*/ 43 h 199"/>
                <a:gd name="T24" fmla="*/ 70 w 100"/>
                <a:gd name="T25" fmla="*/ 30 h 199"/>
                <a:gd name="T26" fmla="*/ 55 w 100"/>
                <a:gd name="T27" fmla="*/ 17 h 199"/>
                <a:gd name="T28" fmla="*/ 39 w 100"/>
                <a:gd name="T29" fmla="*/ 8 h 199"/>
                <a:gd name="T30" fmla="*/ 20 w 100"/>
                <a:gd name="T31" fmla="*/ 2 h 199"/>
                <a:gd name="T32" fmla="*/ 0 w 100"/>
                <a:gd name="T33" fmla="*/ 0 h 199"/>
                <a:gd name="T34" fmla="*/ 8 w 100"/>
                <a:gd name="T35" fmla="*/ 22 h 199"/>
                <a:gd name="T36" fmla="*/ 23 w 100"/>
                <a:gd name="T37" fmla="*/ 25 h 199"/>
                <a:gd name="T38" fmla="*/ 37 w 100"/>
                <a:gd name="T39" fmla="*/ 31 h 199"/>
                <a:gd name="T40" fmla="*/ 50 w 100"/>
                <a:gd name="T41" fmla="*/ 39 h 199"/>
                <a:gd name="T42" fmla="*/ 60 w 100"/>
                <a:gd name="T43" fmla="*/ 50 h 199"/>
                <a:gd name="T44" fmla="*/ 69 w 100"/>
                <a:gd name="T45" fmla="*/ 62 h 199"/>
                <a:gd name="T46" fmla="*/ 75 w 100"/>
                <a:gd name="T47" fmla="*/ 76 h 199"/>
                <a:gd name="T48" fmla="*/ 77 w 100"/>
                <a:gd name="T49" fmla="*/ 91 h 199"/>
                <a:gd name="T50" fmla="*/ 77 w 100"/>
                <a:gd name="T51" fmla="*/ 107 h 199"/>
                <a:gd name="T52" fmla="*/ 75 w 100"/>
                <a:gd name="T53" fmla="*/ 122 h 199"/>
                <a:gd name="T54" fmla="*/ 69 w 100"/>
                <a:gd name="T55" fmla="*/ 136 h 199"/>
                <a:gd name="T56" fmla="*/ 60 w 100"/>
                <a:gd name="T57" fmla="*/ 148 h 199"/>
                <a:gd name="T58" fmla="*/ 50 w 100"/>
                <a:gd name="T59" fmla="*/ 159 h 199"/>
                <a:gd name="T60" fmla="*/ 37 w 100"/>
                <a:gd name="T61" fmla="*/ 167 h 199"/>
                <a:gd name="T62" fmla="*/ 23 w 100"/>
                <a:gd name="T63" fmla="*/ 173 h 199"/>
                <a:gd name="T64" fmla="*/ 8 w 100"/>
                <a:gd name="T65" fmla="*/ 176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99">
                  <a:moveTo>
                    <a:pt x="0" y="177"/>
                  </a:moveTo>
                  <a:lnTo>
                    <a:pt x="0" y="198"/>
                  </a:lnTo>
                  <a:lnTo>
                    <a:pt x="10" y="197"/>
                  </a:lnTo>
                  <a:lnTo>
                    <a:pt x="20" y="196"/>
                  </a:lnTo>
                  <a:lnTo>
                    <a:pt x="29" y="193"/>
                  </a:lnTo>
                  <a:lnTo>
                    <a:pt x="39" y="190"/>
                  </a:lnTo>
                  <a:lnTo>
                    <a:pt x="48" y="187"/>
                  </a:lnTo>
                  <a:lnTo>
                    <a:pt x="55" y="181"/>
                  </a:lnTo>
                  <a:lnTo>
                    <a:pt x="63" y="175"/>
                  </a:lnTo>
                  <a:lnTo>
                    <a:pt x="70" y="168"/>
                  </a:lnTo>
                  <a:lnTo>
                    <a:pt x="77" y="162"/>
                  </a:lnTo>
                  <a:lnTo>
                    <a:pt x="83" y="154"/>
                  </a:lnTo>
                  <a:lnTo>
                    <a:pt x="87" y="145"/>
                  </a:lnTo>
                  <a:lnTo>
                    <a:pt x="91" y="137"/>
                  </a:lnTo>
                  <a:lnTo>
                    <a:pt x="94" y="128"/>
                  </a:lnTo>
                  <a:lnTo>
                    <a:pt x="97" y="119"/>
                  </a:lnTo>
                  <a:lnTo>
                    <a:pt x="98" y="108"/>
                  </a:lnTo>
                  <a:lnTo>
                    <a:pt x="99" y="99"/>
                  </a:lnTo>
                  <a:lnTo>
                    <a:pt x="98" y="88"/>
                  </a:lnTo>
                  <a:lnTo>
                    <a:pt x="97" y="78"/>
                  </a:lnTo>
                  <a:lnTo>
                    <a:pt x="94" y="69"/>
                  </a:lnTo>
                  <a:lnTo>
                    <a:pt x="91" y="60"/>
                  </a:lnTo>
                  <a:lnTo>
                    <a:pt x="87" y="52"/>
                  </a:lnTo>
                  <a:lnTo>
                    <a:pt x="83" y="43"/>
                  </a:lnTo>
                  <a:lnTo>
                    <a:pt x="77" y="36"/>
                  </a:lnTo>
                  <a:lnTo>
                    <a:pt x="70" y="30"/>
                  </a:lnTo>
                  <a:lnTo>
                    <a:pt x="63" y="23"/>
                  </a:lnTo>
                  <a:lnTo>
                    <a:pt x="55" y="17"/>
                  </a:lnTo>
                  <a:lnTo>
                    <a:pt x="48" y="11"/>
                  </a:lnTo>
                  <a:lnTo>
                    <a:pt x="39" y="8"/>
                  </a:lnTo>
                  <a:lnTo>
                    <a:pt x="29" y="5"/>
                  </a:lnTo>
                  <a:lnTo>
                    <a:pt x="20" y="2"/>
                  </a:lnTo>
                  <a:lnTo>
                    <a:pt x="10" y="1"/>
                  </a:lnTo>
                  <a:lnTo>
                    <a:pt x="0" y="0"/>
                  </a:lnTo>
                  <a:lnTo>
                    <a:pt x="0" y="21"/>
                  </a:lnTo>
                  <a:lnTo>
                    <a:pt x="8" y="22"/>
                  </a:lnTo>
                  <a:lnTo>
                    <a:pt x="16" y="23"/>
                  </a:lnTo>
                  <a:lnTo>
                    <a:pt x="23" y="25"/>
                  </a:lnTo>
                  <a:lnTo>
                    <a:pt x="30" y="28"/>
                  </a:lnTo>
                  <a:lnTo>
                    <a:pt x="37" y="31"/>
                  </a:lnTo>
                  <a:lnTo>
                    <a:pt x="44" y="34"/>
                  </a:lnTo>
                  <a:lnTo>
                    <a:pt x="50" y="39"/>
                  </a:lnTo>
                  <a:lnTo>
                    <a:pt x="55" y="44"/>
                  </a:lnTo>
                  <a:lnTo>
                    <a:pt x="60" y="50"/>
                  </a:lnTo>
                  <a:lnTo>
                    <a:pt x="64" y="55"/>
                  </a:lnTo>
                  <a:lnTo>
                    <a:pt x="69" y="62"/>
                  </a:lnTo>
                  <a:lnTo>
                    <a:pt x="72" y="69"/>
                  </a:lnTo>
                  <a:lnTo>
                    <a:pt x="75" y="76"/>
                  </a:lnTo>
                  <a:lnTo>
                    <a:pt x="76" y="83"/>
                  </a:lnTo>
                  <a:lnTo>
                    <a:pt x="77" y="91"/>
                  </a:lnTo>
                  <a:lnTo>
                    <a:pt x="78" y="99"/>
                  </a:lnTo>
                  <a:lnTo>
                    <a:pt x="77" y="107"/>
                  </a:lnTo>
                  <a:lnTo>
                    <a:pt x="76" y="114"/>
                  </a:lnTo>
                  <a:lnTo>
                    <a:pt x="75" y="122"/>
                  </a:lnTo>
                  <a:lnTo>
                    <a:pt x="72" y="129"/>
                  </a:lnTo>
                  <a:lnTo>
                    <a:pt x="69" y="136"/>
                  </a:lnTo>
                  <a:lnTo>
                    <a:pt x="64" y="143"/>
                  </a:lnTo>
                  <a:lnTo>
                    <a:pt x="60" y="148"/>
                  </a:lnTo>
                  <a:lnTo>
                    <a:pt x="55" y="154"/>
                  </a:lnTo>
                  <a:lnTo>
                    <a:pt x="50" y="159"/>
                  </a:lnTo>
                  <a:lnTo>
                    <a:pt x="44" y="164"/>
                  </a:lnTo>
                  <a:lnTo>
                    <a:pt x="37" y="167"/>
                  </a:lnTo>
                  <a:lnTo>
                    <a:pt x="30" y="170"/>
                  </a:lnTo>
                  <a:lnTo>
                    <a:pt x="23" y="173"/>
                  </a:lnTo>
                  <a:lnTo>
                    <a:pt x="16" y="175"/>
                  </a:lnTo>
                  <a:lnTo>
                    <a:pt x="8" y="176"/>
                  </a:lnTo>
                  <a:lnTo>
                    <a:pt x="0" y="177"/>
                  </a:lnTo>
                </a:path>
              </a:pathLst>
            </a:custGeom>
            <a:solidFill>
              <a:srgbClr val="EDEBF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44" name="Freeform 80"/>
            <p:cNvSpPr>
              <a:spLocks/>
            </p:cNvSpPr>
            <p:nvPr/>
          </p:nvSpPr>
          <p:spPr bwMode="auto">
            <a:xfrm>
              <a:off x="1127" y="3288"/>
              <a:ext cx="100" cy="200"/>
            </a:xfrm>
            <a:custGeom>
              <a:avLst/>
              <a:gdLst>
                <a:gd name="T0" fmla="*/ 99 w 100"/>
                <a:gd name="T1" fmla="*/ 1 h 200"/>
                <a:gd name="T2" fmla="*/ 89 w 100"/>
                <a:gd name="T3" fmla="*/ 1 h 200"/>
                <a:gd name="T4" fmla="*/ 70 w 100"/>
                <a:gd name="T5" fmla="*/ 5 h 200"/>
                <a:gd name="T6" fmla="*/ 51 w 100"/>
                <a:gd name="T7" fmla="*/ 12 h 200"/>
                <a:gd name="T8" fmla="*/ 36 w 100"/>
                <a:gd name="T9" fmla="*/ 23 h 200"/>
                <a:gd name="T10" fmla="*/ 22 w 100"/>
                <a:gd name="T11" fmla="*/ 36 h 200"/>
                <a:gd name="T12" fmla="*/ 12 w 100"/>
                <a:gd name="T13" fmla="*/ 52 h 200"/>
                <a:gd name="T14" fmla="*/ 5 w 100"/>
                <a:gd name="T15" fmla="*/ 70 h 200"/>
                <a:gd name="T16" fmla="*/ 1 w 100"/>
                <a:gd name="T17" fmla="*/ 89 h 200"/>
                <a:gd name="T18" fmla="*/ 1 w 100"/>
                <a:gd name="T19" fmla="*/ 109 h 200"/>
                <a:gd name="T20" fmla="*/ 5 w 100"/>
                <a:gd name="T21" fmla="*/ 129 h 200"/>
                <a:gd name="T22" fmla="*/ 12 w 100"/>
                <a:gd name="T23" fmla="*/ 146 h 200"/>
                <a:gd name="T24" fmla="*/ 22 w 100"/>
                <a:gd name="T25" fmla="*/ 163 h 200"/>
                <a:gd name="T26" fmla="*/ 36 w 100"/>
                <a:gd name="T27" fmla="*/ 176 h 200"/>
                <a:gd name="T28" fmla="*/ 51 w 100"/>
                <a:gd name="T29" fmla="*/ 188 h 200"/>
                <a:gd name="T30" fmla="*/ 70 w 100"/>
                <a:gd name="T31" fmla="*/ 194 h 200"/>
                <a:gd name="T32" fmla="*/ 89 w 100"/>
                <a:gd name="T33" fmla="*/ 198 h 200"/>
                <a:gd name="T34" fmla="*/ 99 w 100"/>
                <a:gd name="T35" fmla="*/ 178 h 200"/>
                <a:gd name="T36" fmla="*/ 83 w 100"/>
                <a:gd name="T37" fmla="*/ 176 h 200"/>
                <a:gd name="T38" fmla="*/ 69 w 100"/>
                <a:gd name="T39" fmla="*/ 171 h 200"/>
                <a:gd name="T40" fmla="*/ 55 w 100"/>
                <a:gd name="T41" fmla="*/ 164 h 200"/>
                <a:gd name="T42" fmla="*/ 44 w 100"/>
                <a:gd name="T43" fmla="*/ 154 h 200"/>
                <a:gd name="T44" fmla="*/ 34 w 100"/>
                <a:gd name="T45" fmla="*/ 144 h 200"/>
                <a:gd name="T46" fmla="*/ 27 w 100"/>
                <a:gd name="T47" fmla="*/ 130 h 200"/>
                <a:gd name="T48" fmla="*/ 23 w 100"/>
                <a:gd name="T49" fmla="*/ 115 h 200"/>
                <a:gd name="T50" fmla="*/ 21 w 100"/>
                <a:gd name="T51" fmla="*/ 100 h 200"/>
                <a:gd name="T52" fmla="*/ 23 w 100"/>
                <a:gd name="T53" fmla="*/ 84 h 200"/>
                <a:gd name="T54" fmla="*/ 27 w 100"/>
                <a:gd name="T55" fmla="*/ 69 h 200"/>
                <a:gd name="T56" fmla="*/ 34 w 100"/>
                <a:gd name="T57" fmla="*/ 55 h 200"/>
                <a:gd name="T58" fmla="*/ 44 w 100"/>
                <a:gd name="T59" fmla="*/ 45 h 200"/>
                <a:gd name="T60" fmla="*/ 55 w 100"/>
                <a:gd name="T61" fmla="*/ 35 h 200"/>
                <a:gd name="T62" fmla="*/ 69 w 100"/>
                <a:gd name="T63" fmla="*/ 28 h 200"/>
                <a:gd name="T64" fmla="*/ 83 w 100"/>
                <a:gd name="T65" fmla="*/ 23 h 200"/>
                <a:gd name="T66" fmla="*/ 99 w 100"/>
                <a:gd name="T67" fmla="*/ 22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 h="200">
                  <a:moveTo>
                    <a:pt x="99" y="22"/>
                  </a:moveTo>
                  <a:lnTo>
                    <a:pt x="99" y="1"/>
                  </a:lnTo>
                  <a:lnTo>
                    <a:pt x="99" y="0"/>
                  </a:lnTo>
                  <a:lnTo>
                    <a:pt x="89" y="1"/>
                  </a:lnTo>
                  <a:lnTo>
                    <a:pt x="79" y="2"/>
                  </a:lnTo>
                  <a:lnTo>
                    <a:pt x="70" y="5"/>
                  </a:lnTo>
                  <a:lnTo>
                    <a:pt x="60" y="8"/>
                  </a:lnTo>
                  <a:lnTo>
                    <a:pt x="51" y="12"/>
                  </a:lnTo>
                  <a:lnTo>
                    <a:pt x="44" y="17"/>
                  </a:lnTo>
                  <a:lnTo>
                    <a:pt x="36" y="23"/>
                  </a:lnTo>
                  <a:lnTo>
                    <a:pt x="29" y="30"/>
                  </a:lnTo>
                  <a:lnTo>
                    <a:pt x="22" y="36"/>
                  </a:lnTo>
                  <a:lnTo>
                    <a:pt x="17" y="44"/>
                  </a:lnTo>
                  <a:lnTo>
                    <a:pt x="12" y="52"/>
                  </a:lnTo>
                  <a:lnTo>
                    <a:pt x="8" y="61"/>
                  </a:lnTo>
                  <a:lnTo>
                    <a:pt x="5" y="70"/>
                  </a:lnTo>
                  <a:lnTo>
                    <a:pt x="2" y="79"/>
                  </a:lnTo>
                  <a:lnTo>
                    <a:pt x="1" y="89"/>
                  </a:lnTo>
                  <a:lnTo>
                    <a:pt x="0" y="100"/>
                  </a:lnTo>
                  <a:lnTo>
                    <a:pt x="1" y="109"/>
                  </a:lnTo>
                  <a:lnTo>
                    <a:pt x="2" y="120"/>
                  </a:lnTo>
                  <a:lnTo>
                    <a:pt x="5" y="129"/>
                  </a:lnTo>
                  <a:lnTo>
                    <a:pt x="8" y="138"/>
                  </a:lnTo>
                  <a:lnTo>
                    <a:pt x="12" y="146"/>
                  </a:lnTo>
                  <a:lnTo>
                    <a:pt x="17" y="155"/>
                  </a:lnTo>
                  <a:lnTo>
                    <a:pt x="22" y="163"/>
                  </a:lnTo>
                  <a:lnTo>
                    <a:pt x="29" y="169"/>
                  </a:lnTo>
                  <a:lnTo>
                    <a:pt x="36" y="176"/>
                  </a:lnTo>
                  <a:lnTo>
                    <a:pt x="44" y="182"/>
                  </a:lnTo>
                  <a:lnTo>
                    <a:pt x="51" y="188"/>
                  </a:lnTo>
                  <a:lnTo>
                    <a:pt x="60" y="191"/>
                  </a:lnTo>
                  <a:lnTo>
                    <a:pt x="70" y="194"/>
                  </a:lnTo>
                  <a:lnTo>
                    <a:pt x="79" y="197"/>
                  </a:lnTo>
                  <a:lnTo>
                    <a:pt x="89" y="198"/>
                  </a:lnTo>
                  <a:lnTo>
                    <a:pt x="99" y="199"/>
                  </a:lnTo>
                  <a:lnTo>
                    <a:pt x="99" y="178"/>
                  </a:lnTo>
                  <a:lnTo>
                    <a:pt x="91" y="177"/>
                  </a:lnTo>
                  <a:lnTo>
                    <a:pt x="83" y="176"/>
                  </a:lnTo>
                  <a:lnTo>
                    <a:pt x="76" y="173"/>
                  </a:lnTo>
                  <a:lnTo>
                    <a:pt x="69" y="171"/>
                  </a:lnTo>
                  <a:lnTo>
                    <a:pt x="62" y="168"/>
                  </a:lnTo>
                  <a:lnTo>
                    <a:pt x="55" y="164"/>
                  </a:lnTo>
                  <a:lnTo>
                    <a:pt x="50" y="160"/>
                  </a:lnTo>
                  <a:lnTo>
                    <a:pt x="44" y="154"/>
                  </a:lnTo>
                  <a:lnTo>
                    <a:pt x="39" y="149"/>
                  </a:lnTo>
                  <a:lnTo>
                    <a:pt x="34" y="144"/>
                  </a:lnTo>
                  <a:lnTo>
                    <a:pt x="30" y="137"/>
                  </a:lnTo>
                  <a:lnTo>
                    <a:pt x="27" y="130"/>
                  </a:lnTo>
                  <a:lnTo>
                    <a:pt x="25" y="122"/>
                  </a:lnTo>
                  <a:lnTo>
                    <a:pt x="23" y="115"/>
                  </a:lnTo>
                  <a:lnTo>
                    <a:pt x="22" y="108"/>
                  </a:lnTo>
                  <a:lnTo>
                    <a:pt x="21" y="100"/>
                  </a:lnTo>
                  <a:lnTo>
                    <a:pt x="22" y="91"/>
                  </a:lnTo>
                  <a:lnTo>
                    <a:pt x="23" y="84"/>
                  </a:lnTo>
                  <a:lnTo>
                    <a:pt x="25" y="77"/>
                  </a:lnTo>
                  <a:lnTo>
                    <a:pt x="27" y="69"/>
                  </a:lnTo>
                  <a:lnTo>
                    <a:pt x="30" y="62"/>
                  </a:lnTo>
                  <a:lnTo>
                    <a:pt x="34" y="55"/>
                  </a:lnTo>
                  <a:lnTo>
                    <a:pt x="39" y="50"/>
                  </a:lnTo>
                  <a:lnTo>
                    <a:pt x="44" y="45"/>
                  </a:lnTo>
                  <a:lnTo>
                    <a:pt x="50" y="39"/>
                  </a:lnTo>
                  <a:lnTo>
                    <a:pt x="55" y="35"/>
                  </a:lnTo>
                  <a:lnTo>
                    <a:pt x="62" y="31"/>
                  </a:lnTo>
                  <a:lnTo>
                    <a:pt x="69" y="28"/>
                  </a:lnTo>
                  <a:lnTo>
                    <a:pt x="76" y="26"/>
                  </a:lnTo>
                  <a:lnTo>
                    <a:pt x="83" y="23"/>
                  </a:lnTo>
                  <a:lnTo>
                    <a:pt x="91" y="22"/>
                  </a:lnTo>
                  <a:lnTo>
                    <a:pt x="99" y="22"/>
                  </a:lnTo>
                </a:path>
              </a:pathLst>
            </a:custGeom>
            <a:solidFill>
              <a:srgbClr val="EDEBF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45" name="Freeform 81"/>
            <p:cNvSpPr>
              <a:spLocks/>
            </p:cNvSpPr>
            <p:nvPr/>
          </p:nvSpPr>
          <p:spPr bwMode="auto">
            <a:xfrm>
              <a:off x="1230" y="3311"/>
              <a:ext cx="78" cy="156"/>
            </a:xfrm>
            <a:custGeom>
              <a:avLst/>
              <a:gdLst>
                <a:gd name="T0" fmla="*/ 0 w 78"/>
                <a:gd name="T1" fmla="*/ 155 h 156"/>
                <a:gd name="T2" fmla="*/ 16 w 78"/>
                <a:gd name="T3" fmla="*/ 153 h 156"/>
                <a:gd name="T4" fmla="*/ 30 w 78"/>
                <a:gd name="T5" fmla="*/ 149 h 156"/>
                <a:gd name="T6" fmla="*/ 43 w 78"/>
                <a:gd name="T7" fmla="*/ 142 h 156"/>
                <a:gd name="T8" fmla="*/ 55 w 78"/>
                <a:gd name="T9" fmla="*/ 132 h 156"/>
                <a:gd name="T10" fmla="*/ 63 w 78"/>
                <a:gd name="T11" fmla="*/ 121 h 156"/>
                <a:gd name="T12" fmla="*/ 71 w 78"/>
                <a:gd name="T13" fmla="*/ 107 h 156"/>
                <a:gd name="T14" fmla="*/ 75 w 78"/>
                <a:gd name="T15" fmla="*/ 93 h 156"/>
                <a:gd name="T16" fmla="*/ 77 w 78"/>
                <a:gd name="T17" fmla="*/ 78 h 156"/>
                <a:gd name="T18" fmla="*/ 75 w 78"/>
                <a:gd name="T19" fmla="*/ 62 h 156"/>
                <a:gd name="T20" fmla="*/ 71 w 78"/>
                <a:gd name="T21" fmla="*/ 47 h 156"/>
                <a:gd name="T22" fmla="*/ 63 w 78"/>
                <a:gd name="T23" fmla="*/ 34 h 156"/>
                <a:gd name="T24" fmla="*/ 55 w 78"/>
                <a:gd name="T25" fmla="*/ 22 h 156"/>
                <a:gd name="T26" fmla="*/ 43 w 78"/>
                <a:gd name="T27" fmla="*/ 13 h 156"/>
                <a:gd name="T28" fmla="*/ 30 w 78"/>
                <a:gd name="T29" fmla="*/ 6 h 156"/>
                <a:gd name="T30" fmla="*/ 16 w 78"/>
                <a:gd name="T31" fmla="*/ 2 h 156"/>
                <a:gd name="T32" fmla="*/ 0 w 78"/>
                <a:gd name="T33" fmla="*/ 0 h 156"/>
                <a:gd name="T34" fmla="*/ 6 w 78"/>
                <a:gd name="T35" fmla="*/ 21 h 156"/>
                <a:gd name="T36" fmla="*/ 17 w 78"/>
                <a:gd name="T37" fmla="*/ 24 h 156"/>
                <a:gd name="T38" fmla="*/ 26 w 78"/>
                <a:gd name="T39" fmla="*/ 28 h 156"/>
                <a:gd name="T40" fmla="*/ 35 w 78"/>
                <a:gd name="T41" fmla="*/ 34 h 156"/>
                <a:gd name="T42" fmla="*/ 43 w 78"/>
                <a:gd name="T43" fmla="*/ 41 h 156"/>
                <a:gd name="T44" fmla="*/ 49 w 78"/>
                <a:gd name="T45" fmla="*/ 51 h 156"/>
                <a:gd name="T46" fmla="*/ 53 w 78"/>
                <a:gd name="T47" fmla="*/ 60 h 156"/>
                <a:gd name="T48" fmla="*/ 56 w 78"/>
                <a:gd name="T49" fmla="*/ 72 h 156"/>
                <a:gd name="T50" fmla="*/ 56 w 78"/>
                <a:gd name="T51" fmla="*/ 83 h 156"/>
                <a:gd name="T52" fmla="*/ 53 w 78"/>
                <a:gd name="T53" fmla="*/ 94 h 156"/>
                <a:gd name="T54" fmla="*/ 49 w 78"/>
                <a:gd name="T55" fmla="*/ 104 h 156"/>
                <a:gd name="T56" fmla="*/ 43 w 78"/>
                <a:gd name="T57" fmla="*/ 113 h 156"/>
                <a:gd name="T58" fmla="*/ 35 w 78"/>
                <a:gd name="T59" fmla="*/ 121 h 156"/>
                <a:gd name="T60" fmla="*/ 26 w 78"/>
                <a:gd name="T61" fmla="*/ 126 h 156"/>
                <a:gd name="T62" fmla="*/ 17 w 78"/>
                <a:gd name="T63" fmla="*/ 131 h 156"/>
                <a:gd name="T64" fmla="*/ 6 w 78"/>
                <a:gd name="T65" fmla="*/ 133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6">
                  <a:moveTo>
                    <a:pt x="0" y="133"/>
                  </a:moveTo>
                  <a:lnTo>
                    <a:pt x="0" y="155"/>
                  </a:lnTo>
                  <a:lnTo>
                    <a:pt x="8" y="154"/>
                  </a:lnTo>
                  <a:lnTo>
                    <a:pt x="16" y="153"/>
                  </a:lnTo>
                  <a:lnTo>
                    <a:pt x="22" y="151"/>
                  </a:lnTo>
                  <a:lnTo>
                    <a:pt x="30" y="149"/>
                  </a:lnTo>
                  <a:lnTo>
                    <a:pt x="37" y="145"/>
                  </a:lnTo>
                  <a:lnTo>
                    <a:pt x="43" y="142"/>
                  </a:lnTo>
                  <a:lnTo>
                    <a:pt x="49" y="137"/>
                  </a:lnTo>
                  <a:lnTo>
                    <a:pt x="55" y="132"/>
                  </a:lnTo>
                  <a:lnTo>
                    <a:pt x="59" y="126"/>
                  </a:lnTo>
                  <a:lnTo>
                    <a:pt x="63" y="121"/>
                  </a:lnTo>
                  <a:lnTo>
                    <a:pt x="67" y="114"/>
                  </a:lnTo>
                  <a:lnTo>
                    <a:pt x="71" y="107"/>
                  </a:lnTo>
                  <a:lnTo>
                    <a:pt x="74" y="100"/>
                  </a:lnTo>
                  <a:lnTo>
                    <a:pt x="75" y="93"/>
                  </a:lnTo>
                  <a:lnTo>
                    <a:pt x="76" y="85"/>
                  </a:lnTo>
                  <a:lnTo>
                    <a:pt x="77" y="78"/>
                  </a:lnTo>
                  <a:lnTo>
                    <a:pt x="76" y="69"/>
                  </a:lnTo>
                  <a:lnTo>
                    <a:pt x="75" y="62"/>
                  </a:lnTo>
                  <a:lnTo>
                    <a:pt x="74" y="55"/>
                  </a:lnTo>
                  <a:lnTo>
                    <a:pt x="71" y="47"/>
                  </a:lnTo>
                  <a:lnTo>
                    <a:pt x="67" y="40"/>
                  </a:lnTo>
                  <a:lnTo>
                    <a:pt x="63" y="34"/>
                  </a:lnTo>
                  <a:lnTo>
                    <a:pt x="59" y="28"/>
                  </a:lnTo>
                  <a:lnTo>
                    <a:pt x="55" y="22"/>
                  </a:lnTo>
                  <a:lnTo>
                    <a:pt x="49" y="17"/>
                  </a:lnTo>
                  <a:lnTo>
                    <a:pt x="43" y="13"/>
                  </a:lnTo>
                  <a:lnTo>
                    <a:pt x="37" y="10"/>
                  </a:lnTo>
                  <a:lnTo>
                    <a:pt x="30" y="6"/>
                  </a:lnTo>
                  <a:lnTo>
                    <a:pt x="22" y="4"/>
                  </a:lnTo>
                  <a:lnTo>
                    <a:pt x="16" y="2"/>
                  </a:lnTo>
                  <a:lnTo>
                    <a:pt x="8" y="1"/>
                  </a:lnTo>
                  <a:lnTo>
                    <a:pt x="0" y="0"/>
                  </a:lnTo>
                  <a:lnTo>
                    <a:pt x="0" y="21"/>
                  </a:lnTo>
                  <a:lnTo>
                    <a:pt x="6" y="21"/>
                  </a:lnTo>
                  <a:lnTo>
                    <a:pt x="11" y="22"/>
                  </a:lnTo>
                  <a:lnTo>
                    <a:pt x="17" y="24"/>
                  </a:lnTo>
                  <a:lnTo>
                    <a:pt x="21" y="26"/>
                  </a:lnTo>
                  <a:lnTo>
                    <a:pt x="26" y="28"/>
                  </a:lnTo>
                  <a:lnTo>
                    <a:pt x="31" y="31"/>
                  </a:lnTo>
                  <a:lnTo>
                    <a:pt x="35" y="34"/>
                  </a:lnTo>
                  <a:lnTo>
                    <a:pt x="39" y="37"/>
                  </a:lnTo>
                  <a:lnTo>
                    <a:pt x="43" y="41"/>
                  </a:lnTo>
                  <a:lnTo>
                    <a:pt x="46" y="46"/>
                  </a:lnTo>
                  <a:lnTo>
                    <a:pt x="49" y="51"/>
                  </a:lnTo>
                  <a:lnTo>
                    <a:pt x="52" y="55"/>
                  </a:lnTo>
                  <a:lnTo>
                    <a:pt x="53" y="60"/>
                  </a:lnTo>
                  <a:lnTo>
                    <a:pt x="55" y="66"/>
                  </a:lnTo>
                  <a:lnTo>
                    <a:pt x="56" y="72"/>
                  </a:lnTo>
                  <a:lnTo>
                    <a:pt x="56" y="78"/>
                  </a:lnTo>
                  <a:lnTo>
                    <a:pt x="56" y="83"/>
                  </a:lnTo>
                  <a:lnTo>
                    <a:pt x="55" y="88"/>
                  </a:lnTo>
                  <a:lnTo>
                    <a:pt x="53" y="94"/>
                  </a:lnTo>
                  <a:lnTo>
                    <a:pt x="52" y="99"/>
                  </a:lnTo>
                  <a:lnTo>
                    <a:pt x="49" y="104"/>
                  </a:lnTo>
                  <a:lnTo>
                    <a:pt x="46" y="108"/>
                  </a:lnTo>
                  <a:lnTo>
                    <a:pt x="43" y="113"/>
                  </a:lnTo>
                  <a:lnTo>
                    <a:pt x="39" y="117"/>
                  </a:lnTo>
                  <a:lnTo>
                    <a:pt x="35" y="121"/>
                  </a:lnTo>
                  <a:lnTo>
                    <a:pt x="31" y="123"/>
                  </a:lnTo>
                  <a:lnTo>
                    <a:pt x="26" y="126"/>
                  </a:lnTo>
                  <a:lnTo>
                    <a:pt x="21" y="128"/>
                  </a:lnTo>
                  <a:lnTo>
                    <a:pt x="17" y="131"/>
                  </a:lnTo>
                  <a:lnTo>
                    <a:pt x="11" y="132"/>
                  </a:lnTo>
                  <a:lnTo>
                    <a:pt x="6" y="133"/>
                  </a:lnTo>
                  <a:lnTo>
                    <a:pt x="0" y="133"/>
                  </a:lnTo>
                </a:path>
              </a:pathLst>
            </a:custGeom>
            <a:solidFill>
              <a:srgbClr val="EFEEF5"/>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46" name="Freeform 82"/>
            <p:cNvSpPr>
              <a:spLocks/>
            </p:cNvSpPr>
            <p:nvPr/>
          </p:nvSpPr>
          <p:spPr bwMode="auto">
            <a:xfrm>
              <a:off x="1149" y="3311"/>
              <a:ext cx="78" cy="156"/>
            </a:xfrm>
            <a:custGeom>
              <a:avLst/>
              <a:gdLst>
                <a:gd name="T0" fmla="*/ 77 w 78"/>
                <a:gd name="T1" fmla="*/ 0 h 156"/>
                <a:gd name="T2" fmla="*/ 61 w 78"/>
                <a:gd name="T3" fmla="*/ 1 h 156"/>
                <a:gd name="T4" fmla="*/ 47 w 78"/>
                <a:gd name="T5" fmla="*/ 6 h 156"/>
                <a:gd name="T6" fmla="*/ 34 w 78"/>
                <a:gd name="T7" fmla="*/ 13 h 156"/>
                <a:gd name="T8" fmla="*/ 22 w 78"/>
                <a:gd name="T9" fmla="*/ 22 h 156"/>
                <a:gd name="T10" fmla="*/ 13 w 78"/>
                <a:gd name="T11" fmla="*/ 33 h 156"/>
                <a:gd name="T12" fmla="*/ 6 w 78"/>
                <a:gd name="T13" fmla="*/ 47 h 156"/>
                <a:gd name="T14" fmla="*/ 2 w 78"/>
                <a:gd name="T15" fmla="*/ 62 h 156"/>
                <a:gd name="T16" fmla="*/ 0 w 78"/>
                <a:gd name="T17" fmla="*/ 78 h 156"/>
                <a:gd name="T18" fmla="*/ 2 w 78"/>
                <a:gd name="T19" fmla="*/ 93 h 156"/>
                <a:gd name="T20" fmla="*/ 6 w 78"/>
                <a:gd name="T21" fmla="*/ 107 h 156"/>
                <a:gd name="T22" fmla="*/ 13 w 78"/>
                <a:gd name="T23" fmla="*/ 121 h 156"/>
                <a:gd name="T24" fmla="*/ 22 w 78"/>
                <a:gd name="T25" fmla="*/ 132 h 156"/>
                <a:gd name="T26" fmla="*/ 34 w 78"/>
                <a:gd name="T27" fmla="*/ 142 h 156"/>
                <a:gd name="T28" fmla="*/ 47 w 78"/>
                <a:gd name="T29" fmla="*/ 149 h 156"/>
                <a:gd name="T30" fmla="*/ 61 w 78"/>
                <a:gd name="T31" fmla="*/ 153 h 156"/>
                <a:gd name="T32" fmla="*/ 77 w 78"/>
                <a:gd name="T33" fmla="*/ 155 h 156"/>
                <a:gd name="T34" fmla="*/ 71 w 78"/>
                <a:gd name="T35" fmla="*/ 133 h 156"/>
                <a:gd name="T36" fmla="*/ 60 w 78"/>
                <a:gd name="T37" fmla="*/ 131 h 156"/>
                <a:gd name="T38" fmla="*/ 51 w 78"/>
                <a:gd name="T39" fmla="*/ 126 h 156"/>
                <a:gd name="T40" fmla="*/ 41 w 78"/>
                <a:gd name="T41" fmla="*/ 121 h 156"/>
                <a:gd name="T42" fmla="*/ 34 w 78"/>
                <a:gd name="T43" fmla="*/ 113 h 156"/>
                <a:gd name="T44" fmla="*/ 28 w 78"/>
                <a:gd name="T45" fmla="*/ 104 h 156"/>
                <a:gd name="T46" fmla="*/ 23 w 78"/>
                <a:gd name="T47" fmla="*/ 94 h 156"/>
                <a:gd name="T48" fmla="*/ 21 w 78"/>
                <a:gd name="T49" fmla="*/ 83 h 156"/>
                <a:gd name="T50" fmla="*/ 21 w 78"/>
                <a:gd name="T51" fmla="*/ 72 h 156"/>
                <a:gd name="T52" fmla="*/ 23 w 78"/>
                <a:gd name="T53" fmla="*/ 60 h 156"/>
                <a:gd name="T54" fmla="*/ 28 w 78"/>
                <a:gd name="T55" fmla="*/ 51 h 156"/>
                <a:gd name="T56" fmla="*/ 34 w 78"/>
                <a:gd name="T57" fmla="*/ 41 h 156"/>
                <a:gd name="T58" fmla="*/ 41 w 78"/>
                <a:gd name="T59" fmla="*/ 33 h 156"/>
                <a:gd name="T60" fmla="*/ 51 w 78"/>
                <a:gd name="T61" fmla="*/ 28 h 156"/>
                <a:gd name="T62" fmla="*/ 60 w 78"/>
                <a:gd name="T63" fmla="*/ 24 h 156"/>
                <a:gd name="T64" fmla="*/ 71 w 78"/>
                <a:gd name="T65" fmla="*/ 21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6">
                  <a:moveTo>
                    <a:pt x="77" y="21"/>
                  </a:moveTo>
                  <a:lnTo>
                    <a:pt x="77" y="0"/>
                  </a:lnTo>
                  <a:lnTo>
                    <a:pt x="69" y="0"/>
                  </a:lnTo>
                  <a:lnTo>
                    <a:pt x="61" y="1"/>
                  </a:lnTo>
                  <a:lnTo>
                    <a:pt x="55" y="4"/>
                  </a:lnTo>
                  <a:lnTo>
                    <a:pt x="47" y="6"/>
                  </a:lnTo>
                  <a:lnTo>
                    <a:pt x="40" y="9"/>
                  </a:lnTo>
                  <a:lnTo>
                    <a:pt x="34" y="13"/>
                  </a:lnTo>
                  <a:lnTo>
                    <a:pt x="28" y="17"/>
                  </a:lnTo>
                  <a:lnTo>
                    <a:pt x="22" y="22"/>
                  </a:lnTo>
                  <a:lnTo>
                    <a:pt x="18" y="28"/>
                  </a:lnTo>
                  <a:lnTo>
                    <a:pt x="13" y="33"/>
                  </a:lnTo>
                  <a:lnTo>
                    <a:pt x="9" y="40"/>
                  </a:lnTo>
                  <a:lnTo>
                    <a:pt x="6" y="47"/>
                  </a:lnTo>
                  <a:lnTo>
                    <a:pt x="3" y="54"/>
                  </a:lnTo>
                  <a:lnTo>
                    <a:pt x="2" y="62"/>
                  </a:lnTo>
                  <a:lnTo>
                    <a:pt x="1" y="69"/>
                  </a:lnTo>
                  <a:lnTo>
                    <a:pt x="0" y="78"/>
                  </a:lnTo>
                  <a:lnTo>
                    <a:pt x="1" y="85"/>
                  </a:lnTo>
                  <a:lnTo>
                    <a:pt x="2" y="93"/>
                  </a:lnTo>
                  <a:lnTo>
                    <a:pt x="3" y="100"/>
                  </a:lnTo>
                  <a:lnTo>
                    <a:pt x="6" y="107"/>
                  </a:lnTo>
                  <a:lnTo>
                    <a:pt x="9" y="114"/>
                  </a:lnTo>
                  <a:lnTo>
                    <a:pt x="13" y="121"/>
                  </a:lnTo>
                  <a:lnTo>
                    <a:pt x="18" y="126"/>
                  </a:lnTo>
                  <a:lnTo>
                    <a:pt x="22" y="132"/>
                  </a:lnTo>
                  <a:lnTo>
                    <a:pt x="28" y="137"/>
                  </a:lnTo>
                  <a:lnTo>
                    <a:pt x="34" y="142"/>
                  </a:lnTo>
                  <a:lnTo>
                    <a:pt x="40" y="145"/>
                  </a:lnTo>
                  <a:lnTo>
                    <a:pt x="47" y="149"/>
                  </a:lnTo>
                  <a:lnTo>
                    <a:pt x="55" y="151"/>
                  </a:lnTo>
                  <a:lnTo>
                    <a:pt x="61" y="153"/>
                  </a:lnTo>
                  <a:lnTo>
                    <a:pt x="69" y="154"/>
                  </a:lnTo>
                  <a:lnTo>
                    <a:pt x="77" y="155"/>
                  </a:lnTo>
                  <a:lnTo>
                    <a:pt x="77" y="133"/>
                  </a:lnTo>
                  <a:lnTo>
                    <a:pt x="71" y="133"/>
                  </a:lnTo>
                  <a:lnTo>
                    <a:pt x="66" y="132"/>
                  </a:lnTo>
                  <a:lnTo>
                    <a:pt x="60" y="131"/>
                  </a:lnTo>
                  <a:lnTo>
                    <a:pt x="56" y="128"/>
                  </a:lnTo>
                  <a:lnTo>
                    <a:pt x="51" y="126"/>
                  </a:lnTo>
                  <a:lnTo>
                    <a:pt x="46" y="123"/>
                  </a:lnTo>
                  <a:lnTo>
                    <a:pt x="41" y="121"/>
                  </a:lnTo>
                  <a:lnTo>
                    <a:pt x="37" y="117"/>
                  </a:lnTo>
                  <a:lnTo>
                    <a:pt x="34" y="113"/>
                  </a:lnTo>
                  <a:lnTo>
                    <a:pt x="30" y="108"/>
                  </a:lnTo>
                  <a:lnTo>
                    <a:pt x="28" y="104"/>
                  </a:lnTo>
                  <a:lnTo>
                    <a:pt x="25" y="99"/>
                  </a:lnTo>
                  <a:lnTo>
                    <a:pt x="23" y="94"/>
                  </a:lnTo>
                  <a:lnTo>
                    <a:pt x="22" y="88"/>
                  </a:lnTo>
                  <a:lnTo>
                    <a:pt x="21" y="83"/>
                  </a:lnTo>
                  <a:lnTo>
                    <a:pt x="21" y="78"/>
                  </a:lnTo>
                  <a:lnTo>
                    <a:pt x="21" y="72"/>
                  </a:lnTo>
                  <a:lnTo>
                    <a:pt x="22" y="66"/>
                  </a:lnTo>
                  <a:lnTo>
                    <a:pt x="23" y="60"/>
                  </a:lnTo>
                  <a:lnTo>
                    <a:pt x="25" y="55"/>
                  </a:lnTo>
                  <a:lnTo>
                    <a:pt x="28" y="51"/>
                  </a:lnTo>
                  <a:lnTo>
                    <a:pt x="30" y="46"/>
                  </a:lnTo>
                  <a:lnTo>
                    <a:pt x="34" y="41"/>
                  </a:lnTo>
                  <a:lnTo>
                    <a:pt x="37" y="37"/>
                  </a:lnTo>
                  <a:lnTo>
                    <a:pt x="41" y="33"/>
                  </a:lnTo>
                  <a:lnTo>
                    <a:pt x="46" y="31"/>
                  </a:lnTo>
                  <a:lnTo>
                    <a:pt x="51" y="28"/>
                  </a:lnTo>
                  <a:lnTo>
                    <a:pt x="56" y="25"/>
                  </a:lnTo>
                  <a:lnTo>
                    <a:pt x="60" y="24"/>
                  </a:lnTo>
                  <a:lnTo>
                    <a:pt x="66" y="22"/>
                  </a:lnTo>
                  <a:lnTo>
                    <a:pt x="71" y="21"/>
                  </a:lnTo>
                  <a:lnTo>
                    <a:pt x="77" y="21"/>
                  </a:lnTo>
                </a:path>
              </a:pathLst>
            </a:custGeom>
            <a:solidFill>
              <a:srgbClr val="EFEEF5"/>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47" name="Freeform 83"/>
            <p:cNvSpPr>
              <a:spLocks/>
            </p:cNvSpPr>
            <p:nvPr/>
          </p:nvSpPr>
          <p:spPr bwMode="auto">
            <a:xfrm>
              <a:off x="1230" y="3332"/>
              <a:ext cx="56" cy="112"/>
            </a:xfrm>
            <a:custGeom>
              <a:avLst/>
              <a:gdLst>
                <a:gd name="T0" fmla="*/ 0 w 56"/>
                <a:gd name="T1" fmla="*/ 111 h 112"/>
                <a:gd name="T2" fmla="*/ 11 w 56"/>
                <a:gd name="T3" fmla="*/ 110 h 112"/>
                <a:gd name="T4" fmla="*/ 22 w 56"/>
                <a:gd name="T5" fmla="*/ 106 h 112"/>
                <a:gd name="T6" fmla="*/ 30 w 56"/>
                <a:gd name="T7" fmla="*/ 101 h 112"/>
                <a:gd name="T8" fmla="*/ 38 w 56"/>
                <a:gd name="T9" fmla="*/ 95 h 112"/>
                <a:gd name="T10" fmla="*/ 45 w 56"/>
                <a:gd name="T11" fmla="*/ 86 h 112"/>
                <a:gd name="T12" fmla="*/ 51 w 56"/>
                <a:gd name="T13" fmla="*/ 77 h 112"/>
                <a:gd name="T14" fmla="*/ 54 w 56"/>
                <a:gd name="T15" fmla="*/ 66 h 112"/>
                <a:gd name="T16" fmla="*/ 55 w 56"/>
                <a:gd name="T17" fmla="*/ 56 h 112"/>
                <a:gd name="T18" fmla="*/ 54 w 56"/>
                <a:gd name="T19" fmla="*/ 44 h 112"/>
                <a:gd name="T20" fmla="*/ 51 w 56"/>
                <a:gd name="T21" fmla="*/ 34 h 112"/>
                <a:gd name="T22" fmla="*/ 45 w 56"/>
                <a:gd name="T23" fmla="*/ 25 h 112"/>
                <a:gd name="T24" fmla="*/ 38 w 56"/>
                <a:gd name="T25" fmla="*/ 16 h 112"/>
                <a:gd name="T26" fmla="*/ 30 w 56"/>
                <a:gd name="T27" fmla="*/ 10 h 112"/>
                <a:gd name="T28" fmla="*/ 22 w 56"/>
                <a:gd name="T29" fmla="*/ 5 h 112"/>
                <a:gd name="T30" fmla="*/ 11 w 56"/>
                <a:gd name="T31" fmla="*/ 1 h 112"/>
                <a:gd name="T32" fmla="*/ 0 w 56"/>
                <a:gd name="T33" fmla="*/ 0 h 112"/>
                <a:gd name="T34" fmla="*/ 3 w 56"/>
                <a:gd name="T35" fmla="*/ 21 h 112"/>
                <a:gd name="T36" fmla="*/ 10 w 56"/>
                <a:gd name="T37" fmla="*/ 23 h 112"/>
                <a:gd name="T38" fmla="*/ 17 w 56"/>
                <a:gd name="T39" fmla="*/ 25 h 112"/>
                <a:gd name="T40" fmla="*/ 22 w 56"/>
                <a:gd name="T41" fmla="*/ 29 h 112"/>
                <a:gd name="T42" fmla="*/ 27 w 56"/>
                <a:gd name="T43" fmla="*/ 34 h 112"/>
                <a:gd name="T44" fmla="*/ 29 w 56"/>
                <a:gd name="T45" fmla="*/ 39 h 112"/>
                <a:gd name="T46" fmla="*/ 32 w 56"/>
                <a:gd name="T47" fmla="*/ 45 h 112"/>
                <a:gd name="T48" fmla="*/ 33 w 56"/>
                <a:gd name="T49" fmla="*/ 52 h 112"/>
                <a:gd name="T50" fmla="*/ 33 w 56"/>
                <a:gd name="T51" fmla="*/ 59 h 112"/>
                <a:gd name="T52" fmla="*/ 32 w 56"/>
                <a:gd name="T53" fmla="*/ 66 h 112"/>
                <a:gd name="T54" fmla="*/ 29 w 56"/>
                <a:gd name="T55" fmla="*/ 72 h 112"/>
                <a:gd name="T56" fmla="*/ 27 w 56"/>
                <a:gd name="T57" fmla="*/ 78 h 112"/>
                <a:gd name="T58" fmla="*/ 22 w 56"/>
                <a:gd name="T59" fmla="*/ 82 h 112"/>
                <a:gd name="T60" fmla="*/ 17 w 56"/>
                <a:gd name="T61" fmla="*/ 86 h 112"/>
                <a:gd name="T62" fmla="*/ 10 w 56"/>
                <a:gd name="T63" fmla="*/ 89 h 112"/>
                <a:gd name="T64" fmla="*/ 3 w 56"/>
                <a:gd name="T65" fmla="*/ 9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6" h="112">
                  <a:moveTo>
                    <a:pt x="0" y="90"/>
                  </a:moveTo>
                  <a:lnTo>
                    <a:pt x="0" y="111"/>
                  </a:lnTo>
                  <a:lnTo>
                    <a:pt x="6" y="111"/>
                  </a:lnTo>
                  <a:lnTo>
                    <a:pt x="11" y="110"/>
                  </a:lnTo>
                  <a:lnTo>
                    <a:pt x="17" y="109"/>
                  </a:lnTo>
                  <a:lnTo>
                    <a:pt x="22" y="106"/>
                  </a:lnTo>
                  <a:lnTo>
                    <a:pt x="26" y="104"/>
                  </a:lnTo>
                  <a:lnTo>
                    <a:pt x="30" y="101"/>
                  </a:lnTo>
                  <a:lnTo>
                    <a:pt x="34" y="99"/>
                  </a:lnTo>
                  <a:lnTo>
                    <a:pt x="38" y="95"/>
                  </a:lnTo>
                  <a:lnTo>
                    <a:pt x="42" y="91"/>
                  </a:lnTo>
                  <a:lnTo>
                    <a:pt x="45" y="86"/>
                  </a:lnTo>
                  <a:lnTo>
                    <a:pt x="48" y="82"/>
                  </a:lnTo>
                  <a:lnTo>
                    <a:pt x="51" y="77"/>
                  </a:lnTo>
                  <a:lnTo>
                    <a:pt x="52" y="72"/>
                  </a:lnTo>
                  <a:lnTo>
                    <a:pt x="54" y="66"/>
                  </a:lnTo>
                  <a:lnTo>
                    <a:pt x="54" y="61"/>
                  </a:lnTo>
                  <a:lnTo>
                    <a:pt x="55" y="56"/>
                  </a:lnTo>
                  <a:lnTo>
                    <a:pt x="54" y="50"/>
                  </a:lnTo>
                  <a:lnTo>
                    <a:pt x="54" y="44"/>
                  </a:lnTo>
                  <a:lnTo>
                    <a:pt x="52" y="39"/>
                  </a:lnTo>
                  <a:lnTo>
                    <a:pt x="51" y="34"/>
                  </a:lnTo>
                  <a:lnTo>
                    <a:pt x="48" y="29"/>
                  </a:lnTo>
                  <a:lnTo>
                    <a:pt x="45" y="25"/>
                  </a:lnTo>
                  <a:lnTo>
                    <a:pt x="42" y="20"/>
                  </a:lnTo>
                  <a:lnTo>
                    <a:pt x="38" y="16"/>
                  </a:lnTo>
                  <a:lnTo>
                    <a:pt x="34" y="12"/>
                  </a:lnTo>
                  <a:lnTo>
                    <a:pt x="30" y="10"/>
                  </a:lnTo>
                  <a:lnTo>
                    <a:pt x="26" y="7"/>
                  </a:lnTo>
                  <a:lnTo>
                    <a:pt x="22" y="5"/>
                  </a:lnTo>
                  <a:lnTo>
                    <a:pt x="17" y="2"/>
                  </a:lnTo>
                  <a:lnTo>
                    <a:pt x="11" y="1"/>
                  </a:lnTo>
                  <a:lnTo>
                    <a:pt x="6" y="0"/>
                  </a:lnTo>
                  <a:lnTo>
                    <a:pt x="0" y="0"/>
                  </a:lnTo>
                  <a:lnTo>
                    <a:pt x="0" y="21"/>
                  </a:lnTo>
                  <a:lnTo>
                    <a:pt x="3" y="21"/>
                  </a:lnTo>
                  <a:lnTo>
                    <a:pt x="7" y="22"/>
                  </a:lnTo>
                  <a:lnTo>
                    <a:pt x="10" y="23"/>
                  </a:lnTo>
                  <a:lnTo>
                    <a:pt x="13" y="24"/>
                  </a:lnTo>
                  <a:lnTo>
                    <a:pt x="17" y="25"/>
                  </a:lnTo>
                  <a:lnTo>
                    <a:pt x="20" y="28"/>
                  </a:lnTo>
                  <a:lnTo>
                    <a:pt x="22" y="29"/>
                  </a:lnTo>
                  <a:lnTo>
                    <a:pt x="25" y="32"/>
                  </a:lnTo>
                  <a:lnTo>
                    <a:pt x="27" y="34"/>
                  </a:lnTo>
                  <a:lnTo>
                    <a:pt x="28" y="36"/>
                  </a:lnTo>
                  <a:lnTo>
                    <a:pt x="29" y="39"/>
                  </a:lnTo>
                  <a:lnTo>
                    <a:pt x="31" y="42"/>
                  </a:lnTo>
                  <a:lnTo>
                    <a:pt x="32" y="45"/>
                  </a:lnTo>
                  <a:lnTo>
                    <a:pt x="33" y="49"/>
                  </a:lnTo>
                  <a:lnTo>
                    <a:pt x="33" y="52"/>
                  </a:lnTo>
                  <a:lnTo>
                    <a:pt x="34" y="56"/>
                  </a:lnTo>
                  <a:lnTo>
                    <a:pt x="33" y="59"/>
                  </a:lnTo>
                  <a:lnTo>
                    <a:pt x="33" y="62"/>
                  </a:lnTo>
                  <a:lnTo>
                    <a:pt x="32" y="66"/>
                  </a:lnTo>
                  <a:lnTo>
                    <a:pt x="31" y="69"/>
                  </a:lnTo>
                  <a:lnTo>
                    <a:pt x="29" y="72"/>
                  </a:lnTo>
                  <a:lnTo>
                    <a:pt x="28" y="75"/>
                  </a:lnTo>
                  <a:lnTo>
                    <a:pt x="27" y="78"/>
                  </a:lnTo>
                  <a:lnTo>
                    <a:pt x="25" y="79"/>
                  </a:lnTo>
                  <a:lnTo>
                    <a:pt x="22" y="82"/>
                  </a:lnTo>
                  <a:lnTo>
                    <a:pt x="20" y="84"/>
                  </a:lnTo>
                  <a:lnTo>
                    <a:pt x="17" y="86"/>
                  </a:lnTo>
                  <a:lnTo>
                    <a:pt x="13" y="88"/>
                  </a:lnTo>
                  <a:lnTo>
                    <a:pt x="10" y="89"/>
                  </a:lnTo>
                  <a:lnTo>
                    <a:pt x="7" y="89"/>
                  </a:lnTo>
                  <a:lnTo>
                    <a:pt x="3" y="90"/>
                  </a:lnTo>
                  <a:lnTo>
                    <a:pt x="0" y="90"/>
                  </a:lnTo>
                </a:path>
              </a:pathLst>
            </a:custGeom>
            <a:solidFill>
              <a:srgbClr val="F7F7F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48" name="Freeform 84"/>
            <p:cNvSpPr>
              <a:spLocks/>
            </p:cNvSpPr>
            <p:nvPr/>
          </p:nvSpPr>
          <p:spPr bwMode="auto">
            <a:xfrm>
              <a:off x="1172" y="3332"/>
              <a:ext cx="55" cy="113"/>
            </a:xfrm>
            <a:custGeom>
              <a:avLst/>
              <a:gdLst>
                <a:gd name="T0" fmla="*/ 54 w 55"/>
                <a:gd name="T1" fmla="*/ 1 h 113"/>
                <a:gd name="T2" fmla="*/ 48 w 55"/>
                <a:gd name="T3" fmla="*/ 1 h 113"/>
                <a:gd name="T4" fmla="*/ 38 w 55"/>
                <a:gd name="T5" fmla="*/ 3 h 113"/>
                <a:gd name="T6" fmla="*/ 28 w 55"/>
                <a:gd name="T7" fmla="*/ 7 h 113"/>
                <a:gd name="T8" fmla="*/ 19 w 55"/>
                <a:gd name="T9" fmla="*/ 12 h 113"/>
                <a:gd name="T10" fmla="*/ 13 w 55"/>
                <a:gd name="T11" fmla="*/ 21 h 113"/>
                <a:gd name="T12" fmla="*/ 7 w 55"/>
                <a:gd name="T13" fmla="*/ 30 h 113"/>
                <a:gd name="T14" fmla="*/ 2 w 55"/>
                <a:gd name="T15" fmla="*/ 39 h 113"/>
                <a:gd name="T16" fmla="*/ 0 w 55"/>
                <a:gd name="T17" fmla="*/ 50 h 113"/>
                <a:gd name="T18" fmla="*/ 0 w 55"/>
                <a:gd name="T19" fmla="*/ 62 h 113"/>
                <a:gd name="T20" fmla="*/ 2 w 55"/>
                <a:gd name="T21" fmla="*/ 73 h 113"/>
                <a:gd name="T22" fmla="*/ 7 w 55"/>
                <a:gd name="T23" fmla="*/ 82 h 113"/>
                <a:gd name="T24" fmla="*/ 13 w 55"/>
                <a:gd name="T25" fmla="*/ 91 h 113"/>
                <a:gd name="T26" fmla="*/ 19 w 55"/>
                <a:gd name="T27" fmla="*/ 100 h 113"/>
                <a:gd name="T28" fmla="*/ 28 w 55"/>
                <a:gd name="T29" fmla="*/ 104 h 113"/>
                <a:gd name="T30" fmla="*/ 38 w 55"/>
                <a:gd name="T31" fmla="*/ 109 h 113"/>
                <a:gd name="T32" fmla="*/ 48 w 55"/>
                <a:gd name="T33" fmla="*/ 111 h 113"/>
                <a:gd name="T34" fmla="*/ 54 w 55"/>
                <a:gd name="T35" fmla="*/ 112 h 113"/>
                <a:gd name="T36" fmla="*/ 54 w 55"/>
                <a:gd name="T37" fmla="*/ 91 h 113"/>
                <a:gd name="T38" fmla="*/ 47 w 55"/>
                <a:gd name="T39" fmla="*/ 90 h 113"/>
                <a:gd name="T40" fmla="*/ 41 w 55"/>
                <a:gd name="T41" fmla="*/ 88 h 113"/>
                <a:gd name="T42" fmla="*/ 35 w 55"/>
                <a:gd name="T43" fmla="*/ 84 h 113"/>
                <a:gd name="T44" fmla="*/ 30 w 55"/>
                <a:gd name="T45" fmla="*/ 80 h 113"/>
                <a:gd name="T46" fmla="*/ 26 w 55"/>
                <a:gd name="T47" fmla="*/ 76 h 113"/>
                <a:gd name="T48" fmla="*/ 23 w 55"/>
                <a:gd name="T49" fmla="*/ 70 h 113"/>
                <a:gd name="T50" fmla="*/ 21 w 55"/>
                <a:gd name="T51" fmla="*/ 63 h 113"/>
                <a:gd name="T52" fmla="*/ 20 w 55"/>
                <a:gd name="T53" fmla="*/ 56 h 113"/>
                <a:gd name="T54" fmla="*/ 21 w 55"/>
                <a:gd name="T55" fmla="*/ 49 h 113"/>
                <a:gd name="T56" fmla="*/ 23 w 55"/>
                <a:gd name="T57" fmla="*/ 42 h 113"/>
                <a:gd name="T58" fmla="*/ 26 w 55"/>
                <a:gd name="T59" fmla="*/ 36 h 113"/>
                <a:gd name="T60" fmla="*/ 30 w 55"/>
                <a:gd name="T61" fmla="*/ 32 h 113"/>
                <a:gd name="T62" fmla="*/ 35 w 55"/>
                <a:gd name="T63" fmla="*/ 28 h 113"/>
                <a:gd name="T64" fmla="*/ 41 w 55"/>
                <a:gd name="T65" fmla="*/ 24 h 113"/>
                <a:gd name="T66" fmla="*/ 47 w 55"/>
                <a:gd name="T67" fmla="*/ 22 h 113"/>
                <a:gd name="T68" fmla="*/ 54 w 55"/>
                <a:gd name="T69" fmla="*/ 21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 h="113">
                  <a:moveTo>
                    <a:pt x="54" y="22"/>
                  </a:moveTo>
                  <a:lnTo>
                    <a:pt x="54" y="1"/>
                  </a:lnTo>
                  <a:lnTo>
                    <a:pt x="54" y="0"/>
                  </a:lnTo>
                  <a:lnTo>
                    <a:pt x="48" y="1"/>
                  </a:lnTo>
                  <a:lnTo>
                    <a:pt x="43" y="1"/>
                  </a:lnTo>
                  <a:lnTo>
                    <a:pt x="38" y="3"/>
                  </a:lnTo>
                  <a:lnTo>
                    <a:pt x="33" y="5"/>
                  </a:lnTo>
                  <a:lnTo>
                    <a:pt x="28" y="7"/>
                  </a:lnTo>
                  <a:lnTo>
                    <a:pt x="24" y="10"/>
                  </a:lnTo>
                  <a:lnTo>
                    <a:pt x="19" y="12"/>
                  </a:lnTo>
                  <a:lnTo>
                    <a:pt x="15" y="16"/>
                  </a:lnTo>
                  <a:lnTo>
                    <a:pt x="13" y="21"/>
                  </a:lnTo>
                  <a:lnTo>
                    <a:pt x="10" y="25"/>
                  </a:lnTo>
                  <a:lnTo>
                    <a:pt x="7" y="30"/>
                  </a:lnTo>
                  <a:lnTo>
                    <a:pt x="4" y="34"/>
                  </a:lnTo>
                  <a:lnTo>
                    <a:pt x="2" y="39"/>
                  </a:lnTo>
                  <a:lnTo>
                    <a:pt x="1" y="45"/>
                  </a:lnTo>
                  <a:lnTo>
                    <a:pt x="0" y="50"/>
                  </a:lnTo>
                  <a:lnTo>
                    <a:pt x="0" y="56"/>
                  </a:lnTo>
                  <a:lnTo>
                    <a:pt x="0" y="62"/>
                  </a:lnTo>
                  <a:lnTo>
                    <a:pt x="1" y="67"/>
                  </a:lnTo>
                  <a:lnTo>
                    <a:pt x="2" y="73"/>
                  </a:lnTo>
                  <a:lnTo>
                    <a:pt x="4" y="78"/>
                  </a:lnTo>
                  <a:lnTo>
                    <a:pt x="7" y="82"/>
                  </a:lnTo>
                  <a:lnTo>
                    <a:pt x="10" y="87"/>
                  </a:lnTo>
                  <a:lnTo>
                    <a:pt x="13" y="91"/>
                  </a:lnTo>
                  <a:lnTo>
                    <a:pt x="15" y="96"/>
                  </a:lnTo>
                  <a:lnTo>
                    <a:pt x="19" y="100"/>
                  </a:lnTo>
                  <a:lnTo>
                    <a:pt x="24" y="102"/>
                  </a:lnTo>
                  <a:lnTo>
                    <a:pt x="28" y="104"/>
                  </a:lnTo>
                  <a:lnTo>
                    <a:pt x="33" y="107"/>
                  </a:lnTo>
                  <a:lnTo>
                    <a:pt x="38" y="109"/>
                  </a:lnTo>
                  <a:lnTo>
                    <a:pt x="43" y="110"/>
                  </a:lnTo>
                  <a:lnTo>
                    <a:pt x="48" y="111"/>
                  </a:lnTo>
                  <a:lnTo>
                    <a:pt x="54" y="111"/>
                  </a:lnTo>
                  <a:lnTo>
                    <a:pt x="54" y="112"/>
                  </a:lnTo>
                  <a:lnTo>
                    <a:pt x="54" y="111"/>
                  </a:lnTo>
                  <a:lnTo>
                    <a:pt x="54" y="91"/>
                  </a:lnTo>
                  <a:lnTo>
                    <a:pt x="51" y="90"/>
                  </a:lnTo>
                  <a:lnTo>
                    <a:pt x="47" y="90"/>
                  </a:lnTo>
                  <a:lnTo>
                    <a:pt x="43" y="89"/>
                  </a:lnTo>
                  <a:lnTo>
                    <a:pt x="41" y="88"/>
                  </a:lnTo>
                  <a:lnTo>
                    <a:pt x="38" y="86"/>
                  </a:lnTo>
                  <a:lnTo>
                    <a:pt x="35" y="84"/>
                  </a:lnTo>
                  <a:lnTo>
                    <a:pt x="33" y="82"/>
                  </a:lnTo>
                  <a:lnTo>
                    <a:pt x="30" y="80"/>
                  </a:lnTo>
                  <a:lnTo>
                    <a:pt x="28" y="78"/>
                  </a:lnTo>
                  <a:lnTo>
                    <a:pt x="26" y="76"/>
                  </a:lnTo>
                  <a:lnTo>
                    <a:pt x="24" y="73"/>
                  </a:lnTo>
                  <a:lnTo>
                    <a:pt x="23" y="70"/>
                  </a:lnTo>
                  <a:lnTo>
                    <a:pt x="21" y="66"/>
                  </a:lnTo>
                  <a:lnTo>
                    <a:pt x="21" y="63"/>
                  </a:lnTo>
                  <a:lnTo>
                    <a:pt x="20" y="59"/>
                  </a:lnTo>
                  <a:lnTo>
                    <a:pt x="20" y="56"/>
                  </a:lnTo>
                  <a:lnTo>
                    <a:pt x="20" y="53"/>
                  </a:lnTo>
                  <a:lnTo>
                    <a:pt x="21" y="49"/>
                  </a:lnTo>
                  <a:lnTo>
                    <a:pt x="21" y="46"/>
                  </a:lnTo>
                  <a:lnTo>
                    <a:pt x="23" y="42"/>
                  </a:lnTo>
                  <a:lnTo>
                    <a:pt x="24" y="39"/>
                  </a:lnTo>
                  <a:lnTo>
                    <a:pt x="26" y="36"/>
                  </a:lnTo>
                  <a:lnTo>
                    <a:pt x="28" y="34"/>
                  </a:lnTo>
                  <a:lnTo>
                    <a:pt x="30" y="32"/>
                  </a:lnTo>
                  <a:lnTo>
                    <a:pt x="33" y="30"/>
                  </a:lnTo>
                  <a:lnTo>
                    <a:pt x="35" y="28"/>
                  </a:lnTo>
                  <a:lnTo>
                    <a:pt x="38" y="26"/>
                  </a:lnTo>
                  <a:lnTo>
                    <a:pt x="41" y="24"/>
                  </a:lnTo>
                  <a:lnTo>
                    <a:pt x="43" y="23"/>
                  </a:lnTo>
                  <a:lnTo>
                    <a:pt x="47" y="22"/>
                  </a:lnTo>
                  <a:lnTo>
                    <a:pt x="51" y="22"/>
                  </a:lnTo>
                  <a:lnTo>
                    <a:pt x="54" y="21"/>
                  </a:lnTo>
                  <a:lnTo>
                    <a:pt x="54" y="22"/>
                  </a:lnTo>
                </a:path>
              </a:pathLst>
            </a:custGeom>
            <a:solidFill>
              <a:srgbClr val="F7F7FB"/>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49" name="Freeform 85"/>
            <p:cNvSpPr>
              <a:spLocks/>
            </p:cNvSpPr>
            <p:nvPr/>
          </p:nvSpPr>
          <p:spPr bwMode="auto">
            <a:xfrm>
              <a:off x="1230" y="3354"/>
              <a:ext cx="33" cy="69"/>
            </a:xfrm>
            <a:custGeom>
              <a:avLst/>
              <a:gdLst>
                <a:gd name="T0" fmla="*/ 0 w 33"/>
                <a:gd name="T1" fmla="*/ 68 h 69"/>
                <a:gd name="T2" fmla="*/ 7 w 33"/>
                <a:gd name="T3" fmla="*/ 67 h 69"/>
                <a:gd name="T4" fmla="*/ 13 w 33"/>
                <a:gd name="T5" fmla="*/ 65 h 69"/>
                <a:gd name="T6" fmla="*/ 18 w 33"/>
                <a:gd name="T7" fmla="*/ 62 h 69"/>
                <a:gd name="T8" fmla="*/ 22 w 33"/>
                <a:gd name="T9" fmla="*/ 57 h 69"/>
                <a:gd name="T10" fmla="*/ 26 w 33"/>
                <a:gd name="T11" fmla="*/ 53 h 69"/>
                <a:gd name="T12" fmla="*/ 29 w 33"/>
                <a:gd name="T13" fmla="*/ 47 h 69"/>
                <a:gd name="T14" fmla="*/ 31 w 33"/>
                <a:gd name="T15" fmla="*/ 40 h 69"/>
                <a:gd name="T16" fmla="*/ 32 w 33"/>
                <a:gd name="T17" fmla="*/ 34 h 69"/>
                <a:gd name="T18" fmla="*/ 31 w 33"/>
                <a:gd name="T19" fmla="*/ 27 h 69"/>
                <a:gd name="T20" fmla="*/ 29 w 33"/>
                <a:gd name="T21" fmla="*/ 21 h 69"/>
                <a:gd name="T22" fmla="*/ 26 w 33"/>
                <a:gd name="T23" fmla="*/ 14 h 69"/>
                <a:gd name="T24" fmla="*/ 22 w 33"/>
                <a:gd name="T25" fmla="*/ 10 h 69"/>
                <a:gd name="T26" fmla="*/ 18 w 33"/>
                <a:gd name="T27" fmla="*/ 6 h 69"/>
                <a:gd name="T28" fmla="*/ 13 w 33"/>
                <a:gd name="T29" fmla="*/ 3 h 69"/>
                <a:gd name="T30" fmla="*/ 7 w 33"/>
                <a:gd name="T31" fmla="*/ 1 h 69"/>
                <a:gd name="T32" fmla="*/ 0 w 33"/>
                <a:gd name="T33" fmla="*/ 0 h 69"/>
                <a:gd name="T34" fmla="*/ 2 w 33"/>
                <a:gd name="T35" fmla="*/ 21 h 69"/>
                <a:gd name="T36" fmla="*/ 4 w 33"/>
                <a:gd name="T37" fmla="*/ 21 h 69"/>
                <a:gd name="T38" fmla="*/ 6 w 33"/>
                <a:gd name="T39" fmla="*/ 22 h 69"/>
                <a:gd name="T40" fmla="*/ 8 w 33"/>
                <a:gd name="T41" fmla="*/ 24 h 69"/>
                <a:gd name="T42" fmla="*/ 10 w 33"/>
                <a:gd name="T43" fmla="*/ 26 h 69"/>
                <a:gd name="T44" fmla="*/ 11 w 33"/>
                <a:gd name="T45" fmla="*/ 28 h 69"/>
                <a:gd name="T46" fmla="*/ 12 w 33"/>
                <a:gd name="T47" fmla="*/ 30 h 69"/>
                <a:gd name="T48" fmla="*/ 13 w 33"/>
                <a:gd name="T49" fmla="*/ 33 h 69"/>
                <a:gd name="T50" fmla="*/ 13 w 33"/>
                <a:gd name="T51" fmla="*/ 35 h 69"/>
                <a:gd name="T52" fmla="*/ 12 w 33"/>
                <a:gd name="T53" fmla="*/ 37 h 69"/>
                <a:gd name="T54" fmla="*/ 11 w 33"/>
                <a:gd name="T55" fmla="*/ 40 h 69"/>
                <a:gd name="T56" fmla="*/ 10 w 33"/>
                <a:gd name="T57" fmla="*/ 42 h 69"/>
                <a:gd name="T58" fmla="*/ 8 w 33"/>
                <a:gd name="T59" fmla="*/ 44 h 69"/>
                <a:gd name="T60" fmla="*/ 6 w 33"/>
                <a:gd name="T61" fmla="*/ 46 h 69"/>
                <a:gd name="T62" fmla="*/ 4 w 33"/>
                <a:gd name="T63" fmla="*/ 46 h 69"/>
                <a:gd name="T64" fmla="*/ 2 w 33"/>
                <a:gd name="T65" fmla="*/ 47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 h="69">
                  <a:moveTo>
                    <a:pt x="0" y="47"/>
                  </a:moveTo>
                  <a:lnTo>
                    <a:pt x="0" y="68"/>
                  </a:lnTo>
                  <a:lnTo>
                    <a:pt x="4" y="67"/>
                  </a:lnTo>
                  <a:lnTo>
                    <a:pt x="7" y="67"/>
                  </a:lnTo>
                  <a:lnTo>
                    <a:pt x="10" y="66"/>
                  </a:lnTo>
                  <a:lnTo>
                    <a:pt x="13" y="65"/>
                  </a:lnTo>
                  <a:lnTo>
                    <a:pt x="16" y="63"/>
                  </a:lnTo>
                  <a:lnTo>
                    <a:pt x="18" y="62"/>
                  </a:lnTo>
                  <a:lnTo>
                    <a:pt x="20" y="59"/>
                  </a:lnTo>
                  <a:lnTo>
                    <a:pt x="22" y="57"/>
                  </a:lnTo>
                  <a:lnTo>
                    <a:pt x="25" y="56"/>
                  </a:lnTo>
                  <a:lnTo>
                    <a:pt x="26" y="53"/>
                  </a:lnTo>
                  <a:lnTo>
                    <a:pt x="28" y="50"/>
                  </a:lnTo>
                  <a:lnTo>
                    <a:pt x="29" y="47"/>
                  </a:lnTo>
                  <a:lnTo>
                    <a:pt x="30" y="44"/>
                  </a:lnTo>
                  <a:lnTo>
                    <a:pt x="31" y="40"/>
                  </a:lnTo>
                  <a:lnTo>
                    <a:pt x="31" y="37"/>
                  </a:lnTo>
                  <a:lnTo>
                    <a:pt x="32" y="34"/>
                  </a:lnTo>
                  <a:lnTo>
                    <a:pt x="31" y="30"/>
                  </a:lnTo>
                  <a:lnTo>
                    <a:pt x="31" y="27"/>
                  </a:lnTo>
                  <a:lnTo>
                    <a:pt x="30" y="24"/>
                  </a:lnTo>
                  <a:lnTo>
                    <a:pt x="29" y="21"/>
                  </a:lnTo>
                  <a:lnTo>
                    <a:pt x="28" y="17"/>
                  </a:lnTo>
                  <a:lnTo>
                    <a:pt x="26" y="14"/>
                  </a:lnTo>
                  <a:lnTo>
                    <a:pt x="25" y="12"/>
                  </a:lnTo>
                  <a:lnTo>
                    <a:pt x="22" y="10"/>
                  </a:lnTo>
                  <a:lnTo>
                    <a:pt x="20" y="8"/>
                  </a:lnTo>
                  <a:lnTo>
                    <a:pt x="18" y="6"/>
                  </a:lnTo>
                  <a:lnTo>
                    <a:pt x="16" y="4"/>
                  </a:lnTo>
                  <a:lnTo>
                    <a:pt x="13" y="3"/>
                  </a:lnTo>
                  <a:lnTo>
                    <a:pt x="10" y="2"/>
                  </a:lnTo>
                  <a:lnTo>
                    <a:pt x="7" y="1"/>
                  </a:lnTo>
                  <a:lnTo>
                    <a:pt x="4" y="0"/>
                  </a:lnTo>
                  <a:lnTo>
                    <a:pt x="0" y="0"/>
                  </a:lnTo>
                  <a:lnTo>
                    <a:pt x="0" y="21"/>
                  </a:lnTo>
                  <a:lnTo>
                    <a:pt x="2" y="21"/>
                  </a:lnTo>
                  <a:lnTo>
                    <a:pt x="3" y="21"/>
                  </a:lnTo>
                  <a:lnTo>
                    <a:pt x="4" y="21"/>
                  </a:lnTo>
                  <a:lnTo>
                    <a:pt x="5" y="22"/>
                  </a:lnTo>
                  <a:lnTo>
                    <a:pt x="6" y="22"/>
                  </a:lnTo>
                  <a:lnTo>
                    <a:pt x="7" y="23"/>
                  </a:lnTo>
                  <a:lnTo>
                    <a:pt x="8" y="24"/>
                  </a:lnTo>
                  <a:lnTo>
                    <a:pt x="9" y="25"/>
                  </a:lnTo>
                  <a:lnTo>
                    <a:pt x="10" y="26"/>
                  </a:lnTo>
                  <a:lnTo>
                    <a:pt x="11" y="26"/>
                  </a:lnTo>
                  <a:lnTo>
                    <a:pt x="11" y="28"/>
                  </a:lnTo>
                  <a:lnTo>
                    <a:pt x="12" y="29"/>
                  </a:lnTo>
                  <a:lnTo>
                    <a:pt x="12" y="30"/>
                  </a:lnTo>
                  <a:lnTo>
                    <a:pt x="12" y="32"/>
                  </a:lnTo>
                  <a:lnTo>
                    <a:pt x="13" y="33"/>
                  </a:lnTo>
                  <a:lnTo>
                    <a:pt x="13" y="34"/>
                  </a:lnTo>
                  <a:lnTo>
                    <a:pt x="13" y="35"/>
                  </a:lnTo>
                  <a:lnTo>
                    <a:pt x="12" y="36"/>
                  </a:lnTo>
                  <a:lnTo>
                    <a:pt x="12" y="37"/>
                  </a:lnTo>
                  <a:lnTo>
                    <a:pt x="12" y="39"/>
                  </a:lnTo>
                  <a:lnTo>
                    <a:pt x="11" y="40"/>
                  </a:lnTo>
                  <a:lnTo>
                    <a:pt x="11" y="41"/>
                  </a:lnTo>
                  <a:lnTo>
                    <a:pt x="10" y="42"/>
                  </a:lnTo>
                  <a:lnTo>
                    <a:pt x="9" y="43"/>
                  </a:lnTo>
                  <a:lnTo>
                    <a:pt x="8" y="44"/>
                  </a:lnTo>
                  <a:lnTo>
                    <a:pt x="7" y="44"/>
                  </a:lnTo>
                  <a:lnTo>
                    <a:pt x="6" y="46"/>
                  </a:lnTo>
                  <a:lnTo>
                    <a:pt x="5" y="46"/>
                  </a:lnTo>
                  <a:lnTo>
                    <a:pt x="4" y="46"/>
                  </a:lnTo>
                  <a:lnTo>
                    <a:pt x="3" y="47"/>
                  </a:lnTo>
                  <a:lnTo>
                    <a:pt x="2" y="47"/>
                  </a:lnTo>
                  <a:lnTo>
                    <a:pt x="0" y="47"/>
                  </a:lnTo>
                </a:path>
              </a:pathLst>
            </a:custGeom>
            <a:solidFill>
              <a:srgbClr val="FAFAFD"/>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50" name="Freeform 86"/>
            <p:cNvSpPr>
              <a:spLocks/>
            </p:cNvSpPr>
            <p:nvPr/>
          </p:nvSpPr>
          <p:spPr bwMode="auto">
            <a:xfrm>
              <a:off x="1193" y="3354"/>
              <a:ext cx="34" cy="69"/>
            </a:xfrm>
            <a:custGeom>
              <a:avLst/>
              <a:gdLst>
                <a:gd name="T0" fmla="*/ 33 w 34"/>
                <a:gd name="T1" fmla="*/ 1 h 69"/>
                <a:gd name="T2" fmla="*/ 30 w 34"/>
                <a:gd name="T3" fmla="*/ 1 h 69"/>
                <a:gd name="T4" fmla="*/ 23 w 34"/>
                <a:gd name="T5" fmla="*/ 2 h 69"/>
                <a:gd name="T6" fmla="*/ 17 w 34"/>
                <a:gd name="T7" fmla="*/ 5 h 69"/>
                <a:gd name="T8" fmla="*/ 12 w 34"/>
                <a:gd name="T9" fmla="*/ 9 h 69"/>
                <a:gd name="T10" fmla="*/ 8 w 34"/>
                <a:gd name="T11" fmla="*/ 12 h 69"/>
                <a:gd name="T12" fmla="*/ 4 w 34"/>
                <a:gd name="T13" fmla="*/ 18 h 69"/>
                <a:gd name="T14" fmla="*/ 1 w 34"/>
                <a:gd name="T15" fmla="*/ 24 h 69"/>
                <a:gd name="T16" fmla="*/ 0 w 34"/>
                <a:gd name="T17" fmla="*/ 31 h 69"/>
                <a:gd name="T18" fmla="*/ 0 w 34"/>
                <a:gd name="T19" fmla="*/ 37 h 69"/>
                <a:gd name="T20" fmla="*/ 1 w 34"/>
                <a:gd name="T21" fmla="*/ 44 h 69"/>
                <a:gd name="T22" fmla="*/ 4 w 34"/>
                <a:gd name="T23" fmla="*/ 50 h 69"/>
                <a:gd name="T24" fmla="*/ 8 w 34"/>
                <a:gd name="T25" fmla="*/ 56 h 69"/>
                <a:gd name="T26" fmla="*/ 12 w 34"/>
                <a:gd name="T27" fmla="*/ 59 h 69"/>
                <a:gd name="T28" fmla="*/ 17 w 34"/>
                <a:gd name="T29" fmla="*/ 63 h 69"/>
                <a:gd name="T30" fmla="*/ 23 w 34"/>
                <a:gd name="T31" fmla="*/ 66 h 69"/>
                <a:gd name="T32" fmla="*/ 30 w 34"/>
                <a:gd name="T33" fmla="*/ 67 h 69"/>
                <a:gd name="T34" fmla="*/ 33 w 34"/>
                <a:gd name="T35" fmla="*/ 47 h 69"/>
                <a:gd name="T36" fmla="*/ 30 w 34"/>
                <a:gd name="T37" fmla="*/ 47 h 69"/>
                <a:gd name="T38" fmla="*/ 28 w 34"/>
                <a:gd name="T39" fmla="*/ 46 h 69"/>
                <a:gd name="T40" fmla="*/ 25 w 34"/>
                <a:gd name="T41" fmla="*/ 45 h 69"/>
                <a:gd name="T42" fmla="*/ 24 w 34"/>
                <a:gd name="T43" fmla="*/ 43 h 69"/>
                <a:gd name="T44" fmla="*/ 22 w 34"/>
                <a:gd name="T45" fmla="*/ 41 h 69"/>
                <a:gd name="T46" fmla="*/ 21 w 34"/>
                <a:gd name="T47" fmla="*/ 39 h 69"/>
                <a:gd name="T48" fmla="*/ 20 w 34"/>
                <a:gd name="T49" fmla="*/ 36 h 69"/>
                <a:gd name="T50" fmla="*/ 20 w 34"/>
                <a:gd name="T51" fmla="*/ 34 h 69"/>
                <a:gd name="T52" fmla="*/ 20 w 34"/>
                <a:gd name="T53" fmla="*/ 31 h 69"/>
                <a:gd name="T54" fmla="*/ 21 w 34"/>
                <a:gd name="T55" fmla="*/ 29 h 69"/>
                <a:gd name="T56" fmla="*/ 22 w 34"/>
                <a:gd name="T57" fmla="*/ 27 h 69"/>
                <a:gd name="T58" fmla="*/ 24 w 34"/>
                <a:gd name="T59" fmla="*/ 25 h 69"/>
                <a:gd name="T60" fmla="*/ 25 w 34"/>
                <a:gd name="T61" fmla="*/ 23 h 69"/>
                <a:gd name="T62" fmla="*/ 28 w 34"/>
                <a:gd name="T63" fmla="*/ 22 h 69"/>
                <a:gd name="T64" fmla="*/ 30 w 34"/>
                <a:gd name="T65" fmla="*/ 21 h 69"/>
                <a:gd name="T66" fmla="*/ 33 w 34"/>
                <a:gd name="T67" fmla="*/ 21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 h="69">
                  <a:moveTo>
                    <a:pt x="33" y="21"/>
                  </a:moveTo>
                  <a:lnTo>
                    <a:pt x="33" y="1"/>
                  </a:lnTo>
                  <a:lnTo>
                    <a:pt x="33" y="0"/>
                  </a:lnTo>
                  <a:lnTo>
                    <a:pt x="30" y="1"/>
                  </a:lnTo>
                  <a:lnTo>
                    <a:pt x="26" y="1"/>
                  </a:lnTo>
                  <a:lnTo>
                    <a:pt x="23" y="2"/>
                  </a:lnTo>
                  <a:lnTo>
                    <a:pt x="20" y="3"/>
                  </a:lnTo>
                  <a:lnTo>
                    <a:pt x="17" y="5"/>
                  </a:lnTo>
                  <a:lnTo>
                    <a:pt x="15" y="6"/>
                  </a:lnTo>
                  <a:lnTo>
                    <a:pt x="12" y="9"/>
                  </a:lnTo>
                  <a:lnTo>
                    <a:pt x="10" y="11"/>
                  </a:lnTo>
                  <a:lnTo>
                    <a:pt x="8" y="12"/>
                  </a:lnTo>
                  <a:lnTo>
                    <a:pt x="5" y="15"/>
                  </a:lnTo>
                  <a:lnTo>
                    <a:pt x="4" y="18"/>
                  </a:lnTo>
                  <a:lnTo>
                    <a:pt x="2" y="21"/>
                  </a:lnTo>
                  <a:lnTo>
                    <a:pt x="1" y="24"/>
                  </a:lnTo>
                  <a:lnTo>
                    <a:pt x="1" y="27"/>
                  </a:lnTo>
                  <a:lnTo>
                    <a:pt x="0" y="31"/>
                  </a:lnTo>
                  <a:lnTo>
                    <a:pt x="0" y="34"/>
                  </a:lnTo>
                  <a:lnTo>
                    <a:pt x="0" y="37"/>
                  </a:lnTo>
                  <a:lnTo>
                    <a:pt x="1" y="41"/>
                  </a:lnTo>
                  <a:lnTo>
                    <a:pt x="1" y="44"/>
                  </a:lnTo>
                  <a:lnTo>
                    <a:pt x="2" y="47"/>
                  </a:lnTo>
                  <a:lnTo>
                    <a:pt x="4" y="50"/>
                  </a:lnTo>
                  <a:lnTo>
                    <a:pt x="5" y="53"/>
                  </a:lnTo>
                  <a:lnTo>
                    <a:pt x="8" y="56"/>
                  </a:lnTo>
                  <a:lnTo>
                    <a:pt x="10" y="57"/>
                  </a:lnTo>
                  <a:lnTo>
                    <a:pt x="12" y="59"/>
                  </a:lnTo>
                  <a:lnTo>
                    <a:pt x="15" y="62"/>
                  </a:lnTo>
                  <a:lnTo>
                    <a:pt x="17" y="63"/>
                  </a:lnTo>
                  <a:lnTo>
                    <a:pt x="20" y="65"/>
                  </a:lnTo>
                  <a:lnTo>
                    <a:pt x="23" y="66"/>
                  </a:lnTo>
                  <a:lnTo>
                    <a:pt x="26" y="67"/>
                  </a:lnTo>
                  <a:lnTo>
                    <a:pt x="30" y="67"/>
                  </a:lnTo>
                  <a:lnTo>
                    <a:pt x="33" y="68"/>
                  </a:lnTo>
                  <a:lnTo>
                    <a:pt x="33" y="47"/>
                  </a:lnTo>
                  <a:lnTo>
                    <a:pt x="31" y="47"/>
                  </a:lnTo>
                  <a:lnTo>
                    <a:pt x="30" y="47"/>
                  </a:lnTo>
                  <a:lnTo>
                    <a:pt x="29" y="46"/>
                  </a:lnTo>
                  <a:lnTo>
                    <a:pt x="28" y="46"/>
                  </a:lnTo>
                  <a:lnTo>
                    <a:pt x="26" y="46"/>
                  </a:lnTo>
                  <a:lnTo>
                    <a:pt x="25" y="45"/>
                  </a:lnTo>
                  <a:lnTo>
                    <a:pt x="25" y="44"/>
                  </a:lnTo>
                  <a:lnTo>
                    <a:pt x="24" y="43"/>
                  </a:lnTo>
                  <a:lnTo>
                    <a:pt x="23" y="42"/>
                  </a:lnTo>
                  <a:lnTo>
                    <a:pt x="22" y="41"/>
                  </a:lnTo>
                  <a:lnTo>
                    <a:pt x="21" y="40"/>
                  </a:lnTo>
                  <a:lnTo>
                    <a:pt x="21" y="39"/>
                  </a:lnTo>
                  <a:lnTo>
                    <a:pt x="20" y="37"/>
                  </a:lnTo>
                  <a:lnTo>
                    <a:pt x="20" y="36"/>
                  </a:lnTo>
                  <a:lnTo>
                    <a:pt x="20" y="35"/>
                  </a:lnTo>
                  <a:lnTo>
                    <a:pt x="20" y="34"/>
                  </a:lnTo>
                  <a:lnTo>
                    <a:pt x="20" y="33"/>
                  </a:lnTo>
                  <a:lnTo>
                    <a:pt x="20" y="31"/>
                  </a:lnTo>
                  <a:lnTo>
                    <a:pt x="20" y="30"/>
                  </a:lnTo>
                  <a:lnTo>
                    <a:pt x="21" y="29"/>
                  </a:lnTo>
                  <a:lnTo>
                    <a:pt x="21" y="28"/>
                  </a:lnTo>
                  <a:lnTo>
                    <a:pt x="22" y="27"/>
                  </a:lnTo>
                  <a:lnTo>
                    <a:pt x="23" y="26"/>
                  </a:lnTo>
                  <a:lnTo>
                    <a:pt x="24" y="25"/>
                  </a:lnTo>
                  <a:lnTo>
                    <a:pt x="25" y="24"/>
                  </a:lnTo>
                  <a:lnTo>
                    <a:pt x="25" y="23"/>
                  </a:lnTo>
                  <a:lnTo>
                    <a:pt x="26" y="22"/>
                  </a:lnTo>
                  <a:lnTo>
                    <a:pt x="28" y="22"/>
                  </a:lnTo>
                  <a:lnTo>
                    <a:pt x="29" y="21"/>
                  </a:lnTo>
                  <a:lnTo>
                    <a:pt x="30" y="21"/>
                  </a:lnTo>
                  <a:lnTo>
                    <a:pt x="31" y="21"/>
                  </a:lnTo>
                  <a:lnTo>
                    <a:pt x="33" y="21"/>
                  </a:lnTo>
                </a:path>
              </a:pathLst>
            </a:custGeom>
            <a:solidFill>
              <a:srgbClr val="FAFAFD"/>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51" name="Freeform 87"/>
            <p:cNvSpPr>
              <a:spLocks/>
            </p:cNvSpPr>
            <p:nvPr/>
          </p:nvSpPr>
          <p:spPr bwMode="auto">
            <a:xfrm>
              <a:off x="1216" y="3375"/>
              <a:ext cx="25" cy="26"/>
            </a:xfrm>
            <a:custGeom>
              <a:avLst/>
              <a:gdLst>
                <a:gd name="T0" fmla="*/ 0 w 25"/>
                <a:gd name="T1" fmla="*/ 13 h 26"/>
                <a:gd name="T2" fmla="*/ 1 w 25"/>
                <a:gd name="T3" fmla="*/ 14 h 26"/>
                <a:gd name="T4" fmla="*/ 1 w 25"/>
                <a:gd name="T5" fmla="*/ 15 h 26"/>
                <a:gd name="T6" fmla="*/ 1 w 25"/>
                <a:gd name="T7" fmla="*/ 17 h 26"/>
                <a:gd name="T8" fmla="*/ 2 w 25"/>
                <a:gd name="T9" fmla="*/ 18 h 26"/>
                <a:gd name="T10" fmla="*/ 2 w 25"/>
                <a:gd name="T11" fmla="*/ 19 h 26"/>
                <a:gd name="T12" fmla="*/ 3 w 25"/>
                <a:gd name="T13" fmla="*/ 20 h 26"/>
                <a:gd name="T14" fmla="*/ 4 w 25"/>
                <a:gd name="T15" fmla="*/ 21 h 26"/>
                <a:gd name="T16" fmla="*/ 5 w 25"/>
                <a:gd name="T17" fmla="*/ 22 h 26"/>
                <a:gd name="T18" fmla="*/ 6 w 25"/>
                <a:gd name="T19" fmla="*/ 23 h 26"/>
                <a:gd name="T20" fmla="*/ 7 w 25"/>
                <a:gd name="T21" fmla="*/ 24 h 26"/>
                <a:gd name="T22" fmla="*/ 9 w 25"/>
                <a:gd name="T23" fmla="*/ 24 h 26"/>
                <a:gd name="T24" fmla="*/ 10 w 25"/>
                <a:gd name="T25" fmla="*/ 24 h 26"/>
                <a:gd name="T26" fmla="*/ 11 w 25"/>
                <a:gd name="T27" fmla="*/ 24 h 26"/>
                <a:gd name="T28" fmla="*/ 12 w 25"/>
                <a:gd name="T29" fmla="*/ 25 h 26"/>
                <a:gd name="T30" fmla="*/ 13 w 25"/>
                <a:gd name="T31" fmla="*/ 24 h 26"/>
                <a:gd name="T32" fmla="*/ 14 w 25"/>
                <a:gd name="T33" fmla="*/ 24 h 26"/>
                <a:gd name="T34" fmla="*/ 15 w 25"/>
                <a:gd name="T35" fmla="*/ 24 h 26"/>
                <a:gd name="T36" fmla="*/ 16 w 25"/>
                <a:gd name="T37" fmla="*/ 24 h 26"/>
                <a:gd name="T38" fmla="*/ 17 w 25"/>
                <a:gd name="T39" fmla="*/ 23 h 26"/>
                <a:gd name="T40" fmla="*/ 18 w 25"/>
                <a:gd name="T41" fmla="*/ 22 h 26"/>
                <a:gd name="T42" fmla="*/ 19 w 25"/>
                <a:gd name="T43" fmla="*/ 22 h 26"/>
                <a:gd name="T44" fmla="*/ 20 w 25"/>
                <a:gd name="T45" fmla="*/ 21 h 26"/>
                <a:gd name="T46" fmla="*/ 21 w 25"/>
                <a:gd name="T47" fmla="*/ 20 h 26"/>
                <a:gd name="T48" fmla="*/ 22 w 25"/>
                <a:gd name="T49" fmla="*/ 19 h 26"/>
                <a:gd name="T50" fmla="*/ 22 w 25"/>
                <a:gd name="T51" fmla="*/ 18 h 26"/>
                <a:gd name="T52" fmla="*/ 23 w 25"/>
                <a:gd name="T53" fmla="*/ 17 h 26"/>
                <a:gd name="T54" fmla="*/ 23 w 25"/>
                <a:gd name="T55" fmla="*/ 15 h 26"/>
                <a:gd name="T56" fmla="*/ 23 w 25"/>
                <a:gd name="T57" fmla="*/ 14 h 26"/>
                <a:gd name="T58" fmla="*/ 24 w 25"/>
                <a:gd name="T59" fmla="*/ 13 h 26"/>
                <a:gd name="T60" fmla="*/ 24 w 25"/>
                <a:gd name="T61" fmla="*/ 12 h 26"/>
                <a:gd name="T62" fmla="*/ 23 w 25"/>
                <a:gd name="T63" fmla="*/ 10 h 26"/>
                <a:gd name="T64" fmla="*/ 23 w 25"/>
                <a:gd name="T65" fmla="*/ 9 h 26"/>
                <a:gd name="T66" fmla="*/ 23 w 25"/>
                <a:gd name="T67" fmla="*/ 8 h 26"/>
                <a:gd name="T68" fmla="*/ 22 w 25"/>
                <a:gd name="T69" fmla="*/ 7 h 26"/>
                <a:gd name="T70" fmla="*/ 22 w 25"/>
                <a:gd name="T71" fmla="*/ 6 h 26"/>
                <a:gd name="T72" fmla="*/ 21 w 25"/>
                <a:gd name="T73" fmla="*/ 5 h 26"/>
                <a:gd name="T74" fmla="*/ 20 w 25"/>
                <a:gd name="T75" fmla="*/ 4 h 26"/>
                <a:gd name="T76" fmla="*/ 19 w 25"/>
                <a:gd name="T77" fmla="*/ 3 h 26"/>
                <a:gd name="T78" fmla="*/ 18 w 25"/>
                <a:gd name="T79" fmla="*/ 2 h 26"/>
                <a:gd name="T80" fmla="*/ 17 w 25"/>
                <a:gd name="T81" fmla="*/ 2 h 26"/>
                <a:gd name="T82" fmla="*/ 16 w 25"/>
                <a:gd name="T83" fmla="*/ 1 h 26"/>
                <a:gd name="T84" fmla="*/ 15 w 25"/>
                <a:gd name="T85" fmla="*/ 1 h 26"/>
                <a:gd name="T86" fmla="*/ 14 w 25"/>
                <a:gd name="T87" fmla="*/ 1 h 26"/>
                <a:gd name="T88" fmla="*/ 13 w 25"/>
                <a:gd name="T89" fmla="*/ 0 h 26"/>
                <a:gd name="T90" fmla="*/ 12 w 25"/>
                <a:gd name="T91" fmla="*/ 0 h 26"/>
                <a:gd name="T92" fmla="*/ 11 w 25"/>
                <a:gd name="T93" fmla="*/ 0 h 26"/>
                <a:gd name="T94" fmla="*/ 10 w 25"/>
                <a:gd name="T95" fmla="*/ 1 h 26"/>
                <a:gd name="T96" fmla="*/ 9 w 25"/>
                <a:gd name="T97" fmla="*/ 1 h 26"/>
                <a:gd name="T98" fmla="*/ 7 w 25"/>
                <a:gd name="T99" fmla="*/ 1 h 26"/>
                <a:gd name="T100" fmla="*/ 6 w 25"/>
                <a:gd name="T101" fmla="*/ 2 h 26"/>
                <a:gd name="T102" fmla="*/ 5 w 25"/>
                <a:gd name="T103" fmla="*/ 2 h 26"/>
                <a:gd name="T104" fmla="*/ 5 w 25"/>
                <a:gd name="T105" fmla="*/ 3 h 26"/>
                <a:gd name="T106" fmla="*/ 4 w 25"/>
                <a:gd name="T107" fmla="*/ 4 h 26"/>
                <a:gd name="T108" fmla="*/ 3 w 25"/>
                <a:gd name="T109" fmla="*/ 5 h 26"/>
                <a:gd name="T110" fmla="*/ 2 w 25"/>
                <a:gd name="T111" fmla="*/ 6 h 26"/>
                <a:gd name="T112" fmla="*/ 2 w 25"/>
                <a:gd name="T113" fmla="*/ 7 h 26"/>
                <a:gd name="T114" fmla="*/ 1 w 25"/>
                <a:gd name="T115" fmla="*/ 8 h 26"/>
                <a:gd name="T116" fmla="*/ 1 w 25"/>
                <a:gd name="T117" fmla="*/ 9 h 26"/>
                <a:gd name="T118" fmla="*/ 1 w 25"/>
                <a:gd name="T119" fmla="*/ 10 h 26"/>
                <a:gd name="T120" fmla="*/ 0 w 25"/>
                <a:gd name="T121" fmla="*/ 12 h 26"/>
                <a:gd name="T122" fmla="*/ 0 w 25"/>
                <a:gd name="T123" fmla="*/ 13 h 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 h="26">
                  <a:moveTo>
                    <a:pt x="0" y="13"/>
                  </a:moveTo>
                  <a:lnTo>
                    <a:pt x="1" y="14"/>
                  </a:lnTo>
                  <a:lnTo>
                    <a:pt x="1" y="15"/>
                  </a:lnTo>
                  <a:lnTo>
                    <a:pt x="1" y="17"/>
                  </a:lnTo>
                  <a:lnTo>
                    <a:pt x="2" y="18"/>
                  </a:lnTo>
                  <a:lnTo>
                    <a:pt x="2" y="19"/>
                  </a:lnTo>
                  <a:lnTo>
                    <a:pt x="3" y="20"/>
                  </a:lnTo>
                  <a:lnTo>
                    <a:pt x="4" y="21"/>
                  </a:lnTo>
                  <a:lnTo>
                    <a:pt x="5" y="22"/>
                  </a:lnTo>
                  <a:lnTo>
                    <a:pt x="6" y="23"/>
                  </a:lnTo>
                  <a:lnTo>
                    <a:pt x="7" y="24"/>
                  </a:lnTo>
                  <a:lnTo>
                    <a:pt x="9" y="24"/>
                  </a:lnTo>
                  <a:lnTo>
                    <a:pt x="10" y="24"/>
                  </a:lnTo>
                  <a:lnTo>
                    <a:pt x="11" y="24"/>
                  </a:lnTo>
                  <a:lnTo>
                    <a:pt x="12" y="25"/>
                  </a:lnTo>
                  <a:lnTo>
                    <a:pt x="13" y="24"/>
                  </a:lnTo>
                  <a:lnTo>
                    <a:pt x="14" y="24"/>
                  </a:lnTo>
                  <a:lnTo>
                    <a:pt x="15" y="24"/>
                  </a:lnTo>
                  <a:lnTo>
                    <a:pt x="16" y="24"/>
                  </a:lnTo>
                  <a:lnTo>
                    <a:pt x="17" y="23"/>
                  </a:lnTo>
                  <a:lnTo>
                    <a:pt x="18" y="22"/>
                  </a:lnTo>
                  <a:lnTo>
                    <a:pt x="19" y="22"/>
                  </a:lnTo>
                  <a:lnTo>
                    <a:pt x="20" y="21"/>
                  </a:lnTo>
                  <a:lnTo>
                    <a:pt x="21" y="20"/>
                  </a:lnTo>
                  <a:lnTo>
                    <a:pt x="22" y="19"/>
                  </a:lnTo>
                  <a:lnTo>
                    <a:pt x="22" y="18"/>
                  </a:lnTo>
                  <a:lnTo>
                    <a:pt x="23" y="17"/>
                  </a:lnTo>
                  <a:lnTo>
                    <a:pt x="23" y="15"/>
                  </a:lnTo>
                  <a:lnTo>
                    <a:pt x="23" y="14"/>
                  </a:lnTo>
                  <a:lnTo>
                    <a:pt x="24" y="13"/>
                  </a:lnTo>
                  <a:lnTo>
                    <a:pt x="24" y="12"/>
                  </a:lnTo>
                  <a:lnTo>
                    <a:pt x="23" y="10"/>
                  </a:lnTo>
                  <a:lnTo>
                    <a:pt x="23" y="9"/>
                  </a:lnTo>
                  <a:lnTo>
                    <a:pt x="23" y="8"/>
                  </a:lnTo>
                  <a:lnTo>
                    <a:pt x="22" y="7"/>
                  </a:lnTo>
                  <a:lnTo>
                    <a:pt x="22" y="6"/>
                  </a:lnTo>
                  <a:lnTo>
                    <a:pt x="21" y="5"/>
                  </a:lnTo>
                  <a:lnTo>
                    <a:pt x="20" y="4"/>
                  </a:lnTo>
                  <a:lnTo>
                    <a:pt x="19" y="3"/>
                  </a:lnTo>
                  <a:lnTo>
                    <a:pt x="18" y="2"/>
                  </a:lnTo>
                  <a:lnTo>
                    <a:pt x="17" y="2"/>
                  </a:lnTo>
                  <a:lnTo>
                    <a:pt x="16" y="1"/>
                  </a:lnTo>
                  <a:lnTo>
                    <a:pt x="15" y="1"/>
                  </a:lnTo>
                  <a:lnTo>
                    <a:pt x="14" y="1"/>
                  </a:lnTo>
                  <a:lnTo>
                    <a:pt x="13" y="0"/>
                  </a:lnTo>
                  <a:lnTo>
                    <a:pt x="12" y="0"/>
                  </a:lnTo>
                  <a:lnTo>
                    <a:pt x="11" y="0"/>
                  </a:lnTo>
                  <a:lnTo>
                    <a:pt x="10" y="1"/>
                  </a:lnTo>
                  <a:lnTo>
                    <a:pt x="9" y="1"/>
                  </a:lnTo>
                  <a:lnTo>
                    <a:pt x="7" y="1"/>
                  </a:lnTo>
                  <a:lnTo>
                    <a:pt x="6" y="2"/>
                  </a:lnTo>
                  <a:lnTo>
                    <a:pt x="5" y="2"/>
                  </a:lnTo>
                  <a:lnTo>
                    <a:pt x="5" y="3"/>
                  </a:lnTo>
                  <a:lnTo>
                    <a:pt x="4" y="4"/>
                  </a:lnTo>
                  <a:lnTo>
                    <a:pt x="3" y="5"/>
                  </a:lnTo>
                  <a:lnTo>
                    <a:pt x="2" y="6"/>
                  </a:lnTo>
                  <a:lnTo>
                    <a:pt x="2" y="7"/>
                  </a:lnTo>
                  <a:lnTo>
                    <a:pt x="1" y="8"/>
                  </a:lnTo>
                  <a:lnTo>
                    <a:pt x="1" y="9"/>
                  </a:lnTo>
                  <a:lnTo>
                    <a:pt x="1" y="10"/>
                  </a:lnTo>
                  <a:lnTo>
                    <a:pt x="0" y="12"/>
                  </a:lnTo>
                  <a:lnTo>
                    <a:pt x="0" y="13"/>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52" name="Freeform 88"/>
            <p:cNvSpPr>
              <a:spLocks/>
            </p:cNvSpPr>
            <p:nvPr/>
          </p:nvSpPr>
          <p:spPr bwMode="auto">
            <a:xfrm>
              <a:off x="1094" y="3630"/>
              <a:ext cx="237" cy="268"/>
            </a:xfrm>
            <a:custGeom>
              <a:avLst/>
              <a:gdLst>
                <a:gd name="T0" fmla="*/ 196 w 237"/>
                <a:gd name="T1" fmla="*/ 29 h 268"/>
                <a:gd name="T2" fmla="*/ 193 w 237"/>
                <a:gd name="T3" fmla="*/ 14 h 268"/>
                <a:gd name="T4" fmla="*/ 183 w 237"/>
                <a:gd name="T5" fmla="*/ 9 h 268"/>
                <a:gd name="T6" fmla="*/ 190 w 237"/>
                <a:gd name="T7" fmla="*/ 7 h 268"/>
                <a:gd name="T8" fmla="*/ 199 w 237"/>
                <a:gd name="T9" fmla="*/ 3 h 268"/>
                <a:gd name="T10" fmla="*/ 178 w 237"/>
                <a:gd name="T11" fmla="*/ 6 h 268"/>
                <a:gd name="T12" fmla="*/ 167 w 237"/>
                <a:gd name="T13" fmla="*/ 23 h 268"/>
                <a:gd name="T14" fmla="*/ 162 w 237"/>
                <a:gd name="T15" fmla="*/ 38 h 268"/>
                <a:gd name="T16" fmla="*/ 146 w 237"/>
                <a:gd name="T17" fmla="*/ 59 h 268"/>
                <a:gd name="T18" fmla="*/ 140 w 237"/>
                <a:gd name="T19" fmla="*/ 86 h 268"/>
                <a:gd name="T20" fmla="*/ 117 w 237"/>
                <a:gd name="T21" fmla="*/ 116 h 268"/>
                <a:gd name="T22" fmla="*/ 85 w 237"/>
                <a:gd name="T23" fmla="*/ 140 h 268"/>
                <a:gd name="T24" fmla="*/ 64 w 237"/>
                <a:gd name="T25" fmla="*/ 154 h 268"/>
                <a:gd name="T26" fmla="*/ 46 w 237"/>
                <a:gd name="T27" fmla="*/ 157 h 268"/>
                <a:gd name="T28" fmla="*/ 33 w 237"/>
                <a:gd name="T29" fmla="*/ 175 h 268"/>
                <a:gd name="T30" fmla="*/ 39 w 237"/>
                <a:gd name="T31" fmla="*/ 182 h 268"/>
                <a:gd name="T32" fmla="*/ 27 w 237"/>
                <a:gd name="T33" fmla="*/ 184 h 268"/>
                <a:gd name="T34" fmla="*/ 17 w 237"/>
                <a:gd name="T35" fmla="*/ 195 h 268"/>
                <a:gd name="T36" fmla="*/ 11 w 237"/>
                <a:gd name="T37" fmla="*/ 198 h 268"/>
                <a:gd name="T38" fmla="*/ 9 w 237"/>
                <a:gd name="T39" fmla="*/ 208 h 268"/>
                <a:gd name="T40" fmla="*/ 8 w 237"/>
                <a:gd name="T41" fmla="*/ 215 h 268"/>
                <a:gd name="T42" fmla="*/ 5 w 237"/>
                <a:gd name="T43" fmla="*/ 221 h 268"/>
                <a:gd name="T44" fmla="*/ 1 w 237"/>
                <a:gd name="T45" fmla="*/ 229 h 268"/>
                <a:gd name="T46" fmla="*/ 5 w 237"/>
                <a:gd name="T47" fmla="*/ 237 h 268"/>
                <a:gd name="T48" fmla="*/ 1 w 237"/>
                <a:gd name="T49" fmla="*/ 246 h 268"/>
                <a:gd name="T50" fmla="*/ 5 w 237"/>
                <a:gd name="T51" fmla="*/ 254 h 268"/>
                <a:gd name="T52" fmla="*/ 30 w 237"/>
                <a:gd name="T53" fmla="*/ 246 h 268"/>
                <a:gd name="T54" fmla="*/ 51 w 237"/>
                <a:gd name="T55" fmla="*/ 261 h 268"/>
                <a:gd name="T56" fmla="*/ 67 w 237"/>
                <a:gd name="T57" fmla="*/ 264 h 268"/>
                <a:gd name="T58" fmla="*/ 96 w 237"/>
                <a:gd name="T59" fmla="*/ 260 h 268"/>
                <a:gd name="T60" fmla="*/ 103 w 237"/>
                <a:gd name="T61" fmla="*/ 247 h 268"/>
                <a:gd name="T62" fmla="*/ 114 w 237"/>
                <a:gd name="T63" fmla="*/ 235 h 268"/>
                <a:gd name="T64" fmla="*/ 125 w 237"/>
                <a:gd name="T65" fmla="*/ 222 h 268"/>
                <a:gd name="T66" fmla="*/ 136 w 237"/>
                <a:gd name="T67" fmla="*/ 199 h 268"/>
                <a:gd name="T68" fmla="*/ 138 w 237"/>
                <a:gd name="T69" fmla="*/ 181 h 268"/>
                <a:gd name="T70" fmla="*/ 146 w 237"/>
                <a:gd name="T71" fmla="*/ 159 h 268"/>
                <a:gd name="T72" fmla="*/ 163 w 237"/>
                <a:gd name="T73" fmla="*/ 146 h 268"/>
                <a:gd name="T74" fmla="*/ 173 w 237"/>
                <a:gd name="T75" fmla="*/ 137 h 268"/>
                <a:gd name="T76" fmla="*/ 181 w 237"/>
                <a:gd name="T77" fmla="*/ 138 h 268"/>
                <a:gd name="T78" fmla="*/ 186 w 237"/>
                <a:gd name="T79" fmla="*/ 140 h 268"/>
                <a:gd name="T80" fmla="*/ 196 w 237"/>
                <a:gd name="T81" fmla="*/ 144 h 268"/>
                <a:gd name="T82" fmla="*/ 193 w 237"/>
                <a:gd name="T83" fmla="*/ 132 h 268"/>
                <a:gd name="T84" fmla="*/ 187 w 237"/>
                <a:gd name="T85" fmla="*/ 114 h 268"/>
                <a:gd name="T86" fmla="*/ 207 w 237"/>
                <a:gd name="T87" fmla="*/ 100 h 268"/>
                <a:gd name="T88" fmla="*/ 214 w 237"/>
                <a:gd name="T89" fmla="*/ 79 h 268"/>
                <a:gd name="T90" fmla="*/ 224 w 237"/>
                <a:gd name="T91" fmla="*/ 66 h 268"/>
                <a:gd name="T92" fmla="*/ 232 w 237"/>
                <a:gd name="T93" fmla="*/ 57 h 268"/>
                <a:gd name="T94" fmla="*/ 226 w 237"/>
                <a:gd name="T95" fmla="*/ 42 h 268"/>
                <a:gd name="T96" fmla="*/ 235 w 237"/>
                <a:gd name="T97" fmla="*/ 35 h 268"/>
                <a:gd name="T98" fmla="*/ 226 w 237"/>
                <a:gd name="T99" fmla="*/ 35 h 268"/>
                <a:gd name="T100" fmla="*/ 230 w 237"/>
                <a:gd name="T101" fmla="*/ 30 h 268"/>
                <a:gd name="T102" fmla="*/ 229 w 237"/>
                <a:gd name="T103" fmla="*/ 26 h 268"/>
                <a:gd name="T104" fmla="*/ 226 w 237"/>
                <a:gd name="T105" fmla="*/ 22 h 268"/>
                <a:gd name="T106" fmla="*/ 221 w 237"/>
                <a:gd name="T107" fmla="*/ 19 h 268"/>
                <a:gd name="T108" fmla="*/ 218 w 237"/>
                <a:gd name="T109" fmla="*/ 18 h 268"/>
                <a:gd name="T110" fmla="*/ 212 w 237"/>
                <a:gd name="T111" fmla="*/ 32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7" h="268">
                  <a:moveTo>
                    <a:pt x="209" y="33"/>
                  </a:moveTo>
                  <a:lnTo>
                    <a:pt x="203" y="33"/>
                  </a:lnTo>
                  <a:lnTo>
                    <a:pt x="200" y="33"/>
                  </a:lnTo>
                  <a:lnTo>
                    <a:pt x="199" y="33"/>
                  </a:lnTo>
                  <a:lnTo>
                    <a:pt x="196" y="30"/>
                  </a:lnTo>
                  <a:lnTo>
                    <a:pt x="196" y="29"/>
                  </a:lnTo>
                  <a:lnTo>
                    <a:pt x="196" y="26"/>
                  </a:lnTo>
                  <a:lnTo>
                    <a:pt x="196" y="23"/>
                  </a:lnTo>
                  <a:lnTo>
                    <a:pt x="196" y="22"/>
                  </a:lnTo>
                  <a:lnTo>
                    <a:pt x="194" y="19"/>
                  </a:lnTo>
                  <a:lnTo>
                    <a:pt x="194" y="16"/>
                  </a:lnTo>
                  <a:lnTo>
                    <a:pt x="193" y="14"/>
                  </a:lnTo>
                  <a:lnTo>
                    <a:pt x="190" y="16"/>
                  </a:lnTo>
                  <a:lnTo>
                    <a:pt x="189" y="16"/>
                  </a:lnTo>
                  <a:lnTo>
                    <a:pt x="186" y="16"/>
                  </a:lnTo>
                  <a:lnTo>
                    <a:pt x="185" y="12"/>
                  </a:lnTo>
                  <a:lnTo>
                    <a:pt x="184" y="11"/>
                  </a:lnTo>
                  <a:lnTo>
                    <a:pt x="183" y="9"/>
                  </a:lnTo>
                  <a:lnTo>
                    <a:pt x="183" y="7"/>
                  </a:lnTo>
                  <a:lnTo>
                    <a:pt x="184" y="6"/>
                  </a:lnTo>
                  <a:lnTo>
                    <a:pt x="185" y="6"/>
                  </a:lnTo>
                  <a:lnTo>
                    <a:pt x="187" y="6"/>
                  </a:lnTo>
                  <a:lnTo>
                    <a:pt x="189" y="7"/>
                  </a:lnTo>
                  <a:lnTo>
                    <a:pt x="190" y="7"/>
                  </a:lnTo>
                  <a:lnTo>
                    <a:pt x="191" y="7"/>
                  </a:lnTo>
                  <a:lnTo>
                    <a:pt x="194" y="7"/>
                  </a:lnTo>
                  <a:lnTo>
                    <a:pt x="199" y="9"/>
                  </a:lnTo>
                  <a:lnTo>
                    <a:pt x="199" y="7"/>
                  </a:lnTo>
                  <a:lnTo>
                    <a:pt x="199" y="4"/>
                  </a:lnTo>
                  <a:lnTo>
                    <a:pt x="199" y="3"/>
                  </a:lnTo>
                  <a:lnTo>
                    <a:pt x="193" y="2"/>
                  </a:lnTo>
                  <a:lnTo>
                    <a:pt x="189" y="2"/>
                  </a:lnTo>
                  <a:lnTo>
                    <a:pt x="186" y="2"/>
                  </a:lnTo>
                  <a:lnTo>
                    <a:pt x="183" y="0"/>
                  </a:lnTo>
                  <a:lnTo>
                    <a:pt x="180" y="2"/>
                  </a:lnTo>
                  <a:lnTo>
                    <a:pt x="178" y="6"/>
                  </a:lnTo>
                  <a:lnTo>
                    <a:pt x="175" y="9"/>
                  </a:lnTo>
                  <a:lnTo>
                    <a:pt x="172" y="12"/>
                  </a:lnTo>
                  <a:lnTo>
                    <a:pt x="169" y="16"/>
                  </a:lnTo>
                  <a:lnTo>
                    <a:pt x="169" y="18"/>
                  </a:lnTo>
                  <a:lnTo>
                    <a:pt x="169" y="22"/>
                  </a:lnTo>
                  <a:lnTo>
                    <a:pt x="167" y="23"/>
                  </a:lnTo>
                  <a:lnTo>
                    <a:pt x="165" y="25"/>
                  </a:lnTo>
                  <a:lnTo>
                    <a:pt x="165" y="26"/>
                  </a:lnTo>
                  <a:lnTo>
                    <a:pt x="165" y="32"/>
                  </a:lnTo>
                  <a:lnTo>
                    <a:pt x="165" y="33"/>
                  </a:lnTo>
                  <a:lnTo>
                    <a:pt x="163" y="35"/>
                  </a:lnTo>
                  <a:lnTo>
                    <a:pt x="162" y="38"/>
                  </a:lnTo>
                  <a:lnTo>
                    <a:pt x="159" y="41"/>
                  </a:lnTo>
                  <a:lnTo>
                    <a:pt x="159" y="42"/>
                  </a:lnTo>
                  <a:lnTo>
                    <a:pt x="156" y="44"/>
                  </a:lnTo>
                  <a:lnTo>
                    <a:pt x="153" y="46"/>
                  </a:lnTo>
                  <a:lnTo>
                    <a:pt x="152" y="50"/>
                  </a:lnTo>
                  <a:lnTo>
                    <a:pt x="146" y="59"/>
                  </a:lnTo>
                  <a:lnTo>
                    <a:pt x="147" y="71"/>
                  </a:lnTo>
                  <a:lnTo>
                    <a:pt x="150" y="68"/>
                  </a:lnTo>
                  <a:lnTo>
                    <a:pt x="147" y="71"/>
                  </a:lnTo>
                  <a:lnTo>
                    <a:pt x="144" y="79"/>
                  </a:lnTo>
                  <a:lnTo>
                    <a:pt x="141" y="82"/>
                  </a:lnTo>
                  <a:lnTo>
                    <a:pt x="140" y="86"/>
                  </a:lnTo>
                  <a:lnTo>
                    <a:pt x="134" y="92"/>
                  </a:lnTo>
                  <a:lnTo>
                    <a:pt x="132" y="98"/>
                  </a:lnTo>
                  <a:lnTo>
                    <a:pt x="128" y="101"/>
                  </a:lnTo>
                  <a:lnTo>
                    <a:pt x="124" y="110"/>
                  </a:lnTo>
                  <a:lnTo>
                    <a:pt x="121" y="108"/>
                  </a:lnTo>
                  <a:lnTo>
                    <a:pt x="117" y="116"/>
                  </a:lnTo>
                  <a:lnTo>
                    <a:pt x="114" y="114"/>
                  </a:lnTo>
                  <a:lnTo>
                    <a:pt x="106" y="121"/>
                  </a:lnTo>
                  <a:lnTo>
                    <a:pt x="103" y="125"/>
                  </a:lnTo>
                  <a:lnTo>
                    <a:pt x="96" y="130"/>
                  </a:lnTo>
                  <a:lnTo>
                    <a:pt x="92" y="133"/>
                  </a:lnTo>
                  <a:lnTo>
                    <a:pt x="85" y="140"/>
                  </a:lnTo>
                  <a:lnTo>
                    <a:pt x="80" y="143"/>
                  </a:lnTo>
                  <a:lnTo>
                    <a:pt x="78" y="143"/>
                  </a:lnTo>
                  <a:lnTo>
                    <a:pt x="72" y="148"/>
                  </a:lnTo>
                  <a:lnTo>
                    <a:pt x="69" y="151"/>
                  </a:lnTo>
                  <a:lnTo>
                    <a:pt x="65" y="154"/>
                  </a:lnTo>
                  <a:lnTo>
                    <a:pt x="64" y="154"/>
                  </a:lnTo>
                  <a:lnTo>
                    <a:pt x="64" y="148"/>
                  </a:lnTo>
                  <a:lnTo>
                    <a:pt x="61" y="148"/>
                  </a:lnTo>
                  <a:lnTo>
                    <a:pt x="57" y="151"/>
                  </a:lnTo>
                  <a:lnTo>
                    <a:pt x="52" y="154"/>
                  </a:lnTo>
                  <a:lnTo>
                    <a:pt x="48" y="156"/>
                  </a:lnTo>
                  <a:lnTo>
                    <a:pt x="46" y="157"/>
                  </a:lnTo>
                  <a:lnTo>
                    <a:pt x="37" y="163"/>
                  </a:lnTo>
                  <a:lnTo>
                    <a:pt x="37" y="167"/>
                  </a:lnTo>
                  <a:lnTo>
                    <a:pt x="39" y="171"/>
                  </a:lnTo>
                  <a:lnTo>
                    <a:pt x="39" y="173"/>
                  </a:lnTo>
                  <a:lnTo>
                    <a:pt x="37" y="173"/>
                  </a:lnTo>
                  <a:lnTo>
                    <a:pt x="33" y="175"/>
                  </a:lnTo>
                  <a:lnTo>
                    <a:pt x="33" y="176"/>
                  </a:lnTo>
                  <a:lnTo>
                    <a:pt x="33" y="178"/>
                  </a:lnTo>
                  <a:lnTo>
                    <a:pt x="34" y="179"/>
                  </a:lnTo>
                  <a:lnTo>
                    <a:pt x="37" y="179"/>
                  </a:lnTo>
                  <a:lnTo>
                    <a:pt x="37" y="181"/>
                  </a:lnTo>
                  <a:lnTo>
                    <a:pt x="39" y="182"/>
                  </a:lnTo>
                  <a:lnTo>
                    <a:pt x="34" y="183"/>
                  </a:lnTo>
                  <a:lnTo>
                    <a:pt x="33" y="181"/>
                  </a:lnTo>
                  <a:lnTo>
                    <a:pt x="32" y="181"/>
                  </a:lnTo>
                  <a:lnTo>
                    <a:pt x="30" y="182"/>
                  </a:lnTo>
                  <a:lnTo>
                    <a:pt x="30" y="183"/>
                  </a:lnTo>
                  <a:lnTo>
                    <a:pt x="27" y="184"/>
                  </a:lnTo>
                  <a:lnTo>
                    <a:pt x="24" y="184"/>
                  </a:lnTo>
                  <a:lnTo>
                    <a:pt x="23" y="186"/>
                  </a:lnTo>
                  <a:lnTo>
                    <a:pt x="21" y="191"/>
                  </a:lnTo>
                  <a:lnTo>
                    <a:pt x="17" y="190"/>
                  </a:lnTo>
                  <a:lnTo>
                    <a:pt x="17" y="194"/>
                  </a:lnTo>
                  <a:lnTo>
                    <a:pt x="17" y="195"/>
                  </a:lnTo>
                  <a:lnTo>
                    <a:pt x="17" y="197"/>
                  </a:lnTo>
                  <a:lnTo>
                    <a:pt x="17" y="199"/>
                  </a:lnTo>
                  <a:lnTo>
                    <a:pt x="15" y="198"/>
                  </a:lnTo>
                  <a:lnTo>
                    <a:pt x="12" y="197"/>
                  </a:lnTo>
                  <a:lnTo>
                    <a:pt x="11" y="197"/>
                  </a:lnTo>
                  <a:lnTo>
                    <a:pt x="11" y="198"/>
                  </a:lnTo>
                  <a:lnTo>
                    <a:pt x="11" y="201"/>
                  </a:lnTo>
                  <a:lnTo>
                    <a:pt x="14" y="202"/>
                  </a:lnTo>
                  <a:lnTo>
                    <a:pt x="11" y="203"/>
                  </a:lnTo>
                  <a:lnTo>
                    <a:pt x="9" y="202"/>
                  </a:lnTo>
                  <a:lnTo>
                    <a:pt x="8" y="205"/>
                  </a:lnTo>
                  <a:lnTo>
                    <a:pt x="9" y="208"/>
                  </a:lnTo>
                  <a:lnTo>
                    <a:pt x="11" y="209"/>
                  </a:lnTo>
                  <a:lnTo>
                    <a:pt x="11" y="210"/>
                  </a:lnTo>
                  <a:lnTo>
                    <a:pt x="8" y="210"/>
                  </a:lnTo>
                  <a:lnTo>
                    <a:pt x="8" y="209"/>
                  </a:lnTo>
                  <a:lnTo>
                    <a:pt x="8" y="214"/>
                  </a:lnTo>
                  <a:lnTo>
                    <a:pt x="8" y="215"/>
                  </a:lnTo>
                  <a:lnTo>
                    <a:pt x="7" y="215"/>
                  </a:lnTo>
                  <a:lnTo>
                    <a:pt x="3" y="215"/>
                  </a:lnTo>
                  <a:lnTo>
                    <a:pt x="0" y="218"/>
                  </a:lnTo>
                  <a:lnTo>
                    <a:pt x="1" y="219"/>
                  </a:lnTo>
                  <a:lnTo>
                    <a:pt x="3" y="221"/>
                  </a:lnTo>
                  <a:lnTo>
                    <a:pt x="5" y="221"/>
                  </a:lnTo>
                  <a:lnTo>
                    <a:pt x="5" y="225"/>
                  </a:lnTo>
                  <a:lnTo>
                    <a:pt x="3" y="223"/>
                  </a:lnTo>
                  <a:lnTo>
                    <a:pt x="1" y="223"/>
                  </a:lnTo>
                  <a:lnTo>
                    <a:pt x="0" y="223"/>
                  </a:lnTo>
                  <a:lnTo>
                    <a:pt x="0" y="228"/>
                  </a:lnTo>
                  <a:lnTo>
                    <a:pt x="1" y="229"/>
                  </a:lnTo>
                  <a:lnTo>
                    <a:pt x="5" y="229"/>
                  </a:lnTo>
                  <a:lnTo>
                    <a:pt x="3" y="231"/>
                  </a:lnTo>
                  <a:lnTo>
                    <a:pt x="1" y="232"/>
                  </a:lnTo>
                  <a:lnTo>
                    <a:pt x="0" y="237"/>
                  </a:lnTo>
                  <a:lnTo>
                    <a:pt x="3" y="237"/>
                  </a:lnTo>
                  <a:lnTo>
                    <a:pt x="5" y="237"/>
                  </a:lnTo>
                  <a:lnTo>
                    <a:pt x="7" y="237"/>
                  </a:lnTo>
                  <a:lnTo>
                    <a:pt x="8" y="237"/>
                  </a:lnTo>
                  <a:lnTo>
                    <a:pt x="5" y="240"/>
                  </a:lnTo>
                  <a:lnTo>
                    <a:pt x="0" y="244"/>
                  </a:lnTo>
                  <a:lnTo>
                    <a:pt x="0" y="246"/>
                  </a:lnTo>
                  <a:lnTo>
                    <a:pt x="1" y="246"/>
                  </a:lnTo>
                  <a:lnTo>
                    <a:pt x="5" y="244"/>
                  </a:lnTo>
                  <a:lnTo>
                    <a:pt x="8" y="241"/>
                  </a:lnTo>
                  <a:lnTo>
                    <a:pt x="9" y="244"/>
                  </a:lnTo>
                  <a:lnTo>
                    <a:pt x="7" y="247"/>
                  </a:lnTo>
                  <a:lnTo>
                    <a:pt x="5" y="252"/>
                  </a:lnTo>
                  <a:lnTo>
                    <a:pt x="5" y="254"/>
                  </a:lnTo>
                  <a:lnTo>
                    <a:pt x="12" y="251"/>
                  </a:lnTo>
                  <a:lnTo>
                    <a:pt x="17" y="251"/>
                  </a:lnTo>
                  <a:lnTo>
                    <a:pt x="21" y="251"/>
                  </a:lnTo>
                  <a:lnTo>
                    <a:pt x="26" y="252"/>
                  </a:lnTo>
                  <a:lnTo>
                    <a:pt x="27" y="247"/>
                  </a:lnTo>
                  <a:lnTo>
                    <a:pt x="30" y="246"/>
                  </a:lnTo>
                  <a:lnTo>
                    <a:pt x="33" y="247"/>
                  </a:lnTo>
                  <a:lnTo>
                    <a:pt x="39" y="257"/>
                  </a:lnTo>
                  <a:lnTo>
                    <a:pt x="44" y="257"/>
                  </a:lnTo>
                  <a:lnTo>
                    <a:pt x="48" y="257"/>
                  </a:lnTo>
                  <a:lnTo>
                    <a:pt x="50" y="259"/>
                  </a:lnTo>
                  <a:lnTo>
                    <a:pt x="51" y="261"/>
                  </a:lnTo>
                  <a:lnTo>
                    <a:pt x="53" y="264"/>
                  </a:lnTo>
                  <a:lnTo>
                    <a:pt x="53" y="266"/>
                  </a:lnTo>
                  <a:lnTo>
                    <a:pt x="56" y="267"/>
                  </a:lnTo>
                  <a:lnTo>
                    <a:pt x="61" y="267"/>
                  </a:lnTo>
                  <a:lnTo>
                    <a:pt x="63" y="266"/>
                  </a:lnTo>
                  <a:lnTo>
                    <a:pt x="67" y="264"/>
                  </a:lnTo>
                  <a:lnTo>
                    <a:pt x="72" y="264"/>
                  </a:lnTo>
                  <a:lnTo>
                    <a:pt x="78" y="266"/>
                  </a:lnTo>
                  <a:lnTo>
                    <a:pt x="81" y="266"/>
                  </a:lnTo>
                  <a:lnTo>
                    <a:pt x="87" y="261"/>
                  </a:lnTo>
                  <a:lnTo>
                    <a:pt x="90" y="260"/>
                  </a:lnTo>
                  <a:lnTo>
                    <a:pt x="96" y="260"/>
                  </a:lnTo>
                  <a:lnTo>
                    <a:pt x="98" y="259"/>
                  </a:lnTo>
                  <a:lnTo>
                    <a:pt x="100" y="256"/>
                  </a:lnTo>
                  <a:lnTo>
                    <a:pt x="102" y="255"/>
                  </a:lnTo>
                  <a:lnTo>
                    <a:pt x="103" y="251"/>
                  </a:lnTo>
                  <a:lnTo>
                    <a:pt x="103" y="250"/>
                  </a:lnTo>
                  <a:lnTo>
                    <a:pt x="103" y="247"/>
                  </a:lnTo>
                  <a:lnTo>
                    <a:pt x="109" y="247"/>
                  </a:lnTo>
                  <a:lnTo>
                    <a:pt x="111" y="248"/>
                  </a:lnTo>
                  <a:lnTo>
                    <a:pt x="112" y="246"/>
                  </a:lnTo>
                  <a:lnTo>
                    <a:pt x="115" y="241"/>
                  </a:lnTo>
                  <a:lnTo>
                    <a:pt x="115" y="238"/>
                  </a:lnTo>
                  <a:lnTo>
                    <a:pt x="114" y="235"/>
                  </a:lnTo>
                  <a:lnTo>
                    <a:pt x="114" y="234"/>
                  </a:lnTo>
                  <a:lnTo>
                    <a:pt x="117" y="234"/>
                  </a:lnTo>
                  <a:lnTo>
                    <a:pt x="119" y="232"/>
                  </a:lnTo>
                  <a:lnTo>
                    <a:pt x="124" y="231"/>
                  </a:lnTo>
                  <a:lnTo>
                    <a:pt x="124" y="226"/>
                  </a:lnTo>
                  <a:lnTo>
                    <a:pt x="125" y="222"/>
                  </a:lnTo>
                  <a:lnTo>
                    <a:pt x="128" y="218"/>
                  </a:lnTo>
                  <a:lnTo>
                    <a:pt x="130" y="215"/>
                  </a:lnTo>
                  <a:lnTo>
                    <a:pt x="133" y="211"/>
                  </a:lnTo>
                  <a:lnTo>
                    <a:pt x="134" y="209"/>
                  </a:lnTo>
                  <a:lnTo>
                    <a:pt x="134" y="205"/>
                  </a:lnTo>
                  <a:lnTo>
                    <a:pt x="136" y="199"/>
                  </a:lnTo>
                  <a:lnTo>
                    <a:pt x="137" y="197"/>
                  </a:lnTo>
                  <a:lnTo>
                    <a:pt x="140" y="194"/>
                  </a:lnTo>
                  <a:lnTo>
                    <a:pt x="141" y="190"/>
                  </a:lnTo>
                  <a:lnTo>
                    <a:pt x="138" y="189"/>
                  </a:lnTo>
                  <a:lnTo>
                    <a:pt x="140" y="184"/>
                  </a:lnTo>
                  <a:lnTo>
                    <a:pt x="138" y="181"/>
                  </a:lnTo>
                  <a:lnTo>
                    <a:pt x="140" y="173"/>
                  </a:lnTo>
                  <a:lnTo>
                    <a:pt x="141" y="171"/>
                  </a:lnTo>
                  <a:lnTo>
                    <a:pt x="143" y="167"/>
                  </a:lnTo>
                  <a:lnTo>
                    <a:pt x="143" y="163"/>
                  </a:lnTo>
                  <a:lnTo>
                    <a:pt x="144" y="160"/>
                  </a:lnTo>
                  <a:lnTo>
                    <a:pt x="146" y="159"/>
                  </a:lnTo>
                  <a:lnTo>
                    <a:pt x="150" y="154"/>
                  </a:lnTo>
                  <a:lnTo>
                    <a:pt x="152" y="151"/>
                  </a:lnTo>
                  <a:lnTo>
                    <a:pt x="153" y="151"/>
                  </a:lnTo>
                  <a:lnTo>
                    <a:pt x="157" y="151"/>
                  </a:lnTo>
                  <a:lnTo>
                    <a:pt x="160" y="148"/>
                  </a:lnTo>
                  <a:lnTo>
                    <a:pt x="163" y="146"/>
                  </a:lnTo>
                  <a:lnTo>
                    <a:pt x="165" y="145"/>
                  </a:lnTo>
                  <a:lnTo>
                    <a:pt x="169" y="144"/>
                  </a:lnTo>
                  <a:lnTo>
                    <a:pt x="171" y="143"/>
                  </a:lnTo>
                  <a:lnTo>
                    <a:pt x="172" y="140"/>
                  </a:lnTo>
                  <a:lnTo>
                    <a:pt x="173" y="138"/>
                  </a:lnTo>
                  <a:lnTo>
                    <a:pt x="173" y="137"/>
                  </a:lnTo>
                  <a:lnTo>
                    <a:pt x="175" y="136"/>
                  </a:lnTo>
                  <a:lnTo>
                    <a:pt x="178" y="136"/>
                  </a:lnTo>
                  <a:lnTo>
                    <a:pt x="183" y="136"/>
                  </a:lnTo>
                  <a:lnTo>
                    <a:pt x="184" y="136"/>
                  </a:lnTo>
                  <a:lnTo>
                    <a:pt x="184" y="137"/>
                  </a:lnTo>
                  <a:lnTo>
                    <a:pt x="181" y="138"/>
                  </a:lnTo>
                  <a:lnTo>
                    <a:pt x="180" y="140"/>
                  </a:lnTo>
                  <a:lnTo>
                    <a:pt x="180" y="141"/>
                  </a:lnTo>
                  <a:lnTo>
                    <a:pt x="180" y="143"/>
                  </a:lnTo>
                  <a:lnTo>
                    <a:pt x="181" y="143"/>
                  </a:lnTo>
                  <a:lnTo>
                    <a:pt x="184" y="141"/>
                  </a:lnTo>
                  <a:lnTo>
                    <a:pt x="186" y="140"/>
                  </a:lnTo>
                  <a:lnTo>
                    <a:pt x="187" y="140"/>
                  </a:lnTo>
                  <a:lnTo>
                    <a:pt x="190" y="141"/>
                  </a:lnTo>
                  <a:lnTo>
                    <a:pt x="191" y="143"/>
                  </a:lnTo>
                  <a:lnTo>
                    <a:pt x="191" y="144"/>
                  </a:lnTo>
                  <a:lnTo>
                    <a:pt x="194" y="144"/>
                  </a:lnTo>
                  <a:lnTo>
                    <a:pt x="196" y="144"/>
                  </a:lnTo>
                  <a:lnTo>
                    <a:pt x="197" y="143"/>
                  </a:lnTo>
                  <a:lnTo>
                    <a:pt x="200" y="138"/>
                  </a:lnTo>
                  <a:lnTo>
                    <a:pt x="200" y="137"/>
                  </a:lnTo>
                  <a:lnTo>
                    <a:pt x="200" y="134"/>
                  </a:lnTo>
                  <a:lnTo>
                    <a:pt x="199" y="133"/>
                  </a:lnTo>
                  <a:lnTo>
                    <a:pt x="193" y="132"/>
                  </a:lnTo>
                  <a:lnTo>
                    <a:pt x="190" y="130"/>
                  </a:lnTo>
                  <a:lnTo>
                    <a:pt x="189" y="129"/>
                  </a:lnTo>
                  <a:lnTo>
                    <a:pt x="186" y="123"/>
                  </a:lnTo>
                  <a:lnTo>
                    <a:pt x="186" y="119"/>
                  </a:lnTo>
                  <a:lnTo>
                    <a:pt x="187" y="117"/>
                  </a:lnTo>
                  <a:lnTo>
                    <a:pt x="187" y="114"/>
                  </a:lnTo>
                  <a:lnTo>
                    <a:pt x="193" y="111"/>
                  </a:lnTo>
                  <a:lnTo>
                    <a:pt x="194" y="108"/>
                  </a:lnTo>
                  <a:lnTo>
                    <a:pt x="199" y="107"/>
                  </a:lnTo>
                  <a:lnTo>
                    <a:pt x="203" y="103"/>
                  </a:lnTo>
                  <a:lnTo>
                    <a:pt x="204" y="101"/>
                  </a:lnTo>
                  <a:lnTo>
                    <a:pt x="207" y="100"/>
                  </a:lnTo>
                  <a:lnTo>
                    <a:pt x="209" y="97"/>
                  </a:lnTo>
                  <a:lnTo>
                    <a:pt x="210" y="94"/>
                  </a:lnTo>
                  <a:lnTo>
                    <a:pt x="212" y="91"/>
                  </a:lnTo>
                  <a:lnTo>
                    <a:pt x="212" y="88"/>
                  </a:lnTo>
                  <a:lnTo>
                    <a:pt x="212" y="84"/>
                  </a:lnTo>
                  <a:lnTo>
                    <a:pt x="214" y="79"/>
                  </a:lnTo>
                  <a:lnTo>
                    <a:pt x="217" y="76"/>
                  </a:lnTo>
                  <a:lnTo>
                    <a:pt x="219" y="75"/>
                  </a:lnTo>
                  <a:lnTo>
                    <a:pt x="222" y="74"/>
                  </a:lnTo>
                  <a:lnTo>
                    <a:pt x="222" y="71"/>
                  </a:lnTo>
                  <a:lnTo>
                    <a:pt x="222" y="69"/>
                  </a:lnTo>
                  <a:lnTo>
                    <a:pt x="224" y="66"/>
                  </a:lnTo>
                  <a:lnTo>
                    <a:pt x="226" y="64"/>
                  </a:lnTo>
                  <a:lnTo>
                    <a:pt x="227" y="63"/>
                  </a:lnTo>
                  <a:lnTo>
                    <a:pt x="227" y="61"/>
                  </a:lnTo>
                  <a:lnTo>
                    <a:pt x="227" y="57"/>
                  </a:lnTo>
                  <a:lnTo>
                    <a:pt x="230" y="58"/>
                  </a:lnTo>
                  <a:lnTo>
                    <a:pt x="232" y="57"/>
                  </a:lnTo>
                  <a:lnTo>
                    <a:pt x="233" y="55"/>
                  </a:lnTo>
                  <a:lnTo>
                    <a:pt x="232" y="52"/>
                  </a:lnTo>
                  <a:lnTo>
                    <a:pt x="232" y="48"/>
                  </a:lnTo>
                  <a:lnTo>
                    <a:pt x="230" y="46"/>
                  </a:lnTo>
                  <a:lnTo>
                    <a:pt x="230" y="44"/>
                  </a:lnTo>
                  <a:lnTo>
                    <a:pt x="226" y="42"/>
                  </a:lnTo>
                  <a:lnTo>
                    <a:pt x="224" y="42"/>
                  </a:lnTo>
                  <a:lnTo>
                    <a:pt x="224" y="39"/>
                  </a:lnTo>
                  <a:lnTo>
                    <a:pt x="226" y="38"/>
                  </a:lnTo>
                  <a:lnTo>
                    <a:pt x="229" y="38"/>
                  </a:lnTo>
                  <a:lnTo>
                    <a:pt x="230" y="38"/>
                  </a:lnTo>
                  <a:lnTo>
                    <a:pt x="235" y="35"/>
                  </a:lnTo>
                  <a:lnTo>
                    <a:pt x="235" y="33"/>
                  </a:lnTo>
                  <a:lnTo>
                    <a:pt x="236" y="32"/>
                  </a:lnTo>
                  <a:lnTo>
                    <a:pt x="236" y="29"/>
                  </a:lnTo>
                  <a:lnTo>
                    <a:pt x="233" y="30"/>
                  </a:lnTo>
                  <a:lnTo>
                    <a:pt x="230" y="33"/>
                  </a:lnTo>
                  <a:lnTo>
                    <a:pt x="226" y="35"/>
                  </a:lnTo>
                  <a:lnTo>
                    <a:pt x="224" y="36"/>
                  </a:lnTo>
                  <a:lnTo>
                    <a:pt x="222" y="35"/>
                  </a:lnTo>
                  <a:lnTo>
                    <a:pt x="224" y="33"/>
                  </a:lnTo>
                  <a:lnTo>
                    <a:pt x="226" y="33"/>
                  </a:lnTo>
                  <a:lnTo>
                    <a:pt x="229" y="33"/>
                  </a:lnTo>
                  <a:lnTo>
                    <a:pt x="230" y="30"/>
                  </a:lnTo>
                  <a:lnTo>
                    <a:pt x="232" y="29"/>
                  </a:lnTo>
                  <a:lnTo>
                    <a:pt x="233" y="26"/>
                  </a:lnTo>
                  <a:lnTo>
                    <a:pt x="233" y="23"/>
                  </a:lnTo>
                  <a:lnTo>
                    <a:pt x="232" y="22"/>
                  </a:lnTo>
                  <a:lnTo>
                    <a:pt x="230" y="23"/>
                  </a:lnTo>
                  <a:lnTo>
                    <a:pt x="229" y="26"/>
                  </a:lnTo>
                  <a:lnTo>
                    <a:pt x="227" y="29"/>
                  </a:lnTo>
                  <a:lnTo>
                    <a:pt x="224" y="29"/>
                  </a:lnTo>
                  <a:lnTo>
                    <a:pt x="226" y="26"/>
                  </a:lnTo>
                  <a:lnTo>
                    <a:pt x="226" y="25"/>
                  </a:lnTo>
                  <a:lnTo>
                    <a:pt x="226" y="23"/>
                  </a:lnTo>
                  <a:lnTo>
                    <a:pt x="226" y="22"/>
                  </a:lnTo>
                  <a:lnTo>
                    <a:pt x="224" y="19"/>
                  </a:lnTo>
                  <a:lnTo>
                    <a:pt x="224" y="20"/>
                  </a:lnTo>
                  <a:lnTo>
                    <a:pt x="222" y="23"/>
                  </a:lnTo>
                  <a:lnTo>
                    <a:pt x="222" y="25"/>
                  </a:lnTo>
                  <a:lnTo>
                    <a:pt x="221" y="23"/>
                  </a:lnTo>
                  <a:lnTo>
                    <a:pt x="221" y="19"/>
                  </a:lnTo>
                  <a:lnTo>
                    <a:pt x="224" y="16"/>
                  </a:lnTo>
                  <a:lnTo>
                    <a:pt x="224" y="12"/>
                  </a:lnTo>
                  <a:lnTo>
                    <a:pt x="224" y="10"/>
                  </a:lnTo>
                  <a:lnTo>
                    <a:pt x="219" y="14"/>
                  </a:lnTo>
                  <a:lnTo>
                    <a:pt x="219" y="16"/>
                  </a:lnTo>
                  <a:lnTo>
                    <a:pt x="218" y="18"/>
                  </a:lnTo>
                  <a:lnTo>
                    <a:pt x="217" y="19"/>
                  </a:lnTo>
                  <a:lnTo>
                    <a:pt x="217" y="23"/>
                  </a:lnTo>
                  <a:lnTo>
                    <a:pt x="214" y="25"/>
                  </a:lnTo>
                  <a:lnTo>
                    <a:pt x="214" y="28"/>
                  </a:lnTo>
                  <a:lnTo>
                    <a:pt x="213" y="30"/>
                  </a:lnTo>
                  <a:lnTo>
                    <a:pt x="212" y="32"/>
                  </a:lnTo>
                  <a:lnTo>
                    <a:pt x="210" y="33"/>
                  </a:lnTo>
                  <a:lnTo>
                    <a:pt x="209" y="33"/>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53" name="Freeform 89"/>
            <p:cNvSpPr>
              <a:spLocks/>
            </p:cNvSpPr>
            <p:nvPr/>
          </p:nvSpPr>
          <p:spPr bwMode="auto">
            <a:xfrm>
              <a:off x="1271" y="3371"/>
              <a:ext cx="206" cy="307"/>
            </a:xfrm>
            <a:custGeom>
              <a:avLst/>
              <a:gdLst>
                <a:gd name="T0" fmla="*/ 3 w 206"/>
                <a:gd name="T1" fmla="*/ 12 h 307"/>
                <a:gd name="T2" fmla="*/ 18 w 206"/>
                <a:gd name="T3" fmla="*/ 33 h 307"/>
                <a:gd name="T4" fmla="*/ 25 w 206"/>
                <a:gd name="T5" fmla="*/ 44 h 307"/>
                <a:gd name="T6" fmla="*/ 36 w 206"/>
                <a:gd name="T7" fmla="*/ 54 h 307"/>
                <a:gd name="T8" fmla="*/ 43 w 206"/>
                <a:gd name="T9" fmla="*/ 73 h 307"/>
                <a:gd name="T10" fmla="*/ 55 w 206"/>
                <a:gd name="T11" fmla="*/ 84 h 307"/>
                <a:gd name="T12" fmla="*/ 65 w 206"/>
                <a:gd name="T13" fmla="*/ 93 h 307"/>
                <a:gd name="T14" fmla="*/ 56 w 206"/>
                <a:gd name="T15" fmla="*/ 88 h 307"/>
                <a:gd name="T16" fmla="*/ 65 w 206"/>
                <a:gd name="T17" fmla="*/ 100 h 307"/>
                <a:gd name="T18" fmla="*/ 68 w 206"/>
                <a:gd name="T19" fmla="*/ 116 h 307"/>
                <a:gd name="T20" fmla="*/ 76 w 206"/>
                <a:gd name="T21" fmla="*/ 132 h 307"/>
                <a:gd name="T22" fmla="*/ 77 w 206"/>
                <a:gd name="T23" fmla="*/ 144 h 307"/>
                <a:gd name="T24" fmla="*/ 84 w 206"/>
                <a:gd name="T25" fmla="*/ 154 h 307"/>
                <a:gd name="T26" fmla="*/ 74 w 206"/>
                <a:gd name="T27" fmla="*/ 167 h 307"/>
                <a:gd name="T28" fmla="*/ 73 w 206"/>
                <a:gd name="T29" fmla="*/ 182 h 307"/>
                <a:gd name="T30" fmla="*/ 58 w 206"/>
                <a:gd name="T31" fmla="*/ 197 h 307"/>
                <a:gd name="T32" fmla="*/ 46 w 206"/>
                <a:gd name="T33" fmla="*/ 210 h 307"/>
                <a:gd name="T34" fmla="*/ 55 w 206"/>
                <a:gd name="T35" fmla="*/ 221 h 307"/>
                <a:gd name="T36" fmla="*/ 67 w 206"/>
                <a:gd name="T37" fmla="*/ 225 h 307"/>
                <a:gd name="T38" fmla="*/ 85 w 206"/>
                <a:gd name="T39" fmla="*/ 234 h 307"/>
                <a:gd name="T40" fmla="*/ 92 w 206"/>
                <a:gd name="T41" fmla="*/ 259 h 307"/>
                <a:gd name="T42" fmla="*/ 76 w 206"/>
                <a:gd name="T43" fmla="*/ 281 h 307"/>
                <a:gd name="T44" fmla="*/ 80 w 206"/>
                <a:gd name="T45" fmla="*/ 293 h 307"/>
                <a:gd name="T46" fmla="*/ 92 w 206"/>
                <a:gd name="T47" fmla="*/ 304 h 307"/>
                <a:gd name="T48" fmla="*/ 108 w 206"/>
                <a:gd name="T49" fmla="*/ 299 h 307"/>
                <a:gd name="T50" fmla="*/ 124 w 206"/>
                <a:gd name="T51" fmla="*/ 278 h 307"/>
                <a:gd name="T52" fmla="*/ 134 w 206"/>
                <a:gd name="T53" fmla="*/ 260 h 307"/>
                <a:gd name="T54" fmla="*/ 144 w 206"/>
                <a:gd name="T55" fmla="*/ 249 h 307"/>
                <a:gd name="T56" fmla="*/ 154 w 206"/>
                <a:gd name="T57" fmla="*/ 230 h 307"/>
                <a:gd name="T58" fmla="*/ 156 w 206"/>
                <a:gd name="T59" fmla="*/ 207 h 307"/>
                <a:gd name="T60" fmla="*/ 184 w 206"/>
                <a:gd name="T61" fmla="*/ 198 h 307"/>
                <a:gd name="T62" fmla="*/ 188 w 206"/>
                <a:gd name="T63" fmla="*/ 183 h 307"/>
                <a:gd name="T64" fmla="*/ 200 w 206"/>
                <a:gd name="T65" fmla="*/ 159 h 307"/>
                <a:gd name="T66" fmla="*/ 205 w 206"/>
                <a:gd name="T67" fmla="*/ 142 h 307"/>
                <a:gd name="T68" fmla="*/ 187 w 206"/>
                <a:gd name="T69" fmla="*/ 140 h 307"/>
                <a:gd name="T70" fmla="*/ 170 w 206"/>
                <a:gd name="T71" fmla="*/ 149 h 307"/>
                <a:gd name="T72" fmla="*/ 151 w 206"/>
                <a:gd name="T73" fmla="*/ 152 h 307"/>
                <a:gd name="T74" fmla="*/ 136 w 206"/>
                <a:gd name="T75" fmla="*/ 146 h 307"/>
                <a:gd name="T76" fmla="*/ 120 w 206"/>
                <a:gd name="T77" fmla="*/ 133 h 307"/>
                <a:gd name="T78" fmla="*/ 116 w 206"/>
                <a:gd name="T79" fmla="*/ 113 h 307"/>
                <a:gd name="T80" fmla="*/ 113 w 206"/>
                <a:gd name="T81" fmla="*/ 103 h 307"/>
                <a:gd name="T82" fmla="*/ 111 w 206"/>
                <a:gd name="T83" fmla="*/ 94 h 307"/>
                <a:gd name="T84" fmla="*/ 108 w 206"/>
                <a:gd name="T85" fmla="*/ 80 h 307"/>
                <a:gd name="T86" fmla="*/ 103 w 206"/>
                <a:gd name="T87" fmla="*/ 71 h 307"/>
                <a:gd name="T88" fmla="*/ 98 w 206"/>
                <a:gd name="T89" fmla="*/ 81 h 307"/>
                <a:gd name="T90" fmla="*/ 98 w 206"/>
                <a:gd name="T91" fmla="*/ 99 h 307"/>
                <a:gd name="T92" fmla="*/ 103 w 206"/>
                <a:gd name="T93" fmla="*/ 110 h 307"/>
                <a:gd name="T94" fmla="*/ 101 w 206"/>
                <a:gd name="T95" fmla="*/ 121 h 307"/>
                <a:gd name="T96" fmla="*/ 89 w 206"/>
                <a:gd name="T97" fmla="*/ 110 h 307"/>
                <a:gd name="T98" fmla="*/ 77 w 206"/>
                <a:gd name="T99" fmla="*/ 102 h 307"/>
                <a:gd name="T100" fmla="*/ 77 w 206"/>
                <a:gd name="T101" fmla="*/ 88 h 307"/>
                <a:gd name="T102" fmla="*/ 70 w 206"/>
                <a:gd name="T103" fmla="*/ 75 h 307"/>
                <a:gd name="T104" fmla="*/ 62 w 206"/>
                <a:gd name="T105" fmla="*/ 62 h 307"/>
                <a:gd name="T106" fmla="*/ 59 w 206"/>
                <a:gd name="T107" fmla="*/ 48 h 307"/>
                <a:gd name="T108" fmla="*/ 50 w 206"/>
                <a:gd name="T109" fmla="*/ 39 h 307"/>
                <a:gd name="T110" fmla="*/ 43 w 206"/>
                <a:gd name="T111" fmla="*/ 27 h 307"/>
                <a:gd name="T112" fmla="*/ 33 w 206"/>
                <a:gd name="T113" fmla="*/ 23 h 307"/>
                <a:gd name="T114" fmla="*/ 26 w 206"/>
                <a:gd name="T115" fmla="*/ 27 h 307"/>
                <a:gd name="T116" fmla="*/ 19 w 206"/>
                <a:gd name="T117" fmla="*/ 17 h 307"/>
                <a:gd name="T118" fmla="*/ 14 w 206"/>
                <a:gd name="T119" fmla="*/ 4 h 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6" h="307">
                  <a:moveTo>
                    <a:pt x="10" y="0"/>
                  </a:moveTo>
                  <a:lnTo>
                    <a:pt x="3" y="0"/>
                  </a:lnTo>
                  <a:lnTo>
                    <a:pt x="1" y="3"/>
                  </a:lnTo>
                  <a:lnTo>
                    <a:pt x="0" y="6"/>
                  </a:lnTo>
                  <a:lnTo>
                    <a:pt x="0" y="8"/>
                  </a:lnTo>
                  <a:lnTo>
                    <a:pt x="3" y="12"/>
                  </a:lnTo>
                  <a:lnTo>
                    <a:pt x="4" y="17"/>
                  </a:lnTo>
                  <a:lnTo>
                    <a:pt x="9" y="19"/>
                  </a:lnTo>
                  <a:lnTo>
                    <a:pt x="14" y="23"/>
                  </a:lnTo>
                  <a:lnTo>
                    <a:pt x="17" y="27"/>
                  </a:lnTo>
                  <a:lnTo>
                    <a:pt x="18" y="30"/>
                  </a:lnTo>
                  <a:lnTo>
                    <a:pt x="18" y="33"/>
                  </a:lnTo>
                  <a:lnTo>
                    <a:pt x="18" y="37"/>
                  </a:lnTo>
                  <a:lnTo>
                    <a:pt x="17" y="39"/>
                  </a:lnTo>
                  <a:lnTo>
                    <a:pt x="18" y="39"/>
                  </a:lnTo>
                  <a:lnTo>
                    <a:pt x="19" y="39"/>
                  </a:lnTo>
                  <a:lnTo>
                    <a:pt x="21" y="41"/>
                  </a:lnTo>
                  <a:lnTo>
                    <a:pt x="25" y="44"/>
                  </a:lnTo>
                  <a:lnTo>
                    <a:pt x="26" y="48"/>
                  </a:lnTo>
                  <a:lnTo>
                    <a:pt x="26" y="51"/>
                  </a:lnTo>
                  <a:lnTo>
                    <a:pt x="27" y="54"/>
                  </a:lnTo>
                  <a:lnTo>
                    <a:pt x="32" y="55"/>
                  </a:lnTo>
                  <a:lnTo>
                    <a:pt x="33" y="54"/>
                  </a:lnTo>
                  <a:lnTo>
                    <a:pt x="36" y="54"/>
                  </a:lnTo>
                  <a:lnTo>
                    <a:pt x="36" y="58"/>
                  </a:lnTo>
                  <a:lnTo>
                    <a:pt x="36" y="61"/>
                  </a:lnTo>
                  <a:lnTo>
                    <a:pt x="37" y="62"/>
                  </a:lnTo>
                  <a:lnTo>
                    <a:pt x="40" y="68"/>
                  </a:lnTo>
                  <a:lnTo>
                    <a:pt x="40" y="71"/>
                  </a:lnTo>
                  <a:lnTo>
                    <a:pt x="43" y="73"/>
                  </a:lnTo>
                  <a:lnTo>
                    <a:pt x="47" y="73"/>
                  </a:lnTo>
                  <a:lnTo>
                    <a:pt x="49" y="76"/>
                  </a:lnTo>
                  <a:lnTo>
                    <a:pt x="51" y="78"/>
                  </a:lnTo>
                  <a:lnTo>
                    <a:pt x="52" y="80"/>
                  </a:lnTo>
                  <a:lnTo>
                    <a:pt x="53" y="83"/>
                  </a:lnTo>
                  <a:lnTo>
                    <a:pt x="55" y="84"/>
                  </a:lnTo>
                  <a:lnTo>
                    <a:pt x="58" y="84"/>
                  </a:lnTo>
                  <a:lnTo>
                    <a:pt x="60" y="84"/>
                  </a:lnTo>
                  <a:lnTo>
                    <a:pt x="63" y="85"/>
                  </a:lnTo>
                  <a:lnTo>
                    <a:pt x="63" y="87"/>
                  </a:lnTo>
                  <a:lnTo>
                    <a:pt x="65" y="91"/>
                  </a:lnTo>
                  <a:lnTo>
                    <a:pt x="65" y="93"/>
                  </a:lnTo>
                  <a:lnTo>
                    <a:pt x="66" y="96"/>
                  </a:lnTo>
                  <a:lnTo>
                    <a:pt x="65" y="97"/>
                  </a:lnTo>
                  <a:lnTo>
                    <a:pt x="62" y="96"/>
                  </a:lnTo>
                  <a:lnTo>
                    <a:pt x="60" y="93"/>
                  </a:lnTo>
                  <a:lnTo>
                    <a:pt x="59" y="91"/>
                  </a:lnTo>
                  <a:lnTo>
                    <a:pt x="56" y="88"/>
                  </a:lnTo>
                  <a:lnTo>
                    <a:pt x="55" y="90"/>
                  </a:lnTo>
                  <a:lnTo>
                    <a:pt x="56" y="93"/>
                  </a:lnTo>
                  <a:lnTo>
                    <a:pt x="58" y="96"/>
                  </a:lnTo>
                  <a:lnTo>
                    <a:pt x="59" y="98"/>
                  </a:lnTo>
                  <a:lnTo>
                    <a:pt x="62" y="99"/>
                  </a:lnTo>
                  <a:lnTo>
                    <a:pt x="65" y="100"/>
                  </a:lnTo>
                  <a:lnTo>
                    <a:pt x="65" y="103"/>
                  </a:lnTo>
                  <a:lnTo>
                    <a:pt x="65" y="106"/>
                  </a:lnTo>
                  <a:lnTo>
                    <a:pt x="66" y="108"/>
                  </a:lnTo>
                  <a:lnTo>
                    <a:pt x="67" y="111"/>
                  </a:lnTo>
                  <a:lnTo>
                    <a:pt x="68" y="114"/>
                  </a:lnTo>
                  <a:lnTo>
                    <a:pt x="68" y="116"/>
                  </a:lnTo>
                  <a:lnTo>
                    <a:pt x="70" y="119"/>
                  </a:lnTo>
                  <a:lnTo>
                    <a:pt x="72" y="120"/>
                  </a:lnTo>
                  <a:lnTo>
                    <a:pt x="74" y="123"/>
                  </a:lnTo>
                  <a:lnTo>
                    <a:pt x="74" y="127"/>
                  </a:lnTo>
                  <a:lnTo>
                    <a:pt x="74" y="129"/>
                  </a:lnTo>
                  <a:lnTo>
                    <a:pt x="76" y="132"/>
                  </a:lnTo>
                  <a:lnTo>
                    <a:pt x="77" y="133"/>
                  </a:lnTo>
                  <a:lnTo>
                    <a:pt x="78" y="136"/>
                  </a:lnTo>
                  <a:lnTo>
                    <a:pt x="77" y="139"/>
                  </a:lnTo>
                  <a:lnTo>
                    <a:pt x="77" y="140"/>
                  </a:lnTo>
                  <a:lnTo>
                    <a:pt x="77" y="142"/>
                  </a:lnTo>
                  <a:lnTo>
                    <a:pt x="77" y="144"/>
                  </a:lnTo>
                  <a:lnTo>
                    <a:pt x="78" y="146"/>
                  </a:lnTo>
                  <a:lnTo>
                    <a:pt x="77" y="150"/>
                  </a:lnTo>
                  <a:lnTo>
                    <a:pt x="77" y="154"/>
                  </a:lnTo>
                  <a:lnTo>
                    <a:pt x="78" y="155"/>
                  </a:lnTo>
                  <a:lnTo>
                    <a:pt x="82" y="154"/>
                  </a:lnTo>
                  <a:lnTo>
                    <a:pt x="84" y="154"/>
                  </a:lnTo>
                  <a:lnTo>
                    <a:pt x="84" y="156"/>
                  </a:lnTo>
                  <a:lnTo>
                    <a:pt x="82" y="156"/>
                  </a:lnTo>
                  <a:lnTo>
                    <a:pt x="78" y="158"/>
                  </a:lnTo>
                  <a:lnTo>
                    <a:pt x="77" y="162"/>
                  </a:lnTo>
                  <a:lnTo>
                    <a:pt x="76" y="164"/>
                  </a:lnTo>
                  <a:lnTo>
                    <a:pt x="74" y="167"/>
                  </a:lnTo>
                  <a:lnTo>
                    <a:pt x="74" y="170"/>
                  </a:lnTo>
                  <a:lnTo>
                    <a:pt x="74" y="173"/>
                  </a:lnTo>
                  <a:lnTo>
                    <a:pt x="73" y="178"/>
                  </a:lnTo>
                  <a:lnTo>
                    <a:pt x="73" y="179"/>
                  </a:lnTo>
                  <a:lnTo>
                    <a:pt x="74" y="182"/>
                  </a:lnTo>
                  <a:lnTo>
                    <a:pt x="73" y="182"/>
                  </a:lnTo>
                  <a:lnTo>
                    <a:pt x="72" y="186"/>
                  </a:lnTo>
                  <a:lnTo>
                    <a:pt x="68" y="191"/>
                  </a:lnTo>
                  <a:lnTo>
                    <a:pt x="66" y="192"/>
                  </a:lnTo>
                  <a:lnTo>
                    <a:pt x="63" y="195"/>
                  </a:lnTo>
                  <a:lnTo>
                    <a:pt x="60" y="195"/>
                  </a:lnTo>
                  <a:lnTo>
                    <a:pt x="58" y="197"/>
                  </a:lnTo>
                  <a:lnTo>
                    <a:pt x="53" y="198"/>
                  </a:lnTo>
                  <a:lnTo>
                    <a:pt x="50" y="201"/>
                  </a:lnTo>
                  <a:lnTo>
                    <a:pt x="47" y="204"/>
                  </a:lnTo>
                  <a:lnTo>
                    <a:pt x="46" y="207"/>
                  </a:lnTo>
                  <a:lnTo>
                    <a:pt x="46" y="208"/>
                  </a:lnTo>
                  <a:lnTo>
                    <a:pt x="46" y="210"/>
                  </a:lnTo>
                  <a:lnTo>
                    <a:pt x="46" y="213"/>
                  </a:lnTo>
                  <a:lnTo>
                    <a:pt x="46" y="214"/>
                  </a:lnTo>
                  <a:lnTo>
                    <a:pt x="47" y="217"/>
                  </a:lnTo>
                  <a:lnTo>
                    <a:pt x="49" y="220"/>
                  </a:lnTo>
                  <a:lnTo>
                    <a:pt x="51" y="221"/>
                  </a:lnTo>
                  <a:lnTo>
                    <a:pt x="55" y="221"/>
                  </a:lnTo>
                  <a:lnTo>
                    <a:pt x="58" y="220"/>
                  </a:lnTo>
                  <a:lnTo>
                    <a:pt x="62" y="220"/>
                  </a:lnTo>
                  <a:lnTo>
                    <a:pt x="65" y="221"/>
                  </a:lnTo>
                  <a:lnTo>
                    <a:pt x="66" y="222"/>
                  </a:lnTo>
                  <a:lnTo>
                    <a:pt x="67" y="224"/>
                  </a:lnTo>
                  <a:lnTo>
                    <a:pt x="67" y="225"/>
                  </a:lnTo>
                  <a:lnTo>
                    <a:pt x="68" y="230"/>
                  </a:lnTo>
                  <a:lnTo>
                    <a:pt x="70" y="231"/>
                  </a:lnTo>
                  <a:lnTo>
                    <a:pt x="73" y="233"/>
                  </a:lnTo>
                  <a:lnTo>
                    <a:pt x="78" y="233"/>
                  </a:lnTo>
                  <a:lnTo>
                    <a:pt x="82" y="233"/>
                  </a:lnTo>
                  <a:lnTo>
                    <a:pt x="85" y="234"/>
                  </a:lnTo>
                  <a:lnTo>
                    <a:pt x="89" y="239"/>
                  </a:lnTo>
                  <a:lnTo>
                    <a:pt x="90" y="240"/>
                  </a:lnTo>
                  <a:lnTo>
                    <a:pt x="92" y="246"/>
                  </a:lnTo>
                  <a:lnTo>
                    <a:pt x="92" y="249"/>
                  </a:lnTo>
                  <a:lnTo>
                    <a:pt x="92" y="255"/>
                  </a:lnTo>
                  <a:lnTo>
                    <a:pt x="92" y="259"/>
                  </a:lnTo>
                  <a:lnTo>
                    <a:pt x="90" y="262"/>
                  </a:lnTo>
                  <a:lnTo>
                    <a:pt x="87" y="266"/>
                  </a:lnTo>
                  <a:lnTo>
                    <a:pt x="85" y="271"/>
                  </a:lnTo>
                  <a:lnTo>
                    <a:pt x="82" y="275"/>
                  </a:lnTo>
                  <a:lnTo>
                    <a:pt x="80" y="276"/>
                  </a:lnTo>
                  <a:lnTo>
                    <a:pt x="76" y="281"/>
                  </a:lnTo>
                  <a:lnTo>
                    <a:pt x="73" y="285"/>
                  </a:lnTo>
                  <a:lnTo>
                    <a:pt x="70" y="289"/>
                  </a:lnTo>
                  <a:lnTo>
                    <a:pt x="70" y="292"/>
                  </a:lnTo>
                  <a:lnTo>
                    <a:pt x="73" y="293"/>
                  </a:lnTo>
                  <a:lnTo>
                    <a:pt x="76" y="295"/>
                  </a:lnTo>
                  <a:lnTo>
                    <a:pt x="80" y="293"/>
                  </a:lnTo>
                  <a:lnTo>
                    <a:pt x="82" y="290"/>
                  </a:lnTo>
                  <a:lnTo>
                    <a:pt x="87" y="290"/>
                  </a:lnTo>
                  <a:lnTo>
                    <a:pt x="89" y="295"/>
                  </a:lnTo>
                  <a:lnTo>
                    <a:pt x="90" y="297"/>
                  </a:lnTo>
                  <a:lnTo>
                    <a:pt x="92" y="301"/>
                  </a:lnTo>
                  <a:lnTo>
                    <a:pt x="92" y="304"/>
                  </a:lnTo>
                  <a:lnTo>
                    <a:pt x="93" y="305"/>
                  </a:lnTo>
                  <a:lnTo>
                    <a:pt x="96" y="306"/>
                  </a:lnTo>
                  <a:lnTo>
                    <a:pt x="100" y="305"/>
                  </a:lnTo>
                  <a:lnTo>
                    <a:pt x="101" y="305"/>
                  </a:lnTo>
                  <a:lnTo>
                    <a:pt x="105" y="304"/>
                  </a:lnTo>
                  <a:lnTo>
                    <a:pt x="108" y="299"/>
                  </a:lnTo>
                  <a:lnTo>
                    <a:pt x="113" y="293"/>
                  </a:lnTo>
                  <a:lnTo>
                    <a:pt x="114" y="292"/>
                  </a:lnTo>
                  <a:lnTo>
                    <a:pt x="120" y="286"/>
                  </a:lnTo>
                  <a:lnTo>
                    <a:pt x="123" y="284"/>
                  </a:lnTo>
                  <a:lnTo>
                    <a:pt x="124" y="282"/>
                  </a:lnTo>
                  <a:lnTo>
                    <a:pt x="124" y="278"/>
                  </a:lnTo>
                  <a:lnTo>
                    <a:pt x="126" y="275"/>
                  </a:lnTo>
                  <a:lnTo>
                    <a:pt x="127" y="271"/>
                  </a:lnTo>
                  <a:lnTo>
                    <a:pt x="129" y="269"/>
                  </a:lnTo>
                  <a:lnTo>
                    <a:pt x="130" y="268"/>
                  </a:lnTo>
                  <a:lnTo>
                    <a:pt x="132" y="265"/>
                  </a:lnTo>
                  <a:lnTo>
                    <a:pt x="134" y="260"/>
                  </a:lnTo>
                  <a:lnTo>
                    <a:pt x="134" y="259"/>
                  </a:lnTo>
                  <a:lnTo>
                    <a:pt x="139" y="255"/>
                  </a:lnTo>
                  <a:lnTo>
                    <a:pt x="140" y="252"/>
                  </a:lnTo>
                  <a:lnTo>
                    <a:pt x="143" y="251"/>
                  </a:lnTo>
                  <a:lnTo>
                    <a:pt x="144" y="250"/>
                  </a:lnTo>
                  <a:lnTo>
                    <a:pt x="144" y="249"/>
                  </a:lnTo>
                  <a:lnTo>
                    <a:pt x="146" y="246"/>
                  </a:lnTo>
                  <a:lnTo>
                    <a:pt x="147" y="243"/>
                  </a:lnTo>
                  <a:lnTo>
                    <a:pt x="149" y="240"/>
                  </a:lnTo>
                  <a:lnTo>
                    <a:pt x="151" y="239"/>
                  </a:lnTo>
                  <a:lnTo>
                    <a:pt x="151" y="237"/>
                  </a:lnTo>
                  <a:lnTo>
                    <a:pt x="154" y="230"/>
                  </a:lnTo>
                  <a:lnTo>
                    <a:pt x="154" y="228"/>
                  </a:lnTo>
                  <a:lnTo>
                    <a:pt x="152" y="226"/>
                  </a:lnTo>
                  <a:lnTo>
                    <a:pt x="151" y="224"/>
                  </a:lnTo>
                  <a:lnTo>
                    <a:pt x="151" y="219"/>
                  </a:lnTo>
                  <a:lnTo>
                    <a:pt x="154" y="208"/>
                  </a:lnTo>
                  <a:lnTo>
                    <a:pt x="156" y="207"/>
                  </a:lnTo>
                  <a:lnTo>
                    <a:pt x="159" y="204"/>
                  </a:lnTo>
                  <a:lnTo>
                    <a:pt x="162" y="203"/>
                  </a:lnTo>
                  <a:lnTo>
                    <a:pt x="167" y="201"/>
                  </a:lnTo>
                  <a:lnTo>
                    <a:pt x="173" y="201"/>
                  </a:lnTo>
                  <a:lnTo>
                    <a:pt x="184" y="200"/>
                  </a:lnTo>
                  <a:lnTo>
                    <a:pt x="184" y="198"/>
                  </a:lnTo>
                  <a:lnTo>
                    <a:pt x="184" y="194"/>
                  </a:lnTo>
                  <a:lnTo>
                    <a:pt x="185" y="192"/>
                  </a:lnTo>
                  <a:lnTo>
                    <a:pt x="185" y="191"/>
                  </a:lnTo>
                  <a:lnTo>
                    <a:pt x="185" y="187"/>
                  </a:lnTo>
                  <a:lnTo>
                    <a:pt x="185" y="186"/>
                  </a:lnTo>
                  <a:lnTo>
                    <a:pt x="188" y="183"/>
                  </a:lnTo>
                  <a:lnTo>
                    <a:pt x="193" y="180"/>
                  </a:lnTo>
                  <a:lnTo>
                    <a:pt x="194" y="176"/>
                  </a:lnTo>
                  <a:lnTo>
                    <a:pt x="196" y="170"/>
                  </a:lnTo>
                  <a:lnTo>
                    <a:pt x="197" y="167"/>
                  </a:lnTo>
                  <a:lnTo>
                    <a:pt x="200" y="162"/>
                  </a:lnTo>
                  <a:lnTo>
                    <a:pt x="200" y="159"/>
                  </a:lnTo>
                  <a:lnTo>
                    <a:pt x="200" y="154"/>
                  </a:lnTo>
                  <a:lnTo>
                    <a:pt x="204" y="154"/>
                  </a:lnTo>
                  <a:lnTo>
                    <a:pt x="205" y="149"/>
                  </a:lnTo>
                  <a:lnTo>
                    <a:pt x="203" y="146"/>
                  </a:lnTo>
                  <a:lnTo>
                    <a:pt x="204" y="144"/>
                  </a:lnTo>
                  <a:lnTo>
                    <a:pt x="205" y="142"/>
                  </a:lnTo>
                  <a:lnTo>
                    <a:pt x="204" y="140"/>
                  </a:lnTo>
                  <a:lnTo>
                    <a:pt x="200" y="140"/>
                  </a:lnTo>
                  <a:lnTo>
                    <a:pt x="197" y="139"/>
                  </a:lnTo>
                  <a:lnTo>
                    <a:pt x="197" y="136"/>
                  </a:lnTo>
                  <a:lnTo>
                    <a:pt x="188" y="137"/>
                  </a:lnTo>
                  <a:lnTo>
                    <a:pt x="187" y="140"/>
                  </a:lnTo>
                  <a:lnTo>
                    <a:pt x="183" y="142"/>
                  </a:lnTo>
                  <a:lnTo>
                    <a:pt x="178" y="142"/>
                  </a:lnTo>
                  <a:lnTo>
                    <a:pt x="177" y="142"/>
                  </a:lnTo>
                  <a:lnTo>
                    <a:pt x="174" y="146"/>
                  </a:lnTo>
                  <a:lnTo>
                    <a:pt x="173" y="148"/>
                  </a:lnTo>
                  <a:lnTo>
                    <a:pt x="170" y="149"/>
                  </a:lnTo>
                  <a:lnTo>
                    <a:pt x="167" y="152"/>
                  </a:lnTo>
                  <a:lnTo>
                    <a:pt x="163" y="154"/>
                  </a:lnTo>
                  <a:lnTo>
                    <a:pt x="160" y="154"/>
                  </a:lnTo>
                  <a:lnTo>
                    <a:pt x="155" y="154"/>
                  </a:lnTo>
                  <a:lnTo>
                    <a:pt x="154" y="154"/>
                  </a:lnTo>
                  <a:lnTo>
                    <a:pt x="151" y="152"/>
                  </a:lnTo>
                  <a:lnTo>
                    <a:pt x="149" y="149"/>
                  </a:lnTo>
                  <a:lnTo>
                    <a:pt x="149" y="148"/>
                  </a:lnTo>
                  <a:lnTo>
                    <a:pt x="146" y="148"/>
                  </a:lnTo>
                  <a:lnTo>
                    <a:pt x="143" y="148"/>
                  </a:lnTo>
                  <a:lnTo>
                    <a:pt x="139" y="148"/>
                  </a:lnTo>
                  <a:lnTo>
                    <a:pt x="136" y="146"/>
                  </a:lnTo>
                  <a:lnTo>
                    <a:pt x="133" y="145"/>
                  </a:lnTo>
                  <a:lnTo>
                    <a:pt x="130" y="142"/>
                  </a:lnTo>
                  <a:lnTo>
                    <a:pt x="129" y="139"/>
                  </a:lnTo>
                  <a:lnTo>
                    <a:pt x="127" y="139"/>
                  </a:lnTo>
                  <a:lnTo>
                    <a:pt x="123" y="136"/>
                  </a:lnTo>
                  <a:lnTo>
                    <a:pt x="120" y="133"/>
                  </a:lnTo>
                  <a:lnTo>
                    <a:pt x="118" y="129"/>
                  </a:lnTo>
                  <a:lnTo>
                    <a:pt x="117" y="126"/>
                  </a:lnTo>
                  <a:lnTo>
                    <a:pt x="117" y="121"/>
                  </a:lnTo>
                  <a:lnTo>
                    <a:pt x="114" y="119"/>
                  </a:lnTo>
                  <a:lnTo>
                    <a:pt x="114" y="117"/>
                  </a:lnTo>
                  <a:lnTo>
                    <a:pt x="116" y="113"/>
                  </a:lnTo>
                  <a:lnTo>
                    <a:pt x="118" y="111"/>
                  </a:lnTo>
                  <a:lnTo>
                    <a:pt x="118" y="110"/>
                  </a:lnTo>
                  <a:lnTo>
                    <a:pt x="116" y="107"/>
                  </a:lnTo>
                  <a:lnTo>
                    <a:pt x="113" y="107"/>
                  </a:lnTo>
                  <a:lnTo>
                    <a:pt x="111" y="106"/>
                  </a:lnTo>
                  <a:lnTo>
                    <a:pt x="113" y="103"/>
                  </a:lnTo>
                  <a:lnTo>
                    <a:pt x="116" y="100"/>
                  </a:lnTo>
                  <a:lnTo>
                    <a:pt x="114" y="99"/>
                  </a:lnTo>
                  <a:lnTo>
                    <a:pt x="113" y="98"/>
                  </a:lnTo>
                  <a:lnTo>
                    <a:pt x="110" y="98"/>
                  </a:lnTo>
                  <a:lnTo>
                    <a:pt x="110" y="97"/>
                  </a:lnTo>
                  <a:lnTo>
                    <a:pt x="111" y="94"/>
                  </a:lnTo>
                  <a:lnTo>
                    <a:pt x="108" y="93"/>
                  </a:lnTo>
                  <a:lnTo>
                    <a:pt x="107" y="88"/>
                  </a:lnTo>
                  <a:lnTo>
                    <a:pt x="104" y="87"/>
                  </a:lnTo>
                  <a:lnTo>
                    <a:pt x="104" y="85"/>
                  </a:lnTo>
                  <a:lnTo>
                    <a:pt x="107" y="81"/>
                  </a:lnTo>
                  <a:lnTo>
                    <a:pt x="108" y="80"/>
                  </a:lnTo>
                  <a:lnTo>
                    <a:pt x="108" y="78"/>
                  </a:lnTo>
                  <a:lnTo>
                    <a:pt x="105" y="77"/>
                  </a:lnTo>
                  <a:lnTo>
                    <a:pt x="103" y="77"/>
                  </a:lnTo>
                  <a:lnTo>
                    <a:pt x="103" y="76"/>
                  </a:lnTo>
                  <a:lnTo>
                    <a:pt x="103" y="73"/>
                  </a:lnTo>
                  <a:lnTo>
                    <a:pt x="103" y="71"/>
                  </a:lnTo>
                  <a:lnTo>
                    <a:pt x="101" y="70"/>
                  </a:lnTo>
                  <a:lnTo>
                    <a:pt x="98" y="71"/>
                  </a:lnTo>
                  <a:lnTo>
                    <a:pt x="96" y="73"/>
                  </a:lnTo>
                  <a:lnTo>
                    <a:pt x="98" y="76"/>
                  </a:lnTo>
                  <a:lnTo>
                    <a:pt x="98" y="78"/>
                  </a:lnTo>
                  <a:lnTo>
                    <a:pt x="98" y="81"/>
                  </a:lnTo>
                  <a:lnTo>
                    <a:pt x="96" y="84"/>
                  </a:lnTo>
                  <a:lnTo>
                    <a:pt x="98" y="85"/>
                  </a:lnTo>
                  <a:lnTo>
                    <a:pt x="98" y="88"/>
                  </a:lnTo>
                  <a:lnTo>
                    <a:pt x="101" y="90"/>
                  </a:lnTo>
                  <a:lnTo>
                    <a:pt x="100" y="94"/>
                  </a:lnTo>
                  <a:lnTo>
                    <a:pt x="98" y="99"/>
                  </a:lnTo>
                  <a:lnTo>
                    <a:pt x="98" y="100"/>
                  </a:lnTo>
                  <a:lnTo>
                    <a:pt x="98" y="102"/>
                  </a:lnTo>
                  <a:lnTo>
                    <a:pt x="101" y="103"/>
                  </a:lnTo>
                  <a:lnTo>
                    <a:pt x="101" y="107"/>
                  </a:lnTo>
                  <a:lnTo>
                    <a:pt x="101" y="108"/>
                  </a:lnTo>
                  <a:lnTo>
                    <a:pt x="103" y="110"/>
                  </a:lnTo>
                  <a:lnTo>
                    <a:pt x="104" y="111"/>
                  </a:lnTo>
                  <a:lnTo>
                    <a:pt x="103" y="113"/>
                  </a:lnTo>
                  <a:lnTo>
                    <a:pt x="105" y="116"/>
                  </a:lnTo>
                  <a:lnTo>
                    <a:pt x="107" y="117"/>
                  </a:lnTo>
                  <a:lnTo>
                    <a:pt x="105" y="120"/>
                  </a:lnTo>
                  <a:lnTo>
                    <a:pt x="101" y="121"/>
                  </a:lnTo>
                  <a:lnTo>
                    <a:pt x="98" y="120"/>
                  </a:lnTo>
                  <a:lnTo>
                    <a:pt x="95" y="117"/>
                  </a:lnTo>
                  <a:lnTo>
                    <a:pt x="93" y="114"/>
                  </a:lnTo>
                  <a:lnTo>
                    <a:pt x="93" y="108"/>
                  </a:lnTo>
                  <a:lnTo>
                    <a:pt x="92" y="107"/>
                  </a:lnTo>
                  <a:lnTo>
                    <a:pt x="89" y="110"/>
                  </a:lnTo>
                  <a:lnTo>
                    <a:pt x="85" y="110"/>
                  </a:lnTo>
                  <a:lnTo>
                    <a:pt x="82" y="107"/>
                  </a:lnTo>
                  <a:lnTo>
                    <a:pt x="82" y="106"/>
                  </a:lnTo>
                  <a:lnTo>
                    <a:pt x="82" y="103"/>
                  </a:lnTo>
                  <a:lnTo>
                    <a:pt x="78" y="103"/>
                  </a:lnTo>
                  <a:lnTo>
                    <a:pt x="77" y="102"/>
                  </a:lnTo>
                  <a:lnTo>
                    <a:pt x="76" y="100"/>
                  </a:lnTo>
                  <a:lnTo>
                    <a:pt x="77" y="97"/>
                  </a:lnTo>
                  <a:lnTo>
                    <a:pt x="74" y="96"/>
                  </a:lnTo>
                  <a:lnTo>
                    <a:pt x="74" y="94"/>
                  </a:lnTo>
                  <a:lnTo>
                    <a:pt x="76" y="91"/>
                  </a:lnTo>
                  <a:lnTo>
                    <a:pt x="77" y="88"/>
                  </a:lnTo>
                  <a:lnTo>
                    <a:pt x="77" y="87"/>
                  </a:lnTo>
                  <a:lnTo>
                    <a:pt x="77" y="81"/>
                  </a:lnTo>
                  <a:lnTo>
                    <a:pt x="77" y="80"/>
                  </a:lnTo>
                  <a:lnTo>
                    <a:pt x="76" y="77"/>
                  </a:lnTo>
                  <a:lnTo>
                    <a:pt x="74" y="76"/>
                  </a:lnTo>
                  <a:lnTo>
                    <a:pt x="70" y="75"/>
                  </a:lnTo>
                  <a:lnTo>
                    <a:pt x="67" y="73"/>
                  </a:lnTo>
                  <a:lnTo>
                    <a:pt x="68" y="71"/>
                  </a:lnTo>
                  <a:lnTo>
                    <a:pt x="68" y="68"/>
                  </a:lnTo>
                  <a:lnTo>
                    <a:pt x="66" y="65"/>
                  </a:lnTo>
                  <a:lnTo>
                    <a:pt x="63" y="65"/>
                  </a:lnTo>
                  <a:lnTo>
                    <a:pt x="62" y="62"/>
                  </a:lnTo>
                  <a:lnTo>
                    <a:pt x="62" y="60"/>
                  </a:lnTo>
                  <a:lnTo>
                    <a:pt x="59" y="58"/>
                  </a:lnTo>
                  <a:lnTo>
                    <a:pt x="58" y="54"/>
                  </a:lnTo>
                  <a:lnTo>
                    <a:pt x="59" y="54"/>
                  </a:lnTo>
                  <a:lnTo>
                    <a:pt x="59" y="50"/>
                  </a:lnTo>
                  <a:lnTo>
                    <a:pt x="59" y="48"/>
                  </a:lnTo>
                  <a:lnTo>
                    <a:pt x="59" y="47"/>
                  </a:lnTo>
                  <a:lnTo>
                    <a:pt x="55" y="45"/>
                  </a:lnTo>
                  <a:lnTo>
                    <a:pt x="52" y="44"/>
                  </a:lnTo>
                  <a:lnTo>
                    <a:pt x="50" y="42"/>
                  </a:lnTo>
                  <a:lnTo>
                    <a:pt x="49" y="41"/>
                  </a:lnTo>
                  <a:lnTo>
                    <a:pt x="50" y="39"/>
                  </a:lnTo>
                  <a:lnTo>
                    <a:pt x="52" y="35"/>
                  </a:lnTo>
                  <a:lnTo>
                    <a:pt x="50" y="33"/>
                  </a:lnTo>
                  <a:lnTo>
                    <a:pt x="47" y="33"/>
                  </a:lnTo>
                  <a:lnTo>
                    <a:pt x="46" y="33"/>
                  </a:lnTo>
                  <a:lnTo>
                    <a:pt x="43" y="32"/>
                  </a:lnTo>
                  <a:lnTo>
                    <a:pt x="43" y="27"/>
                  </a:lnTo>
                  <a:lnTo>
                    <a:pt x="41" y="26"/>
                  </a:lnTo>
                  <a:lnTo>
                    <a:pt x="38" y="26"/>
                  </a:lnTo>
                  <a:lnTo>
                    <a:pt x="37" y="29"/>
                  </a:lnTo>
                  <a:lnTo>
                    <a:pt x="34" y="26"/>
                  </a:lnTo>
                  <a:lnTo>
                    <a:pt x="34" y="23"/>
                  </a:lnTo>
                  <a:lnTo>
                    <a:pt x="33" y="23"/>
                  </a:lnTo>
                  <a:lnTo>
                    <a:pt x="30" y="23"/>
                  </a:lnTo>
                  <a:lnTo>
                    <a:pt x="27" y="22"/>
                  </a:lnTo>
                  <a:lnTo>
                    <a:pt x="26" y="22"/>
                  </a:lnTo>
                  <a:lnTo>
                    <a:pt x="26" y="24"/>
                  </a:lnTo>
                  <a:lnTo>
                    <a:pt x="26" y="26"/>
                  </a:lnTo>
                  <a:lnTo>
                    <a:pt x="26" y="27"/>
                  </a:lnTo>
                  <a:lnTo>
                    <a:pt x="26" y="29"/>
                  </a:lnTo>
                  <a:lnTo>
                    <a:pt x="25" y="30"/>
                  </a:lnTo>
                  <a:lnTo>
                    <a:pt x="21" y="27"/>
                  </a:lnTo>
                  <a:lnTo>
                    <a:pt x="20" y="24"/>
                  </a:lnTo>
                  <a:lnTo>
                    <a:pt x="19" y="22"/>
                  </a:lnTo>
                  <a:lnTo>
                    <a:pt x="19" y="17"/>
                  </a:lnTo>
                  <a:lnTo>
                    <a:pt x="18" y="16"/>
                  </a:lnTo>
                  <a:lnTo>
                    <a:pt x="17" y="14"/>
                  </a:lnTo>
                  <a:lnTo>
                    <a:pt x="14" y="12"/>
                  </a:lnTo>
                  <a:lnTo>
                    <a:pt x="14" y="10"/>
                  </a:lnTo>
                  <a:lnTo>
                    <a:pt x="14" y="6"/>
                  </a:lnTo>
                  <a:lnTo>
                    <a:pt x="14" y="4"/>
                  </a:lnTo>
                  <a:lnTo>
                    <a:pt x="10" y="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54" name="Freeform 90"/>
            <p:cNvSpPr>
              <a:spLocks/>
            </p:cNvSpPr>
            <p:nvPr/>
          </p:nvSpPr>
          <p:spPr bwMode="auto">
            <a:xfrm>
              <a:off x="659" y="3140"/>
              <a:ext cx="548" cy="429"/>
            </a:xfrm>
            <a:custGeom>
              <a:avLst/>
              <a:gdLst>
                <a:gd name="T0" fmla="*/ 176 w 548"/>
                <a:gd name="T1" fmla="*/ 46 h 429"/>
                <a:gd name="T2" fmla="*/ 164 w 548"/>
                <a:gd name="T3" fmla="*/ 58 h 429"/>
                <a:gd name="T4" fmla="*/ 149 w 548"/>
                <a:gd name="T5" fmla="*/ 68 h 429"/>
                <a:gd name="T6" fmla="*/ 137 w 548"/>
                <a:gd name="T7" fmla="*/ 74 h 429"/>
                <a:gd name="T8" fmla="*/ 137 w 548"/>
                <a:gd name="T9" fmla="*/ 92 h 429"/>
                <a:gd name="T10" fmla="*/ 119 w 548"/>
                <a:gd name="T11" fmla="*/ 99 h 429"/>
                <a:gd name="T12" fmla="*/ 77 w 548"/>
                <a:gd name="T13" fmla="*/ 142 h 429"/>
                <a:gd name="T14" fmla="*/ 16 w 548"/>
                <a:gd name="T15" fmla="*/ 183 h 429"/>
                <a:gd name="T16" fmla="*/ 0 w 548"/>
                <a:gd name="T17" fmla="*/ 220 h 429"/>
                <a:gd name="T18" fmla="*/ 8 w 548"/>
                <a:gd name="T19" fmla="*/ 237 h 429"/>
                <a:gd name="T20" fmla="*/ 14 w 548"/>
                <a:gd name="T21" fmla="*/ 247 h 429"/>
                <a:gd name="T22" fmla="*/ 2 w 548"/>
                <a:gd name="T23" fmla="*/ 244 h 429"/>
                <a:gd name="T24" fmla="*/ 52 w 548"/>
                <a:gd name="T25" fmla="*/ 346 h 429"/>
                <a:gd name="T26" fmla="*/ 47 w 548"/>
                <a:gd name="T27" fmla="*/ 357 h 429"/>
                <a:gd name="T28" fmla="*/ 58 w 548"/>
                <a:gd name="T29" fmla="*/ 369 h 429"/>
                <a:gd name="T30" fmla="*/ 97 w 548"/>
                <a:gd name="T31" fmla="*/ 359 h 429"/>
                <a:gd name="T32" fmla="*/ 137 w 548"/>
                <a:gd name="T33" fmla="*/ 345 h 429"/>
                <a:gd name="T34" fmla="*/ 154 w 548"/>
                <a:gd name="T35" fmla="*/ 343 h 429"/>
                <a:gd name="T36" fmla="*/ 202 w 548"/>
                <a:gd name="T37" fmla="*/ 318 h 429"/>
                <a:gd name="T38" fmla="*/ 237 w 548"/>
                <a:gd name="T39" fmla="*/ 307 h 429"/>
                <a:gd name="T40" fmla="*/ 287 w 548"/>
                <a:gd name="T41" fmla="*/ 320 h 429"/>
                <a:gd name="T42" fmla="*/ 310 w 548"/>
                <a:gd name="T43" fmla="*/ 353 h 429"/>
                <a:gd name="T44" fmla="*/ 330 w 548"/>
                <a:gd name="T45" fmla="*/ 353 h 429"/>
                <a:gd name="T46" fmla="*/ 344 w 548"/>
                <a:gd name="T47" fmla="*/ 349 h 429"/>
                <a:gd name="T48" fmla="*/ 346 w 548"/>
                <a:gd name="T49" fmla="*/ 366 h 429"/>
                <a:gd name="T50" fmla="*/ 372 w 548"/>
                <a:gd name="T51" fmla="*/ 405 h 429"/>
                <a:gd name="T52" fmla="*/ 398 w 548"/>
                <a:gd name="T53" fmla="*/ 418 h 429"/>
                <a:gd name="T54" fmla="*/ 404 w 548"/>
                <a:gd name="T55" fmla="*/ 410 h 429"/>
                <a:gd name="T56" fmla="*/ 419 w 548"/>
                <a:gd name="T57" fmla="*/ 417 h 429"/>
                <a:gd name="T58" fmla="*/ 441 w 548"/>
                <a:gd name="T59" fmla="*/ 420 h 429"/>
                <a:gd name="T60" fmla="*/ 457 w 548"/>
                <a:gd name="T61" fmla="*/ 416 h 429"/>
                <a:gd name="T62" fmla="*/ 510 w 548"/>
                <a:gd name="T63" fmla="*/ 345 h 429"/>
                <a:gd name="T64" fmla="*/ 545 w 548"/>
                <a:gd name="T65" fmla="*/ 234 h 429"/>
                <a:gd name="T66" fmla="*/ 525 w 548"/>
                <a:gd name="T67" fmla="*/ 185 h 429"/>
                <a:gd name="T68" fmla="*/ 518 w 548"/>
                <a:gd name="T69" fmla="*/ 183 h 429"/>
                <a:gd name="T70" fmla="*/ 502 w 548"/>
                <a:gd name="T71" fmla="*/ 150 h 429"/>
                <a:gd name="T72" fmla="*/ 468 w 548"/>
                <a:gd name="T73" fmla="*/ 101 h 429"/>
                <a:gd name="T74" fmla="*/ 456 w 548"/>
                <a:gd name="T75" fmla="*/ 49 h 429"/>
                <a:gd name="T76" fmla="*/ 441 w 548"/>
                <a:gd name="T77" fmla="*/ 56 h 429"/>
                <a:gd name="T78" fmla="*/ 413 w 548"/>
                <a:gd name="T79" fmla="*/ 23 h 429"/>
                <a:gd name="T80" fmla="*/ 413 w 548"/>
                <a:gd name="T81" fmla="*/ 41 h 429"/>
                <a:gd name="T82" fmla="*/ 395 w 548"/>
                <a:gd name="T83" fmla="*/ 90 h 429"/>
                <a:gd name="T84" fmla="*/ 377 w 548"/>
                <a:gd name="T85" fmla="*/ 97 h 429"/>
                <a:gd name="T86" fmla="*/ 344 w 548"/>
                <a:gd name="T87" fmla="*/ 77 h 429"/>
                <a:gd name="T88" fmla="*/ 319 w 548"/>
                <a:gd name="T89" fmla="*/ 44 h 429"/>
                <a:gd name="T90" fmla="*/ 336 w 548"/>
                <a:gd name="T91" fmla="*/ 37 h 429"/>
                <a:gd name="T92" fmla="*/ 330 w 548"/>
                <a:gd name="T93" fmla="*/ 19 h 429"/>
                <a:gd name="T94" fmla="*/ 270 w 548"/>
                <a:gd name="T95" fmla="*/ 1 h 429"/>
                <a:gd name="T96" fmla="*/ 272 w 548"/>
                <a:gd name="T97" fmla="*/ 20 h 429"/>
                <a:gd name="T98" fmla="*/ 246 w 548"/>
                <a:gd name="T99" fmla="*/ 22 h 429"/>
                <a:gd name="T100" fmla="*/ 227 w 548"/>
                <a:gd name="T101" fmla="*/ 56 h 429"/>
                <a:gd name="T102" fmla="*/ 215 w 548"/>
                <a:gd name="T103" fmla="*/ 53 h 429"/>
                <a:gd name="T104" fmla="*/ 220 w 548"/>
                <a:gd name="T105" fmla="*/ 56 h 429"/>
                <a:gd name="T106" fmla="*/ 208 w 548"/>
                <a:gd name="T107" fmla="*/ 56 h 429"/>
                <a:gd name="T108" fmla="*/ 204 w 548"/>
                <a:gd name="T109" fmla="*/ 54 h 429"/>
                <a:gd name="T110" fmla="*/ 188 w 548"/>
                <a:gd name="T111" fmla="*/ 40 h 4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29">
                  <a:moveTo>
                    <a:pt x="188" y="40"/>
                  </a:moveTo>
                  <a:lnTo>
                    <a:pt x="184" y="44"/>
                  </a:lnTo>
                  <a:lnTo>
                    <a:pt x="176" y="46"/>
                  </a:lnTo>
                  <a:lnTo>
                    <a:pt x="175" y="49"/>
                  </a:lnTo>
                  <a:lnTo>
                    <a:pt x="164" y="52"/>
                  </a:lnTo>
                  <a:lnTo>
                    <a:pt x="164" y="58"/>
                  </a:lnTo>
                  <a:lnTo>
                    <a:pt x="158" y="61"/>
                  </a:lnTo>
                  <a:lnTo>
                    <a:pt x="158" y="66"/>
                  </a:lnTo>
                  <a:lnTo>
                    <a:pt x="149" y="68"/>
                  </a:lnTo>
                  <a:lnTo>
                    <a:pt x="149" y="75"/>
                  </a:lnTo>
                  <a:lnTo>
                    <a:pt x="145" y="78"/>
                  </a:lnTo>
                  <a:lnTo>
                    <a:pt x="137" y="74"/>
                  </a:lnTo>
                  <a:lnTo>
                    <a:pt x="135" y="76"/>
                  </a:lnTo>
                  <a:lnTo>
                    <a:pt x="140" y="92"/>
                  </a:lnTo>
                  <a:lnTo>
                    <a:pt x="137" y="92"/>
                  </a:lnTo>
                  <a:lnTo>
                    <a:pt x="135" y="96"/>
                  </a:lnTo>
                  <a:lnTo>
                    <a:pt x="126" y="86"/>
                  </a:lnTo>
                  <a:lnTo>
                    <a:pt x="119" y="99"/>
                  </a:lnTo>
                  <a:lnTo>
                    <a:pt x="122" y="107"/>
                  </a:lnTo>
                  <a:lnTo>
                    <a:pt x="105" y="130"/>
                  </a:lnTo>
                  <a:lnTo>
                    <a:pt x="77" y="142"/>
                  </a:lnTo>
                  <a:lnTo>
                    <a:pt x="61" y="150"/>
                  </a:lnTo>
                  <a:lnTo>
                    <a:pt x="49" y="151"/>
                  </a:lnTo>
                  <a:lnTo>
                    <a:pt x="16" y="183"/>
                  </a:lnTo>
                  <a:lnTo>
                    <a:pt x="11" y="181"/>
                  </a:lnTo>
                  <a:lnTo>
                    <a:pt x="10" y="170"/>
                  </a:lnTo>
                  <a:lnTo>
                    <a:pt x="0" y="220"/>
                  </a:lnTo>
                  <a:lnTo>
                    <a:pt x="10" y="227"/>
                  </a:lnTo>
                  <a:lnTo>
                    <a:pt x="18" y="242"/>
                  </a:lnTo>
                  <a:lnTo>
                    <a:pt x="8" y="237"/>
                  </a:lnTo>
                  <a:lnTo>
                    <a:pt x="8" y="238"/>
                  </a:lnTo>
                  <a:lnTo>
                    <a:pt x="14" y="246"/>
                  </a:lnTo>
                  <a:lnTo>
                    <a:pt x="14" y="247"/>
                  </a:lnTo>
                  <a:lnTo>
                    <a:pt x="4" y="240"/>
                  </a:lnTo>
                  <a:lnTo>
                    <a:pt x="2" y="241"/>
                  </a:lnTo>
                  <a:lnTo>
                    <a:pt x="2" y="244"/>
                  </a:lnTo>
                  <a:lnTo>
                    <a:pt x="20" y="264"/>
                  </a:lnTo>
                  <a:lnTo>
                    <a:pt x="52" y="324"/>
                  </a:lnTo>
                  <a:lnTo>
                    <a:pt x="52" y="346"/>
                  </a:lnTo>
                  <a:lnTo>
                    <a:pt x="47" y="353"/>
                  </a:lnTo>
                  <a:lnTo>
                    <a:pt x="44" y="353"/>
                  </a:lnTo>
                  <a:lnTo>
                    <a:pt x="47" y="357"/>
                  </a:lnTo>
                  <a:lnTo>
                    <a:pt x="49" y="363"/>
                  </a:lnTo>
                  <a:lnTo>
                    <a:pt x="56" y="363"/>
                  </a:lnTo>
                  <a:lnTo>
                    <a:pt x="58" y="369"/>
                  </a:lnTo>
                  <a:lnTo>
                    <a:pt x="73" y="373"/>
                  </a:lnTo>
                  <a:lnTo>
                    <a:pt x="87" y="372"/>
                  </a:lnTo>
                  <a:lnTo>
                    <a:pt x="97" y="359"/>
                  </a:lnTo>
                  <a:lnTo>
                    <a:pt x="103" y="359"/>
                  </a:lnTo>
                  <a:lnTo>
                    <a:pt x="111" y="351"/>
                  </a:lnTo>
                  <a:lnTo>
                    <a:pt x="137" y="345"/>
                  </a:lnTo>
                  <a:lnTo>
                    <a:pt x="140" y="346"/>
                  </a:lnTo>
                  <a:lnTo>
                    <a:pt x="146" y="343"/>
                  </a:lnTo>
                  <a:lnTo>
                    <a:pt x="154" y="343"/>
                  </a:lnTo>
                  <a:lnTo>
                    <a:pt x="166" y="329"/>
                  </a:lnTo>
                  <a:lnTo>
                    <a:pt x="195" y="316"/>
                  </a:lnTo>
                  <a:lnTo>
                    <a:pt x="202" y="318"/>
                  </a:lnTo>
                  <a:lnTo>
                    <a:pt x="220" y="310"/>
                  </a:lnTo>
                  <a:lnTo>
                    <a:pt x="225" y="307"/>
                  </a:lnTo>
                  <a:lnTo>
                    <a:pt x="237" y="307"/>
                  </a:lnTo>
                  <a:lnTo>
                    <a:pt x="251" y="303"/>
                  </a:lnTo>
                  <a:lnTo>
                    <a:pt x="257" y="307"/>
                  </a:lnTo>
                  <a:lnTo>
                    <a:pt x="287" y="320"/>
                  </a:lnTo>
                  <a:lnTo>
                    <a:pt x="289" y="325"/>
                  </a:lnTo>
                  <a:lnTo>
                    <a:pt x="305" y="337"/>
                  </a:lnTo>
                  <a:lnTo>
                    <a:pt x="310" y="353"/>
                  </a:lnTo>
                  <a:lnTo>
                    <a:pt x="336" y="325"/>
                  </a:lnTo>
                  <a:lnTo>
                    <a:pt x="340" y="332"/>
                  </a:lnTo>
                  <a:lnTo>
                    <a:pt x="330" y="353"/>
                  </a:lnTo>
                  <a:lnTo>
                    <a:pt x="322" y="361"/>
                  </a:lnTo>
                  <a:lnTo>
                    <a:pt x="334" y="360"/>
                  </a:lnTo>
                  <a:lnTo>
                    <a:pt x="344" y="349"/>
                  </a:lnTo>
                  <a:lnTo>
                    <a:pt x="345" y="354"/>
                  </a:lnTo>
                  <a:lnTo>
                    <a:pt x="344" y="366"/>
                  </a:lnTo>
                  <a:lnTo>
                    <a:pt x="346" y="366"/>
                  </a:lnTo>
                  <a:lnTo>
                    <a:pt x="356" y="379"/>
                  </a:lnTo>
                  <a:lnTo>
                    <a:pt x="356" y="391"/>
                  </a:lnTo>
                  <a:lnTo>
                    <a:pt x="372" y="405"/>
                  </a:lnTo>
                  <a:lnTo>
                    <a:pt x="377" y="412"/>
                  </a:lnTo>
                  <a:lnTo>
                    <a:pt x="392" y="414"/>
                  </a:lnTo>
                  <a:lnTo>
                    <a:pt x="398" y="418"/>
                  </a:lnTo>
                  <a:lnTo>
                    <a:pt x="401" y="418"/>
                  </a:lnTo>
                  <a:lnTo>
                    <a:pt x="408" y="414"/>
                  </a:lnTo>
                  <a:lnTo>
                    <a:pt x="404" y="410"/>
                  </a:lnTo>
                  <a:lnTo>
                    <a:pt x="414" y="411"/>
                  </a:lnTo>
                  <a:lnTo>
                    <a:pt x="411" y="418"/>
                  </a:lnTo>
                  <a:lnTo>
                    <a:pt x="419" y="417"/>
                  </a:lnTo>
                  <a:lnTo>
                    <a:pt x="437" y="428"/>
                  </a:lnTo>
                  <a:lnTo>
                    <a:pt x="437" y="422"/>
                  </a:lnTo>
                  <a:lnTo>
                    <a:pt x="441" y="420"/>
                  </a:lnTo>
                  <a:lnTo>
                    <a:pt x="444" y="420"/>
                  </a:lnTo>
                  <a:lnTo>
                    <a:pt x="446" y="418"/>
                  </a:lnTo>
                  <a:lnTo>
                    <a:pt x="457" y="416"/>
                  </a:lnTo>
                  <a:lnTo>
                    <a:pt x="465" y="420"/>
                  </a:lnTo>
                  <a:lnTo>
                    <a:pt x="478" y="406"/>
                  </a:lnTo>
                  <a:lnTo>
                    <a:pt x="510" y="345"/>
                  </a:lnTo>
                  <a:lnTo>
                    <a:pt x="522" y="337"/>
                  </a:lnTo>
                  <a:lnTo>
                    <a:pt x="547" y="283"/>
                  </a:lnTo>
                  <a:lnTo>
                    <a:pt x="545" y="234"/>
                  </a:lnTo>
                  <a:lnTo>
                    <a:pt x="527" y="202"/>
                  </a:lnTo>
                  <a:lnTo>
                    <a:pt x="529" y="194"/>
                  </a:lnTo>
                  <a:lnTo>
                    <a:pt x="525" y="185"/>
                  </a:lnTo>
                  <a:lnTo>
                    <a:pt x="524" y="186"/>
                  </a:lnTo>
                  <a:lnTo>
                    <a:pt x="519" y="183"/>
                  </a:lnTo>
                  <a:lnTo>
                    <a:pt x="518" y="183"/>
                  </a:lnTo>
                  <a:lnTo>
                    <a:pt x="518" y="186"/>
                  </a:lnTo>
                  <a:lnTo>
                    <a:pt x="513" y="187"/>
                  </a:lnTo>
                  <a:lnTo>
                    <a:pt x="502" y="150"/>
                  </a:lnTo>
                  <a:lnTo>
                    <a:pt x="476" y="132"/>
                  </a:lnTo>
                  <a:lnTo>
                    <a:pt x="473" y="128"/>
                  </a:lnTo>
                  <a:lnTo>
                    <a:pt x="468" y="101"/>
                  </a:lnTo>
                  <a:lnTo>
                    <a:pt x="459" y="86"/>
                  </a:lnTo>
                  <a:lnTo>
                    <a:pt x="454" y="55"/>
                  </a:lnTo>
                  <a:lnTo>
                    <a:pt x="456" y="49"/>
                  </a:lnTo>
                  <a:lnTo>
                    <a:pt x="452" y="46"/>
                  </a:lnTo>
                  <a:lnTo>
                    <a:pt x="444" y="56"/>
                  </a:lnTo>
                  <a:lnTo>
                    <a:pt x="441" y="56"/>
                  </a:lnTo>
                  <a:lnTo>
                    <a:pt x="429" y="16"/>
                  </a:lnTo>
                  <a:lnTo>
                    <a:pt x="429" y="0"/>
                  </a:lnTo>
                  <a:lnTo>
                    <a:pt x="413" y="23"/>
                  </a:lnTo>
                  <a:lnTo>
                    <a:pt x="416" y="27"/>
                  </a:lnTo>
                  <a:lnTo>
                    <a:pt x="413" y="30"/>
                  </a:lnTo>
                  <a:lnTo>
                    <a:pt x="413" y="41"/>
                  </a:lnTo>
                  <a:lnTo>
                    <a:pt x="408" y="46"/>
                  </a:lnTo>
                  <a:lnTo>
                    <a:pt x="407" y="70"/>
                  </a:lnTo>
                  <a:lnTo>
                    <a:pt x="395" y="90"/>
                  </a:lnTo>
                  <a:lnTo>
                    <a:pt x="392" y="99"/>
                  </a:lnTo>
                  <a:lnTo>
                    <a:pt x="383" y="100"/>
                  </a:lnTo>
                  <a:lnTo>
                    <a:pt x="377" y="97"/>
                  </a:lnTo>
                  <a:lnTo>
                    <a:pt x="368" y="90"/>
                  </a:lnTo>
                  <a:lnTo>
                    <a:pt x="350" y="81"/>
                  </a:lnTo>
                  <a:lnTo>
                    <a:pt x="344" y="77"/>
                  </a:lnTo>
                  <a:lnTo>
                    <a:pt x="336" y="70"/>
                  </a:lnTo>
                  <a:lnTo>
                    <a:pt x="319" y="56"/>
                  </a:lnTo>
                  <a:lnTo>
                    <a:pt x="319" y="44"/>
                  </a:lnTo>
                  <a:lnTo>
                    <a:pt x="325" y="40"/>
                  </a:lnTo>
                  <a:lnTo>
                    <a:pt x="330" y="43"/>
                  </a:lnTo>
                  <a:lnTo>
                    <a:pt x="336" y="37"/>
                  </a:lnTo>
                  <a:lnTo>
                    <a:pt x="332" y="33"/>
                  </a:lnTo>
                  <a:lnTo>
                    <a:pt x="338" y="22"/>
                  </a:lnTo>
                  <a:lnTo>
                    <a:pt x="330" y="19"/>
                  </a:lnTo>
                  <a:lnTo>
                    <a:pt x="325" y="16"/>
                  </a:lnTo>
                  <a:lnTo>
                    <a:pt x="313" y="19"/>
                  </a:lnTo>
                  <a:lnTo>
                    <a:pt x="270" y="1"/>
                  </a:lnTo>
                  <a:lnTo>
                    <a:pt x="263" y="5"/>
                  </a:lnTo>
                  <a:lnTo>
                    <a:pt x="272" y="13"/>
                  </a:lnTo>
                  <a:lnTo>
                    <a:pt x="272" y="20"/>
                  </a:lnTo>
                  <a:lnTo>
                    <a:pt x="267" y="22"/>
                  </a:lnTo>
                  <a:lnTo>
                    <a:pt x="258" y="17"/>
                  </a:lnTo>
                  <a:lnTo>
                    <a:pt x="246" y="22"/>
                  </a:lnTo>
                  <a:lnTo>
                    <a:pt x="221" y="48"/>
                  </a:lnTo>
                  <a:lnTo>
                    <a:pt x="229" y="53"/>
                  </a:lnTo>
                  <a:lnTo>
                    <a:pt x="227" y="56"/>
                  </a:lnTo>
                  <a:lnTo>
                    <a:pt x="229" y="60"/>
                  </a:lnTo>
                  <a:lnTo>
                    <a:pt x="220" y="56"/>
                  </a:lnTo>
                  <a:lnTo>
                    <a:pt x="215" y="53"/>
                  </a:lnTo>
                  <a:lnTo>
                    <a:pt x="220" y="56"/>
                  </a:lnTo>
                  <a:lnTo>
                    <a:pt x="215" y="53"/>
                  </a:lnTo>
                  <a:lnTo>
                    <a:pt x="220" y="56"/>
                  </a:lnTo>
                  <a:lnTo>
                    <a:pt x="215" y="53"/>
                  </a:lnTo>
                  <a:lnTo>
                    <a:pt x="210" y="56"/>
                  </a:lnTo>
                  <a:lnTo>
                    <a:pt x="208" y="56"/>
                  </a:lnTo>
                  <a:lnTo>
                    <a:pt x="204" y="64"/>
                  </a:lnTo>
                  <a:lnTo>
                    <a:pt x="202" y="61"/>
                  </a:lnTo>
                  <a:lnTo>
                    <a:pt x="204" y="54"/>
                  </a:lnTo>
                  <a:lnTo>
                    <a:pt x="188" y="40"/>
                  </a:lnTo>
                  <a:lnTo>
                    <a:pt x="184" y="44"/>
                  </a:lnTo>
                  <a:lnTo>
                    <a:pt x="188" y="4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55" name="Freeform 91"/>
            <p:cNvSpPr>
              <a:spLocks/>
            </p:cNvSpPr>
            <p:nvPr/>
          </p:nvSpPr>
          <p:spPr bwMode="auto">
            <a:xfrm>
              <a:off x="1055" y="3576"/>
              <a:ext cx="88" cy="61"/>
            </a:xfrm>
            <a:custGeom>
              <a:avLst/>
              <a:gdLst>
                <a:gd name="T0" fmla="*/ 0 w 88"/>
                <a:gd name="T1" fmla="*/ 6 h 61"/>
                <a:gd name="T2" fmla="*/ 16 w 88"/>
                <a:gd name="T3" fmla="*/ 11 h 61"/>
                <a:gd name="T4" fmla="*/ 22 w 88"/>
                <a:gd name="T5" fmla="*/ 13 h 61"/>
                <a:gd name="T6" fmla="*/ 32 w 88"/>
                <a:gd name="T7" fmla="*/ 14 h 61"/>
                <a:gd name="T8" fmla="*/ 46 w 88"/>
                <a:gd name="T9" fmla="*/ 13 h 61"/>
                <a:gd name="T10" fmla="*/ 60 w 88"/>
                <a:gd name="T11" fmla="*/ 8 h 61"/>
                <a:gd name="T12" fmla="*/ 71 w 88"/>
                <a:gd name="T13" fmla="*/ 3 h 61"/>
                <a:gd name="T14" fmla="*/ 82 w 88"/>
                <a:gd name="T15" fmla="*/ 0 h 61"/>
                <a:gd name="T16" fmla="*/ 87 w 88"/>
                <a:gd name="T17" fmla="*/ 2 h 61"/>
                <a:gd name="T18" fmla="*/ 87 w 88"/>
                <a:gd name="T19" fmla="*/ 13 h 61"/>
                <a:gd name="T20" fmla="*/ 86 w 88"/>
                <a:gd name="T21" fmla="*/ 22 h 61"/>
                <a:gd name="T22" fmla="*/ 78 w 88"/>
                <a:gd name="T23" fmla="*/ 30 h 61"/>
                <a:gd name="T24" fmla="*/ 62 w 88"/>
                <a:gd name="T25" fmla="*/ 50 h 61"/>
                <a:gd name="T26" fmla="*/ 53 w 88"/>
                <a:gd name="T27" fmla="*/ 58 h 61"/>
                <a:gd name="T28" fmla="*/ 45 w 88"/>
                <a:gd name="T29" fmla="*/ 60 h 61"/>
                <a:gd name="T30" fmla="*/ 32 w 88"/>
                <a:gd name="T31" fmla="*/ 58 h 61"/>
                <a:gd name="T32" fmla="*/ 24 w 88"/>
                <a:gd name="T33" fmla="*/ 51 h 61"/>
                <a:gd name="T34" fmla="*/ 20 w 88"/>
                <a:gd name="T35" fmla="*/ 45 h 61"/>
                <a:gd name="T36" fmla="*/ 17 w 88"/>
                <a:gd name="T37" fmla="*/ 42 h 61"/>
                <a:gd name="T38" fmla="*/ 14 w 88"/>
                <a:gd name="T39" fmla="*/ 36 h 61"/>
                <a:gd name="T40" fmla="*/ 10 w 88"/>
                <a:gd name="T41" fmla="*/ 29 h 61"/>
                <a:gd name="T42" fmla="*/ 7 w 88"/>
                <a:gd name="T43" fmla="*/ 24 h 61"/>
                <a:gd name="T44" fmla="*/ 5 w 88"/>
                <a:gd name="T45" fmla="*/ 23 h 61"/>
                <a:gd name="T46" fmla="*/ 3 w 88"/>
                <a:gd name="T47" fmla="*/ 19 h 61"/>
                <a:gd name="T48" fmla="*/ 0 w 88"/>
                <a:gd name="T49" fmla="*/ 14 h 61"/>
                <a:gd name="T50" fmla="*/ 0 w 88"/>
                <a:gd name="T51" fmla="*/ 11 h 61"/>
                <a:gd name="T52" fmla="*/ 0 w 88"/>
                <a:gd name="T53" fmla="*/ 6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 h="61">
                  <a:moveTo>
                    <a:pt x="0" y="6"/>
                  </a:moveTo>
                  <a:lnTo>
                    <a:pt x="16" y="11"/>
                  </a:lnTo>
                  <a:lnTo>
                    <a:pt x="22" y="13"/>
                  </a:lnTo>
                  <a:lnTo>
                    <a:pt x="32" y="14"/>
                  </a:lnTo>
                  <a:lnTo>
                    <a:pt x="46" y="13"/>
                  </a:lnTo>
                  <a:lnTo>
                    <a:pt x="60" y="8"/>
                  </a:lnTo>
                  <a:lnTo>
                    <a:pt x="71" y="3"/>
                  </a:lnTo>
                  <a:lnTo>
                    <a:pt x="82" y="0"/>
                  </a:lnTo>
                  <a:lnTo>
                    <a:pt x="87" y="2"/>
                  </a:lnTo>
                  <a:lnTo>
                    <a:pt x="87" y="13"/>
                  </a:lnTo>
                  <a:lnTo>
                    <a:pt x="86" y="22"/>
                  </a:lnTo>
                  <a:lnTo>
                    <a:pt x="78" y="30"/>
                  </a:lnTo>
                  <a:lnTo>
                    <a:pt x="62" y="50"/>
                  </a:lnTo>
                  <a:lnTo>
                    <a:pt x="53" y="58"/>
                  </a:lnTo>
                  <a:lnTo>
                    <a:pt x="45" y="60"/>
                  </a:lnTo>
                  <a:lnTo>
                    <a:pt x="32" y="58"/>
                  </a:lnTo>
                  <a:lnTo>
                    <a:pt x="24" y="51"/>
                  </a:lnTo>
                  <a:lnTo>
                    <a:pt x="20" y="45"/>
                  </a:lnTo>
                  <a:lnTo>
                    <a:pt x="17" y="42"/>
                  </a:lnTo>
                  <a:lnTo>
                    <a:pt x="14" y="36"/>
                  </a:lnTo>
                  <a:lnTo>
                    <a:pt x="10" y="29"/>
                  </a:lnTo>
                  <a:lnTo>
                    <a:pt x="7" y="24"/>
                  </a:lnTo>
                  <a:lnTo>
                    <a:pt x="5" y="23"/>
                  </a:lnTo>
                  <a:lnTo>
                    <a:pt x="3" y="19"/>
                  </a:lnTo>
                  <a:lnTo>
                    <a:pt x="0" y="14"/>
                  </a:lnTo>
                  <a:lnTo>
                    <a:pt x="0" y="11"/>
                  </a:lnTo>
                  <a:lnTo>
                    <a:pt x="0" y="6"/>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56" name="Freeform 92"/>
            <p:cNvSpPr>
              <a:spLocks/>
            </p:cNvSpPr>
            <p:nvPr/>
          </p:nvSpPr>
          <p:spPr bwMode="auto">
            <a:xfrm>
              <a:off x="1216" y="3051"/>
              <a:ext cx="493" cy="268"/>
            </a:xfrm>
            <a:custGeom>
              <a:avLst/>
              <a:gdLst>
                <a:gd name="T0" fmla="*/ 0 w 493"/>
                <a:gd name="T1" fmla="*/ 0 h 268"/>
                <a:gd name="T2" fmla="*/ 0 w 493"/>
                <a:gd name="T3" fmla="*/ 267 h 268"/>
                <a:gd name="T4" fmla="*/ 492 w 493"/>
                <a:gd name="T5" fmla="*/ 267 h 268"/>
                <a:gd name="T6" fmla="*/ 492 w 493"/>
                <a:gd name="T7" fmla="*/ 0 h 268"/>
                <a:gd name="T8" fmla="*/ 0 w 493"/>
                <a:gd name="T9" fmla="*/ 0 h 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268">
                  <a:moveTo>
                    <a:pt x="0" y="0"/>
                  </a:moveTo>
                  <a:lnTo>
                    <a:pt x="0" y="267"/>
                  </a:lnTo>
                  <a:lnTo>
                    <a:pt x="492" y="267"/>
                  </a:lnTo>
                  <a:lnTo>
                    <a:pt x="492" y="0"/>
                  </a:lnTo>
                  <a:lnTo>
                    <a:pt x="0"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57" name="Freeform 93"/>
            <p:cNvSpPr>
              <a:spLocks/>
            </p:cNvSpPr>
            <p:nvPr/>
          </p:nvSpPr>
          <p:spPr bwMode="auto">
            <a:xfrm>
              <a:off x="1224" y="3139"/>
              <a:ext cx="78" cy="42"/>
            </a:xfrm>
            <a:custGeom>
              <a:avLst/>
              <a:gdLst>
                <a:gd name="T0" fmla="*/ 0 w 78"/>
                <a:gd name="T1" fmla="*/ 0 h 42"/>
                <a:gd name="T2" fmla="*/ 0 w 78"/>
                <a:gd name="T3" fmla="*/ 41 h 42"/>
                <a:gd name="T4" fmla="*/ 77 w 78"/>
                <a:gd name="T5" fmla="*/ 0 h 42"/>
                <a:gd name="T6" fmla="*/ 0 w 78"/>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2">
                  <a:moveTo>
                    <a:pt x="0" y="0"/>
                  </a:moveTo>
                  <a:lnTo>
                    <a:pt x="0" y="41"/>
                  </a:lnTo>
                  <a:lnTo>
                    <a:pt x="77" y="0"/>
                  </a:lnTo>
                  <a:lnTo>
                    <a:pt x="0" y="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58" name="Freeform 94"/>
            <p:cNvSpPr>
              <a:spLocks/>
            </p:cNvSpPr>
            <p:nvPr/>
          </p:nvSpPr>
          <p:spPr bwMode="auto">
            <a:xfrm>
              <a:off x="1224" y="3073"/>
              <a:ext cx="75" cy="43"/>
            </a:xfrm>
            <a:custGeom>
              <a:avLst/>
              <a:gdLst>
                <a:gd name="T0" fmla="*/ 74 w 75"/>
                <a:gd name="T1" fmla="*/ 42 h 43"/>
                <a:gd name="T2" fmla="*/ 0 w 75"/>
                <a:gd name="T3" fmla="*/ 0 h 43"/>
                <a:gd name="T4" fmla="*/ 0 w 75"/>
                <a:gd name="T5" fmla="*/ 42 h 43"/>
                <a:gd name="T6" fmla="*/ 74 w 75"/>
                <a:gd name="T7" fmla="*/ 4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43">
                  <a:moveTo>
                    <a:pt x="74" y="42"/>
                  </a:moveTo>
                  <a:lnTo>
                    <a:pt x="0" y="0"/>
                  </a:lnTo>
                  <a:lnTo>
                    <a:pt x="0" y="42"/>
                  </a:lnTo>
                  <a:lnTo>
                    <a:pt x="74" y="42"/>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59" name="Freeform 95"/>
            <p:cNvSpPr>
              <a:spLocks/>
            </p:cNvSpPr>
            <p:nvPr/>
          </p:nvSpPr>
          <p:spPr bwMode="auto">
            <a:xfrm>
              <a:off x="1351" y="3061"/>
              <a:ext cx="90" cy="48"/>
            </a:xfrm>
            <a:custGeom>
              <a:avLst/>
              <a:gdLst>
                <a:gd name="T0" fmla="*/ 0 w 90"/>
                <a:gd name="T1" fmla="*/ 0 h 48"/>
                <a:gd name="T2" fmla="*/ 0 w 90"/>
                <a:gd name="T3" fmla="*/ 47 h 48"/>
                <a:gd name="T4" fmla="*/ 89 w 90"/>
                <a:gd name="T5" fmla="*/ 0 h 48"/>
                <a:gd name="T6" fmla="*/ 0 w 90"/>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48">
                  <a:moveTo>
                    <a:pt x="0" y="0"/>
                  </a:moveTo>
                  <a:lnTo>
                    <a:pt x="0" y="47"/>
                  </a:lnTo>
                  <a:lnTo>
                    <a:pt x="89" y="0"/>
                  </a:lnTo>
                  <a:lnTo>
                    <a:pt x="0" y="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60" name="Freeform 96"/>
            <p:cNvSpPr>
              <a:spLocks/>
            </p:cNvSpPr>
            <p:nvPr/>
          </p:nvSpPr>
          <p:spPr bwMode="auto">
            <a:xfrm>
              <a:off x="1238" y="3061"/>
              <a:ext cx="91" cy="51"/>
            </a:xfrm>
            <a:custGeom>
              <a:avLst/>
              <a:gdLst>
                <a:gd name="T0" fmla="*/ 90 w 91"/>
                <a:gd name="T1" fmla="*/ 0 h 51"/>
                <a:gd name="T2" fmla="*/ 0 w 91"/>
                <a:gd name="T3" fmla="*/ 0 h 51"/>
                <a:gd name="T4" fmla="*/ 90 w 91"/>
                <a:gd name="T5" fmla="*/ 50 h 51"/>
                <a:gd name="T6" fmla="*/ 90 w 91"/>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51">
                  <a:moveTo>
                    <a:pt x="90" y="0"/>
                  </a:moveTo>
                  <a:lnTo>
                    <a:pt x="0" y="0"/>
                  </a:lnTo>
                  <a:lnTo>
                    <a:pt x="90" y="50"/>
                  </a:lnTo>
                  <a:lnTo>
                    <a:pt x="90" y="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61" name="Freeform 97"/>
            <p:cNvSpPr>
              <a:spLocks/>
            </p:cNvSpPr>
            <p:nvPr/>
          </p:nvSpPr>
          <p:spPr bwMode="auto">
            <a:xfrm>
              <a:off x="1224" y="3061"/>
              <a:ext cx="475" cy="248"/>
            </a:xfrm>
            <a:custGeom>
              <a:avLst/>
              <a:gdLst>
                <a:gd name="T0" fmla="*/ 235 w 475"/>
                <a:gd name="T1" fmla="*/ 0 h 248"/>
                <a:gd name="T2" fmla="*/ 235 w 475"/>
                <a:gd name="T3" fmla="*/ 11 h 248"/>
                <a:gd name="T4" fmla="*/ 152 w 475"/>
                <a:gd name="T5" fmla="*/ 56 h 248"/>
                <a:gd name="T6" fmla="*/ 235 w 475"/>
                <a:gd name="T7" fmla="*/ 56 h 248"/>
                <a:gd name="T8" fmla="*/ 235 w 475"/>
                <a:gd name="T9" fmla="*/ 77 h 248"/>
                <a:gd name="T10" fmla="*/ 146 w 475"/>
                <a:gd name="T11" fmla="*/ 77 h 248"/>
                <a:gd name="T12" fmla="*/ 235 w 475"/>
                <a:gd name="T13" fmla="*/ 126 h 248"/>
                <a:gd name="T14" fmla="*/ 235 w 475"/>
                <a:gd name="T15" fmla="*/ 135 h 248"/>
                <a:gd name="T16" fmla="*/ 213 w 475"/>
                <a:gd name="T17" fmla="*/ 135 h 248"/>
                <a:gd name="T18" fmla="*/ 126 w 475"/>
                <a:gd name="T19" fmla="*/ 85 h 248"/>
                <a:gd name="T20" fmla="*/ 126 w 475"/>
                <a:gd name="T21" fmla="*/ 135 h 248"/>
                <a:gd name="T22" fmla="*/ 105 w 475"/>
                <a:gd name="T23" fmla="*/ 135 h 248"/>
                <a:gd name="T24" fmla="*/ 105 w 475"/>
                <a:gd name="T25" fmla="*/ 82 h 248"/>
                <a:gd name="T26" fmla="*/ 11 w 475"/>
                <a:gd name="T27" fmla="*/ 135 h 248"/>
                <a:gd name="T28" fmla="*/ 0 w 475"/>
                <a:gd name="T29" fmla="*/ 135 h 248"/>
                <a:gd name="T30" fmla="*/ 0 w 475"/>
                <a:gd name="T31" fmla="*/ 247 h 248"/>
                <a:gd name="T32" fmla="*/ 474 w 475"/>
                <a:gd name="T33" fmla="*/ 247 h 248"/>
                <a:gd name="T34" fmla="*/ 474 w 475"/>
                <a:gd name="T35" fmla="*/ 0 h 248"/>
                <a:gd name="T36" fmla="*/ 235 w 475"/>
                <a:gd name="T37" fmla="*/ 0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5" h="248">
                  <a:moveTo>
                    <a:pt x="235" y="0"/>
                  </a:moveTo>
                  <a:lnTo>
                    <a:pt x="235" y="11"/>
                  </a:lnTo>
                  <a:lnTo>
                    <a:pt x="152" y="56"/>
                  </a:lnTo>
                  <a:lnTo>
                    <a:pt x="235" y="56"/>
                  </a:lnTo>
                  <a:lnTo>
                    <a:pt x="235" y="77"/>
                  </a:lnTo>
                  <a:lnTo>
                    <a:pt x="146" y="77"/>
                  </a:lnTo>
                  <a:lnTo>
                    <a:pt x="235" y="126"/>
                  </a:lnTo>
                  <a:lnTo>
                    <a:pt x="235" y="135"/>
                  </a:lnTo>
                  <a:lnTo>
                    <a:pt x="213" y="135"/>
                  </a:lnTo>
                  <a:lnTo>
                    <a:pt x="126" y="85"/>
                  </a:lnTo>
                  <a:lnTo>
                    <a:pt x="126" y="135"/>
                  </a:lnTo>
                  <a:lnTo>
                    <a:pt x="105" y="135"/>
                  </a:lnTo>
                  <a:lnTo>
                    <a:pt x="105" y="82"/>
                  </a:lnTo>
                  <a:lnTo>
                    <a:pt x="11" y="135"/>
                  </a:lnTo>
                  <a:lnTo>
                    <a:pt x="0" y="135"/>
                  </a:lnTo>
                  <a:lnTo>
                    <a:pt x="0" y="247"/>
                  </a:lnTo>
                  <a:lnTo>
                    <a:pt x="474" y="247"/>
                  </a:lnTo>
                  <a:lnTo>
                    <a:pt x="474" y="0"/>
                  </a:lnTo>
                  <a:lnTo>
                    <a:pt x="235" y="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62" name="Line 98"/>
            <p:cNvSpPr>
              <a:spLocks noChangeShapeType="1"/>
            </p:cNvSpPr>
            <p:nvPr/>
          </p:nvSpPr>
          <p:spPr bwMode="auto">
            <a:xfrm>
              <a:off x="1227" y="3198"/>
              <a:ext cx="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63" name="Freeform 99"/>
            <p:cNvSpPr>
              <a:spLocks/>
            </p:cNvSpPr>
            <p:nvPr/>
          </p:nvSpPr>
          <p:spPr bwMode="auto">
            <a:xfrm>
              <a:off x="1351" y="3139"/>
              <a:ext cx="108" cy="56"/>
            </a:xfrm>
            <a:custGeom>
              <a:avLst/>
              <a:gdLst>
                <a:gd name="T0" fmla="*/ 13 w 108"/>
                <a:gd name="T1" fmla="*/ 0 h 56"/>
                <a:gd name="T2" fmla="*/ 0 w 108"/>
                <a:gd name="T3" fmla="*/ 0 h 56"/>
                <a:gd name="T4" fmla="*/ 0 w 108"/>
                <a:gd name="T5" fmla="*/ 1 h 56"/>
                <a:gd name="T6" fmla="*/ 98 w 108"/>
                <a:gd name="T7" fmla="*/ 55 h 56"/>
                <a:gd name="T8" fmla="*/ 107 w 108"/>
                <a:gd name="T9" fmla="*/ 55 h 56"/>
                <a:gd name="T10" fmla="*/ 107 w 108"/>
                <a:gd name="T11" fmla="*/ 52 h 56"/>
                <a:gd name="T12" fmla="*/ 13 w 108"/>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56">
                  <a:moveTo>
                    <a:pt x="13" y="0"/>
                  </a:moveTo>
                  <a:lnTo>
                    <a:pt x="0" y="0"/>
                  </a:lnTo>
                  <a:lnTo>
                    <a:pt x="0" y="1"/>
                  </a:lnTo>
                  <a:lnTo>
                    <a:pt x="98" y="55"/>
                  </a:lnTo>
                  <a:lnTo>
                    <a:pt x="107" y="55"/>
                  </a:lnTo>
                  <a:lnTo>
                    <a:pt x="107" y="52"/>
                  </a:lnTo>
                  <a:lnTo>
                    <a:pt x="13" y="0"/>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64" name="Freeform 100"/>
            <p:cNvSpPr>
              <a:spLocks/>
            </p:cNvSpPr>
            <p:nvPr/>
          </p:nvSpPr>
          <p:spPr bwMode="auto">
            <a:xfrm>
              <a:off x="1351" y="3061"/>
              <a:ext cx="108" cy="55"/>
            </a:xfrm>
            <a:custGeom>
              <a:avLst/>
              <a:gdLst>
                <a:gd name="T0" fmla="*/ 98 w 108"/>
                <a:gd name="T1" fmla="*/ 0 h 55"/>
                <a:gd name="T2" fmla="*/ 0 w 108"/>
                <a:gd name="T3" fmla="*/ 52 h 55"/>
                <a:gd name="T4" fmla="*/ 0 w 108"/>
                <a:gd name="T5" fmla="*/ 54 h 55"/>
                <a:gd name="T6" fmla="*/ 12 w 108"/>
                <a:gd name="T7" fmla="*/ 54 h 55"/>
                <a:gd name="T8" fmla="*/ 107 w 108"/>
                <a:gd name="T9" fmla="*/ 2 h 55"/>
                <a:gd name="T10" fmla="*/ 107 w 108"/>
                <a:gd name="T11" fmla="*/ 3 h 55"/>
                <a:gd name="T12" fmla="*/ 107 w 108"/>
                <a:gd name="T13" fmla="*/ 0 h 55"/>
                <a:gd name="T14" fmla="*/ 98 w 108"/>
                <a:gd name="T15" fmla="*/ 0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55">
                  <a:moveTo>
                    <a:pt x="98" y="0"/>
                  </a:moveTo>
                  <a:lnTo>
                    <a:pt x="0" y="52"/>
                  </a:lnTo>
                  <a:lnTo>
                    <a:pt x="0" y="54"/>
                  </a:lnTo>
                  <a:lnTo>
                    <a:pt x="12" y="54"/>
                  </a:lnTo>
                  <a:lnTo>
                    <a:pt x="107" y="2"/>
                  </a:lnTo>
                  <a:lnTo>
                    <a:pt x="107" y="3"/>
                  </a:lnTo>
                  <a:lnTo>
                    <a:pt x="107" y="0"/>
                  </a:lnTo>
                  <a:lnTo>
                    <a:pt x="98" y="0"/>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65" name="Freeform 101"/>
            <p:cNvSpPr>
              <a:spLocks/>
            </p:cNvSpPr>
            <p:nvPr/>
          </p:nvSpPr>
          <p:spPr bwMode="auto">
            <a:xfrm>
              <a:off x="1224" y="3139"/>
              <a:ext cx="105" cy="56"/>
            </a:xfrm>
            <a:custGeom>
              <a:avLst/>
              <a:gdLst>
                <a:gd name="T0" fmla="*/ 92 w 105"/>
                <a:gd name="T1" fmla="*/ 0 h 56"/>
                <a:gd name="T2" fmla="*/ 0 w 105"/>
                <a:gd name="T3" fmla="*/ 48 h 56"/>
                <a:gd name="T4" fmla="*/ 0 w 105"/>
                <a:gd name="T5" fmla="*/ 55 h 56"/>
                <a:gd name="T6" fmla="*/ 104 w 105"/>
                <a:gd name="T7" fmla="*/ 0 h 56"/>
                <a:gd name="T8" fmla="*/ 92 w 105"/>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56">
                  <a:moveTo>
                    <a:pt x="92" y="0"/>
                  </a:moveTo>
                  <a:lnTo>
                    <a:pt x="0" y="48"/>
                  </a:lnTo>
                  <a:lnTo>
                    <a:pt x="0" y="55"/>
                  </a:lnTo>
                  <a:lnTo>
                    <a:pt x="104" y="0"/>
                  </a:lnTo>
                  <a:lnTo>
                    <a:pt x="92" y="0"/>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66" name="Freeform 102"/>
            <p:cNvSpPr>
              <a:spLocks/>
            </p:cNvSpPr>
            <p:nvPr/>
          </p:nvSpPr>
          <p:spPr bwMode="auto">
            <a:xfrm>
              <a:off x="1224" y="3061"/>
              <a:ext cx="98" cy="55"/>
            </a:xfrm>
            <a:custGeom>
              <a:avLst/>
              <a:gdLst>
                <a:gd name="T0" fmla="*/ 1 w 98"/>
                <a:gd name="T1" fmla="*/ 0 h 55"/>
                <a:gd name="T2" fmla="*/ 0 w 98"/>
                <a:gd name="T3" fmla="*/ 0 h 55"/>
                <a:gd name="T4" fmla="*/ 0 w 98"/>
                <a:gd name="T5" fmla="*/ 7 h 55"/>
                <a:gd name="T6" fmla="*/ 82 w 98"/>
                <a:gd name="T7" fmla="*/ 54 h 55"/>
                <a:gd name="T8" fmla="*/ 97 w 98"/>
                <a:gd name="T9" fmla="*/ 54 h 55"/>
                <a:gd name="T10" fmla="*/ 1 w 98"/>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55">
                  <a:moveTo>
                    <a:pt x="1" y="0"/>
                  </a:moveTo>
                  <a:lnTo>
                    <a:pt x="0" y="0"/>
                  </a:lnTo>
                  <a:lnTo>
                    <a:pt x="0" y="7"/>
                  </a:lnTo>
                  <a:lnTo>
                    <a:pt x="82" y="54"/>
                  </a:lnTo>
                  <a:lnTo>
                    <a:pt x="97" y="54"/>
                  </a:lnTo>
                  <a:lnTo>
                    <a:pt x="1" y="0"/>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67" name="Freeform 103"/>
            <p:cNvSpPr>
              <a:spLocks/>
            </p:cNvSpPr>
            <p:nvPr/>
          </p:nvSpPr>
          <p:spPr bwMode="auto">
            <a:xfrm>
              <a:off x="1224" y="3061"/>
              <a:ext cx="235" cy="134"/>
            </a:xfrm>
            <a:custGeom>
              <a:avLst/>
              <a:gdLst>
                <a:gd name="T0" fmla="*/ 234 w 235"/>
                <a:gd name="T1" fmla="*/ 73 h 134"/>
                <a:gd name="T2" fmla="*/ 234 w 235"/>
                <a:gd name="T3" fmla="*/ 57 h 134"/>
                <a:gd name="T4" fmla="*/ 234 w 235"/>
                <a:gd name="T5" fmla="*/ 58 h 134"/>
                <a:gd name="T6" fmla="*/ 122 w 235"/>
                <a:gd name="T7" fmla="*/ 58 h 134"/>
                <a:gd name="T8" fmla="*/ 122 w 235"/>
                <a:gd name="T9" fmla="*/ 0 h 134"/>
                <a:gd name="T10" fmla="*/ 108 w 235"/>
                <a:gd name="T11" fmla="*/ 0 h 134"/>
                <a:gd name="T12" fmla="*/ 108 w 235"/>
                <a:gd name="T13" fmla="*/ 58 h 134"/>
                <a:gd name="T14" fmla="*/ 0 w 235"/>
                <a:gd name="T15" fmla="*/ 58 h 134"/>
                <a:gd name="T16" fmla="*/ 0 w 235"/>
                <a:gd name="T17" fmla="*/ 72 h 134"/>
                <a:gd name="T18" fmla="*/ 108 w 235"/>
                <a:gd name="T19" fmla="*/ 72 h 134"/>
                <a:gd name="T20" fmla="*/ 108 w 235"/>
                <a:gd name="T21" fmla="*/ 133 h 134"/>
                <a:gd name="T22" fmla="*/ 107 w 235"/>
                <a:gd name="T23" fmla="*/ 133 h 134"/>
                <a:gd name="T24" fmla="*/ 123 w 235"/>
                <a:gd name="T25" fmla="*/ 133 h 134"/>
                <a:gd name="T26" fmla="*/ 122 w 235"/>
                <a:gd name="T27" fmla="*/ 133 h 134"/>
                <a:gd name="T28" fmla="*/ 122 w 235"/>
                <a:gd name="T29" fmla="*/ 72 h 134"/>
                <a:gd name="T30" fmla="*/ 234 w 235"/>
                <a:gd name="T31" fmla="*/ 72 h 134"/>
                <a:gd name="T32" fmla="*/ 234 w 235"/>
                <a:gd name="T33" fmla="*/ 73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5" h="134">
                  <a:moveTo>
                    <a:pt x="234" y="73"/>
                  </a:moveTo>
                  <a:lnTo>
                    <a:pt x="234" y="57"/>
                  </a:lnTo>
                  <a:lnTo>
                    <a:pt x="234" y="58"/>
                  </a:lnTo>
                  <a:lnTo>
                    <a:pt x="122" y="58"/>
                  </a:lnTo>
                  <a:lnTo>
                    <a:pt x="122" y="0"/>
                  </a:lnTo>
                  <a:lnTo>
                    <a:pt x="108" y="0"/>
                  </a:lnTo>
                  <a:lnTo>
                    <a:pt x="108" y="58"/>
                  </a:lnTo>
                  <a:lnTo>
                    <a:pt x="0" y="58"/>
                  </a:lnTo>
                  <a:lnTo>
                    <a:pt x="0" y="72"/>
                  </a:lnTo>
                  <a:lnTo>
                    <a:pt x="108" y="72"/>
                  </a:lnTo>
                  <a:lnTo>
                    <a:pt x="108" y="133"/>
                  </a:lnTo>
                  <a:lnTo>
                    <a:pt x="107" y="133"/>
                  </a:lnTo>
                  <a:lnTo>
                    <a:pt x="123" y="133"/>
                  </a:lnTo>
                  <a:lnTo>
                    <a:pt x="122" y="133"/>
                  </a:lnTo>
                  <a:lnTo>
                    <a:pt x="122" y="72"/>
                  </a:lnTo>
                  <a:lnTo>
                    <a:pt x="234" y="72"/>
                  </a:lnTo>
                  <a:lnTo>
                    <a:pt x="234" y="73"/>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68" name="Freeform 104"/>
            <p:cNvSpPr>
              <a:spLocks/>
            </p:cNvSpPr>
            <p:nvPr/>
          </p:nvSpPr>
          <p:spPr bwMode="auto">
            <a:xfrm>
              <a:off x="1502" y="3154"/>
              <a:ext cx="40" cy="37"/>
            </a:xfrm>
            <a:custGeom>
              <a:avLst/>
              <a:gdLst>
                <a:gd name="T0" fmla="*/ 25 w 40"/>
                <a:gd name="T1" fmla="*/ 13 h 37"/>
                <a:gd name="T2" fmla="*/ 39 w 40"/>
                <a:gd name="T3" fmla="*/ 13 h 37"/>
                <a:gd name="T4" fmla="*/ 27 w 40"/>
                <a:gd name="T5" fmla="*/ 22 h 37"/>
                <a:gd name="T6" fmla="*/ 32 w 40"/>
                <a:gd name="T7" fmla="*/ 35 h 37"/>
                <a:gd name="T8" fmla="*/ 32 w 40"/>
                <a:gd name="T9" fmla="*/ 36 h 37"/>
                <a:gd name="T10" fmla="*/ 20 w 40"/>
                <a:gd name="T11" fmla="*/ 27 h 37"/>
                <a:gd name="T12" fmla="*/ 7 w 40"/>
                <a:gd name="T13" fmla="*/ 36 h 37"/>
                <a:gd name="T14" fmla="*/ 11 w 40"/>
                <a:gd name="T15" fmla="*/ 22 h 37"/>
                <a:gd name="T16" fmla="*/ 0 w 40"/>
                <a:gd name="T17" fmla="*/ 13 h 37"/>
                <a:gd name="T18" fmla="*/ 14 w 40"/>
                <a:gd name="T19" fmla="*/ 13 h 37"/>
                <a:gd name="T20" fmla="*/ 20 w 40"/>
                <a:gd name="T21" fmla="*/ 0 h 37"/>
                <a:gd name="T22" fmla="*/ 25 w 40"/>
                <a:gd name="T23" fmla="*/ 13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7">
                  <a:moveTo>
                    <a:pt x="25" y="13"/>
                  </a:moveTo>
                  <a:lnTo>
                    <a:pt x="39" y="13"/>
                  </a:lnTo>
                  <a:lnTo>
                    <a:pt x="27" y="22"/>
                  </a:lnTo>
                  <a:lnTo>
                    <a:pt x="32" y="35"/>
                  </a:lnTo>
                  <a:lnTo>
                    <a:pt x="32" y="36"/>
                  </a:lnTo>
                  <a:lnTo>
                    <a:pt x="20" y="27"/>
                  </a:lnTo>
                  <a:lnTo>
                    <a:pt x="7" y="36"/>
                  </a:lnTo>
                  <a:lnTo>
                    <a:pt x="11" y="22"/>
                  </a:lnTo>
                  <a:lnTo>
                    <a:pt x="0" y="13"/>
                  </a:lnTo>
                  <a:lnTo>
                    <a:pt x="14" y="13"/>
                  </a:lnTo>
                  <a:lnTo>
                    <a:pt x="20" y="0"/>
                  </a:lnTo>
                  <a:lnTo>
                    <a:pt x="25" y="13"/>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69" name="Freeform 105"/>
            <p:cNvSpPr>
              <a:spLocks/>
            </p:cNvSpPr>
            <p:nvPr/>
          </p:nvSpPr>
          <p:spPr bwMode="auto">
            <a:xfrm>
              <a:off x="1557" y="3095"/>
              <a:ext cx="40" cy="36"/>
            </a:xfrm>
            <a:custGeom>
              <a:avLst/>
              <a:gdLst>
                <a:gd name="T0" fmla="*/ 25 w 40"/>
                <a:gd name="T1" fmla="*/ 13 h 36"/>
                <a:gd name="T2" fmla="*/ 39 w 40"/>
                <a:gd name="T3" fmla="*/ 13 h 36"/>
                <a:gd name="T4" fmla="*/ 27 w 40"/>
                <a:gd name="T5" fmla="*/ 22 h 36"/>
                <a:gd name="T6" fmla="*/ 32 w 40"/>
                <a:gd name="T7" fmla="*/ 35 h 36"/>
                <a:gd name="T8" fmla="*/ 20 w 40"/>
                <a:gd name="T9" fmla="*/ 27 h 36"/>
                <a:gd name="T10" fmla="*/ 7 w 40"/>
                <a:gd name="T11" fmla="*/ 35 h 36"/>
                <a:gd name="T12" fmla="*/ 11 w 40"/>
                <a:gd name="T13" fmla="*/ 22 h 36"/>
                <a:gd name="T14" fmla="*/ 0 w 40"/>
                <a:gd name="T15" fmla="*/ 13 h 36"/>
                <a:gd name="T16" fmla="*/ 15 w 40"/>
                <a:gd name="T17" fmla="*/ 13 h 36"/>
                <a:gd name="T18" fmla="*/ 20 w 40"/>
                <a:gd name="T19" fmla="*/ 0 h 36"/>
                <a:gd name="T20" fmla="*/ 25 w 40"/>
                <a:gd name="T21" fmla="*/ 13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36">
                  <a:moveTo>
                    <a:pt x="25" y="13"/>
                  </a:moveTo>
                  <a:lnTo>
                    <a:pt x="39" y="13"/>
                  </a:lnTo>
                  <a:lnTo>
                    <a:pt x="27" y="22"/>
                  </a:lnTo>
                  <a:lnTo>
                    <a:pt x="32" y="35"/>
                  </a:lnTo>
                  <a:lnTo>
                    <a:pt x="20" y="27"/>
                  </a:lnTo>
                  <a:lnTo>
                    <a:pt x="7" y="35"/>
                  </a:lnTo>
                  <a:lnTo>
                    <a:pt x="11" y="22"/>
                  </a:lnTo>
                  <a:lnTo>
                    <a:pt x="0" y="13"/>
                  </a:lnTo>
                  <a:lnTo>
                    <a:pt x="15" y="13"/>
                  </a:lnTo>
                  <a:lnTo>
                    <a:pt x="20" y="0"/>
                  </a:lnTo>
                  <a:lnTo>
                    <a:pt x="25" y="13"/>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70" name="Freeform 106"/>
            <p:cNvSpPr>
              <a:spLocks/>
            </p:cNvSpPr>
            <p:nvPr/>
          </p:nvSpPr>
          <p:spPr bwMode="auto">
            <a:xfrm>
              <a:off x="1611" y="3139"/>
              <a:ext cx="41" cy="36"/>
            </a:xfrm>
            <a:custGeom>
              <a:avLst/>
              <a:gdLst>
                <a:gd name="T0" fmla="*/ 25 w 41"/>
                <a:gd name="T1" fmla="*/ 13 h 36"/>
                <a:gd name="T2" fmla="*/ 40 w 41"/>
                <a:gd name="T3" fmla="*/ 13 h 36"/>
                <a:gd name="T4" fmla="*/ 28 w 41"/>
                <a:gd name="T5" fmla="*/ 22 h 36"/>
                <a:gd name="T6" fmla="*/ 33 w 41"/>
                <a:gd name="T7" fmla="*/ 35 h 36"/>
                <a:gd name="T8" fmla="*/ 20 w 41"/>
                <a:gd name="T9" fmla="*/ 27 h 36"/>
                <a:gd name="T10" fmla="*/ 7 w 41"/>
                <a:gd name="T11" fmla="*/ 35 h 36"/>
                <a:gd name="T12" fmla="*/ 12 w 41"/>
                <a:gd name="T13" fmla="*/ 22 h 36"/>
                <a:gd name="T14" fmla="*/ 0 w 41"/>
                <a:gd name="T15" fmla="*/ 13 h 36"/>
                <a:gd name="T16" fmla="*/ 15 w 41"/>
                <a:gd name="T17" fmla="*/ 13 h 36"/>
                <a:gd name="T18" fmla="*/ 20 w 41"/>
                <a:gd name="T19" fmla="*/ 0 h 36"/>
                <a:gd name="T20" fmla="*/ 25 w 41"/>
                <a:gd name="T21" fmla="*/ 13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36">
                  <a:moveTo>
                    <a:pt x="25" y="13"/>
                  </a:moveTo>
                  <a:lnTo>
                    <a:pt x="40" y="13"/>
                  </a:lnTo>
                  <a:lnTo>
                    <a:pt x="28" y="22"/>
                  </a:lnTo>
                  <a:lnTo>
                    <a:pt x="33" y="35"/>
                  </a:lnTo>
                  <a:lnTo>
                    <a:pt x="20" y="27"/>
                  </a:lnTo>
                  <a:lnTo>
                    <a:pt x="7" y="35"/>
                  </a:lnTo>
                  <a:lnTo>
                    <a:pt x="12" y="22"/>
                  </a:lnTo>
                  <a:lnTo>
                    <a:pt x="0" y="13"/>
                  </a:lnTo>
                  <a:lnTo>
                    <a:pt x="15" y="13"/>
                  </a:lnTo>
                  <a:lnTo>
                    <a:pt x="20" y="0"/>
                  </a:lnTo>
                  <a:lnTo>
                    <a:pt x="25" y="13"/>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71" name="Freeform 107"/>
            <p:cNvSpPr>
              <a:spLocks/>
            </p:cNvSpPr>
            <p:nvPr/>
          </p:nvSpPr>
          <p:spPr bwMode="auto">
            <a:xfrm>
              <a:off x="1578" y="3256"/>
              <a:ext cx="39" cy="37"/>
            </a:xfrm>
            <a:custGeom>
              <a:avLst/>
              <a:gdLst>
                <a:gd name="T0" fmla="*/ 24 w 39"/>
                <a:gd name="T1" fmla="*/ 14 h 37"/>
                <a:gd name="T2" fmla="*/ 38 w 39"/>
                <a:gd name="T3" fmla="*/ 14 h 37"/>
                <a:gd name="T4" fmla="*/ 27 w 39"/>
                <a:gd name="T5" fmla="*/ 22 h 37"/>
                <a:gd name="T6" fmla="*/ 31 w 39"/>
                <a:gd name="T7" fmla="*/ 36 h 37"/>
                <a:gd name="T8" fmla="*/ 19 w 39"/>
                <a:gd name="T9" fmla="*/ 27 h 37"/>
                <a:gd name="T10" fmla="*/ 7 w 39"/>
                <a:gd name="T11" fmla="*/ 36 h 37"/>
                <a:gd name="T12" fmla="*/ 11 w 39"/>
                <a:gd name="T13" fmla="*/ 22 h 37"/>
                <a:gd name="T14" fmla="*/ 0 w 39"/>
                <a:gd name="T15" fmla="*/ 14 h 37"/>
                <a:gd name="T16" fmla="*/ 14 w 39"/>
                <a:gd name="T17" fmla="*/ 14 h 37"/>
                <a:gd name="T18" fmla="*/ 19 w 39"/>
                <a:gd name="T19" fmla="*/ 0 h 37"/>
                <a:gd name="T20" fmla="*/ 24 w 39"/>
                <a:gd name="T21" fmla="*/ 14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7">
                  <a:moveTo>
                    <a:pt x="24" y="14"/>
                  </a:moveTo>
                  <a:lnTo>
                    <a:pt x="38" y="14"/>
                  </a:lnTo>
                  <a:lnTo>
                    <a:pt x="27" y="22"/>
                  </a:lnTo>
                  <a:lnTo>
                    <a:pt x="31" y="36"/>
                  </a:lnTo>
                  <a:lnTo>
                    <a:pt x="19" y="27"/>
                  </a:lnTo>
                  <a:lnTo>
                    <a:pt x="7" y="36"/>
                  </a:lnTo>
                  <a:lnTo>
                    <a:pt x="11" y="22"/>
                  </a:lnTo>
                  <a:lnTo>
                    <a:pt x="0" y="14"/>
                  </a:lnTo>
                  <a:lnTo>
                    <a:pt x="14" y="14"/>
                  </a:lnTo>
                  <a:lnTo>
                    <a:pt x="19" y="0"/>
                  </a:lnTo>
                  <a:lnTo>
                    <a:pt x="24" y="14"/>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72" name="Freeform 108"/>
            <p:cNvSpPr>
              <a:spLocks/>
            </p:cNvSpPr>
            <p:nvPr/>
          </p:nvSpPr>
          <p:spPr bwMode="auto">
            <a:xfrm>
              <a:off x="404" y="3576"/>
              <a:ext cx="494" cy="266"/>
            </a:xfrm>
            <a:custGeom>
              <a:avLst/>
              <a:gdLst>
                <a:gd name="T0" fmla="*/ 0 w 494"/>
                <a:gd name="T1" fmla="*/ 0 h 266"/>
                <a:gd name="T2" fmla="*/ 0 w 494"/>
                <a:gd name="T3" fmla="*/ 265 h 266"/>
                <a:gd name="T4" fmla="*/ 493 w 494"/>
                <a:gd name="T5" fmla="*/ 265 h 266"/>
                <a:gd name="T6" fmla="*/ 493 w 494"/>
                <a:gd name="T7" fmla="*/ 0 h 266"/>
                <a:gd name="T8" fmla="*/ 0 w 494"/>
                <a:gd name="T9" fmla="*/ 0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 h="266">
                  <a:moveTo>
                    <a:pt x="0" y="0"/>
                  </a:moveTo>
                  <a:lnTo>
                    <a:pt x="0" y="265"/>
                  </a:lnTo>
                  <a:lnTo>
                    <a:pt x="493" y="265"/>
                  </a:lnTo>
                  <a:lnTo>
                    <a:pt x="493" y="0"/>
                  </a:lnTo>
                  <a:lnTo>
                    <a:pt x="0"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73" name="Freeform 109"/>
            <p:cNvSpPr>
              <a:spLocks/>
            </p:cNvSpPr>
            <p:nvPr/>
          </p:nvSpPr>
          <p:spPr bwMode="auto">
            <a:xfrm>
              <a:off x="414" y="3662"/>
              <a:ext cx="77" cy="43"/>
            </a:xfrm>
            <a:custGeom>
              <a:avLst/>
              <a:gdLst>
                <a:gd name="T0" fmla="*/ 76 w 77"/>
                <a:gd name="T1" fmla="*/ 0 h 43"/>
                <a:gd name="T2" fmla="*/ 0 w 77"/>
                <a:gd name="T3" fmla="*/ 0 h 43"/>
                <a:gd name="T4" fmla="*/ 0 w 77"/>
                <a:gd name="T5" fmla="*/ 42 h 43"/>
                <a:gd name="T6" fmla="*/ 76 w 77"/>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43">
                  <a:moveTo>
                    <a:pt x="76" y="0"/>
                  </a:moveTo>
                  <a:lnTo>
                    <a:pt x="0" y="0"/>
                  </a:lnTo>
                  <a:lnTo>
                    <a:pt x="0" y="42"/>
                  </a:lnTo>
                  <a:lnTo>
                    <a:pt x="76" y="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74" name="Freeform 110"/>
            <p:cNvSpPr>
              <a:spLocks/>
            </p:cNvSpPr>
            <p:nvPr/>
          </p:nvSpPr>
          <p:spPr bwMode="auto">
            <a:xfrm>
              <a:off x="414" y="3597"/>
              <a:ext cx="74" cy="43"/>
            </a:xfrm>
            <a:custGeom>
              <a:avLst/>
              <a:gdLst>
                <a:gd name="T0" fmla="*/ 73 w 74"/>
                <a:gd name="T1" fmla="*/ 42 h 43"/>
                <a:gd name="T2" fmla="*/ 0 w 74"/>
                <a:gd name="T3" fmla="*/ 0 h 43"/>
                <a:gd name="T4" fmla="*/ 0 w 74"/>
                <a:gd name="T5" fmla="*/ 42 h 43"/>
                <a:gd name="T6" fmla="*/ 73 w 74"/>
                <a:gd name="T7" fmla="*/ 4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43">
                  <a:moveTo>
                    <a:pt x="73" y="42"/>
                  </a:moveTo>
                  <a:lnTo>
                    <a:pt x="0" y="0"/>
                  </a:lnTo>
                  <a:lnTo>
                    <a:pt x="0" y="42"/>
                  </a:lnTo>
                  <a:lnTo>
                    <a:pt x="73" y="42"/>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75" name="Freeform 111"/>
            <p:cNvSpPr>
              <a:spLocks/>
            </p:cNvSpPr>
            <p:nvPr/>
          </p:nvSpPr>
          <p:spPr bwMode="auto">
            <a:xfrm>
              <a:off x="427" y="3584"/>
              <a:ext cx="90" cy="52"/>
            </a:xfrm>
            <a:custGeom>
              <a:avLst/>
              <a:gdLst>
                <a:gd name="T0" fmla="*/ 89 w 90"/>
                <a:gd name="T1" fmla="*/ 0 h 52"/>
                <a:gd name="T2" fmla="*/ 0 w 90"/>
                <a:gd name="T3" fmla="*/ 0 h 52"/>
                <a:gd name="T4" fmla="*/ 89 w 90"/>
                <a:gd name="T5" fmla="*/ 51 h 52"/>
                <a:gd name="T6" fmla="*/ 89 w 90"/>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52">
                  <a:moveTo>
                    <a:pt x="89" y="0"/>
                  </a:moveTo>
                  <a:lnTo>
                    <a:pt x="0" y="0"/>
                  </a:lnTo>
                  <a:lnTo>
                    <a:pt x="89" y="51"/>
                  </a:lnTo>
                  <a:lnTo>
                    <a:pt x="89" y="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76" name="Freeform 112"/>
            <p:cNvSpPr>
              <a:spLocks/>
            </p:cNvSpPr>
            <p:nvPr/>
          </p:nvSpPr>
          <p:spPr bwMode="auto">
            <a:xfrm>
              <a:off x="414" y="3584"/>
              <a:ext cx="475" cy="249"/>
            </a:xfrm>
            <a:custGeom>
              <a:avLst/>
              <a:gdLst>
                <a:gd name="T0" fmla="*/ 235 w 475"/>
                <a:gd name="T1" fmla="*/ 0 h 249"/>
                <a:gd name="T2" fmla="*/ 235 w 475"/>
                <a:gd name="T3" fmla="*/ 11 h 249"/>
                <a:gd name="T4" fmla="*/ 151 w 475"/>
                <a:gd name="T5" fmla="*/ 57 h 249"/>
                <a:gd name="T6" fmla="*/ 235 w 475"/>
                <a:gd name="T7" fmla="*/ 57 h 249"/>
                <a:gd name="T8" fmla="*/ 235 w 475"/>
                <a:gd name="T9" fmla="*/ 77 h 249"/>
                <a:gd name="T10" fmla="*/ 146 w 475"/>
                <a:gd name="T11" fmla="*/ 77 h 249"/>
                <a:gd name="T12" fmla="*/ 235 w 475"/>
                <a:gd name="T13" fmla="*/ 127 h 249"/>
                <a:gd name="T14" fmla="*/ 235 w 475"/>
                <a:gd name="T15" fmla="*/ 133 h 249"/>
                <a:gd name="T16" fmla="*/ 235 w 475"/>
                <a:gd name="T17" fmla="*/ 136 h 249"/>
                <a:gd name="T18" fmla="*/ 212 w 475"/>
                <a:gd name="T19" fmla="*/ 136 h 249"/>
                <a:gd name="T20" fmla="*/ 126 w 475"/>
                <a:gd name="T21" fmla="*/ 85 h 249"/>
                <a:gd name="T22" fmla="*/ 126 w 475"/>
                <a:gd name="T23" fmla="*/ 136 h 249"/>
                <a:gd name="T24" fmla="*/ 105 w 475"/>
                <a:gd name="T25" fmla="*/ 136 h 249"/>
                <a:gd name="T26" fmla="*/ 105 w 475"/>
                <a:gd name="T27" fmla="*/ 83 h 249"/>
                <a:gd name="T28" fmla="*/ 11 w 475"/>
                <a:gd name="T29" fmla="*/ 136 h 249"/>
                <a:gd name="T30" fmla="*/ 0 w 475"/>
                <a:gd name="T31" fmla="*/ 136 h 249"/>
                <a:gd name="T32" fmla="*/ 0 w 475"/>
                <a:gd name="T33" fmla="*/ 248 h 249"/>
                <a:gd name="T34" fmla="*/ 474 w 475"/>
                <a:gd name="T35" fmla="*/ 248 h 249"/>
                <a:gd name="T36" fmla="*/ 474 w 475"/>
                <a:gd name="T37" fmla="*/ 0 h 249"/>
                <a:gd name="T38" fmla="*/ 235 w 475"/>
                <a:gd name="T39" fmla="*/ 0 h 2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5" h="249">
                  <a:moveTo>
                    <a:pt x="235" y="0"/>
                  </a:moveTo>
                  <a:lnTo>
                    <a:pt x="235" y="11"/>
                  </a:lnTo>
                  <a:lnTo>
                    <a:pt x="151" y="57"/>
                  </a:lnTo>
                  <a:lnTo>
                    <a:pt x="235" y="57"/>
                  </a:lnTo>
                  <a:lnTo>
                    <a:pt x="235" y="77"/>
                  </a:lnTo>
                  <a:lnTo>
                    <a:pt x="146" y="77"/>
                  </a:lnTo>
                  <a:lnTo>
                    <a:pt x="235" y="127"/>
                  </a:lnTo>
                  <a:lnTo>
                    <a:pt x="235" y="133"/>
                  </a:lnTo>
                  <a:lnTo>
                    <a:pt x="235" y="136"/>
                  </a:lnTo>
                  <a:lnTo>
                    <a:pt x="212" y="136"/>
                  </a:lnTo>
                  <a:lnTo>
                    <a:pt x="126" y="85"/>
                  </a:lnTo>
                  <a:lnTo>
                    <a:pt x="126" y="136"/>
                  </a:lnTo>
                  <a:lnTo>
                    <a:pt x="105" y="136"/>
                  </a:lnTo>
                  <a:lnTo>
                    <a:pt x="105" y="83"/>
                  </a:lnTo>
                  <a:lnTo>
                    <a:pt x="11" y="136"/>
                  </a:lnTo>
                  <a:lnTo>
                    <a:pt x="0" y="136"/>
                  </a:lnTo>
                  <a:lnTo>
                    <a:pt x="0" y="248"/>
                  </a:lnTo>
                  <a:lnTo>
                    <a:pt x="474" y="248"/>
                  </a:lnTo>
                  <a:lnTo>
                    <a:pt x="474" y="0"/>
                  </a:lnTo>
                  <a:lnTo>
                    <a:pt x="235" y="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77" name="Freeform 113"/>
            <p:cNvSpPr>
              <a:spLocks/>
            </p:cNvSpPr>
            <p:nvPr/>
          </p:nvSpPr>
          <p:spPr bwMode="auto">
            <a:xfrm>
              <a:off x="540" y="3584"/>
              <a:ext cx="90" cy="50"/>
            </a:xfrm>
            <a:custGeom>
              <a:avLst/>
              <a:gdLst>
                <a:gd name="T0" fmla="*/ 0 w 90"/>
                <a:gd name="T1" fmla="*/ 0 h 50"/>
                <a:gd name="T2" fmla="*/ 0 w 90"/>
                <a:gd name="T3" fmla="*/ 49 h 50"/>
                <a:gd name="T4" fmla="*/ 89 w 90"/>
                <a:gd name="T5" fmla="*/ 0 h 50"/>
                <a:gd name="T6" fmla="*/ 0 w 90"/>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50">
                  <a:moveTo>
                    <a:pt x="0" y="0"/>
                  </a:moveTo>
                  <a:lnTo>
                    <a:pt x="0" y="49"/>
                  </a:lnTo>
                  <a:lnTo>
                    <a:pt x="89" y="0"/>
                  </a:lnTo>
                  <a:lnTo>
                    <a:pt x="0" y="0"/>
                  </a:lnTo>
                </a:path>
              </a:pathLst>
            </a:custGeom>
            <a:solidFill>
              <a:srgbClr val="2E2477"/>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78" name="Freeform 114"/>
            <p:cNvSpPr>
              <a:spLocks/>
            </p:cNvSpPr>
            <p:nvPr/>
          </p:nvSpPr>
          <p:spPr bwMode="auto">
            <a:xfrm>
              <a:off x="540" y="3662"/>
              <a:ext cx="107" cy="57"/>
            </a:xfrm>
            <a:custGeom>
              <a:avLst/>
              <a:gdLst>
                <a:gd name="T0" fmla="*/ 13 w 107"/>
                <a:gd name="T1" fmla="*/ 0 h 57"/>
                <a:gd name="T2" fmla="*/ 0 w 107"/>
                <a:gd name="T3" fmla="*/ 0 h 57"/>
                <a:gd name="T4" fmla="*/ 0 w 107"/>
                <a:gd name="T5" fmla="*/ 1 h 57"/>
                <a:gd name="T6" fmla="*/ 97 w 107"/>
                <a:gd name="T7" fmla="*/ 56 h 57"/>
                <a:gd name="T8" fmla="*/ 106 w 107"/>
                <a:gd name="T9" fmla="*/ 56 h 57"/>
                <a:gd name="T10" fmla="*/ 106 w 107"/>
                <a:gd name="T11" fmla="*/ 53 h 57"/>
                <a:gd name="T12" fmla="*/ 13 w 107"/>
                <a:gd name="T13" fmla="*/ 0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57">
                  <a:moveTo>
                    <a:pt x="13" y="0"/>
                  </a:moveTo>
                  <a:lnTo>
                    <a:pt x="0" y="0"/>
                  </a:lnTo>
                  <a:lnTo>
                    <a:pt x="0" y="1"/>
                  </a:lnTo>
                  <a:lnTo>
                    <a:pt x="97" y="56"/>
                  </a:lnTo>
                  <a:lnTo>
                    <a:pt x="106" y="56"/>
                  </a:lnTo>
                  <a:lnTo>
                    <a:pt x="106" y="53"/>
                  </a:lnTo>
                  <a:lnTo>
                    <a:pt x="13" y="0"/>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79" name="Freeform 115"/>
            <p:cNvSpPr>
              <a:spLocks/>
            </p:cNvSpPr>
            <p:nvPr/>
          </p:nvSpPr>
          <p:spPr bwMode="auto">
            <a:xfrm>
              <a:off x="540" y="3584"/>
              <a:ext cx="107" cy="56"/>
            </a:xfrm>
            <a:custGeom>
              <a:avLst/>
              <a:gdLst>
                <a:gd name="T0" fmla="*/ 97 w 107"/>
                <a:gd name="T1" fmla="*/ 0 h 56"/>
                <a:gd name="T2" fmla="*/ 0 w 107"/>
                <a:gd name="T3" fmla="*/ 53 h 56"/>
                <a:gd name="T4" fmla="*/ 0 w 107"/>
                <a:gd name="T5" fmla="*/ 55 h 56"/>
                <a:gd name="T6" fmla="*/ 12 w 107"/>
                <a:gd name="T7" fmla="*/ 55 h 56"/>
                <a:gd name="T8" fmla="*/ 106 w 107"/>
                <a:gd name="T9" fmla="*/ 3 h 56"/>
                <a:gd name="T10" fmla="*/ 106 w 107"/>
                <a:gd name="T11" fmla="*/ 0 h 56"/>
                <a:gd name="T12" fmla="*/ 97 w 107"/>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56">
                  <a:moveTo>
                    <a:pt x="97" y="0"/>
                  </a:moveTo>
                  <a:lnTo>
                    <a:pt x="0" y="53"/>
                  </a:lnTo>
                  <a:lnTo>
                    <a:pt x="0" y="55"/>
                  </a:lnTo>
                  <a:lnTo>
                    <a:pt x="12" y="55"/>
                  </a:lnTo>
                  <a:lnTo>
                    <a:pt x="106" y="3"/>
                  </a:lnTo>
                  <a:lnTo>
                    <a:pt x="106" y="0"/>
                  </a:lnTo>
                  <a:lnTo>
                    <a:pt x="97" y="0"/>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80" name="Freeform 116"/>
            <p:cNvSpPr>
              <a:spLocks/>
            </p:cNvSpPr>
            <p:nvPr/>
          </p:nvSpPr>
          <p:spPr bwMode="auto">
            <a:xfrm>
              <a:off x="413" y="3584"/>
              <a:ext cx="97" cy="56"/>
            </a:xfrm>
            <a:custGeom>
              <a:avLst/>
              <a:gdLst>
                <a:gd name="T0" fmla="*/ 2 w 97"/>
                <a:gd name="T1" fmla="*/ 0 h 56"/>
                <a:gd name="T2" fmla="*/ 0 w 97"/>
                <a:gd name="T3" fmla="*/ 0 h 56"/>
                <a:gd name="T4" fmla="*/ 0 w 97"/>
                <a:gd name="T5" fmla="*/ 8 h 56"/>
                <a:gd name="T6" fmla="*/ 81 w 97"/>
                <a:gd name="T7" fmla="*/ 55 h 56"/>
                <a:gd name="T8" fmla="*/ 96 w 97"/>
                <a:gd name="T9" fmla="*/ 55 h 56"/>
                <a:gd name="T10" fmla="*/ 2 w 97"/>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56">
                  <a:moveTo>
                    <a:pt x="2" y="0"/>
                  </a:moveTo>
                  <a:lnTo>
                    <a:pt x="0" y="0"/>
                  </a:lnTo>
                  <a:lnTo>
                    <a:pt x="0" y="8"/>
                  </a:lnTo>
                  <a:lnTo>
                    <a:pt x="81" y="55"/>
                  </a:lnTo>
                  <a:lnTo>
                    <a:pt x="96" y="55"/>
                  </a:lnTo>
                  <a:lnTo>
                    <a:pt x="2" y="0"/>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81" name="Freeform 117"/>
            <p:cNvSpPr>
              <a:spLocks/>
            </p:cNvSpPr>
            <p:nvPr/>
          </p:nvSpPr>
          <p:spPr bwMode="auto">
            <a:xfrm>
              <a:off x="413" y="3584"/>
              <a:ext cx="234" cy="135"/>
            </a:xfrm>
            <a:custGeom>
              <a:avLst/>
              <a:gdLst>
                <a:gd name="T0" fmla="*/ 122 w 234"/>
                <a:gd name="T1" fmla="*/ 59 h 135"/>
                <a:gd name="T2" fmla="*/ 122 w 234"/>
                <a:gd name="T3" fmla="*/ 0 h 135"/>
                <a:gd name="T4" fmla="*/ 109 w 234"/>
                <a:gd name="T5" fmla="*/ 0 h 135"/>
                <a:gd name="T6" fmla="*/ 109 w 234"/>
                <a:gd name="T7" fmla="*/ 59 h 135"/>
                <a:gd name="T8" fmla="*/ 0 w 234"/>
                <a:gd name="T9" fmla="*/ 59 h 135"/>
                <a:gd name="T10" fmla="*/ 0 w 234"/>
                <a:gd name="T11" fmla="*/ 73 h 135"/>
                <a:gd name="T12" fmla="*/ 109 w 234"/>
                <a:gd name="T13" fmla="*/ 73 h 135"/>
                <a:gd name="T14" fmla="*/ 109 w 234"/>
                <a:gd name="T15" fmla="*/ 134 h 135"/>
                <a:gd name="T16" fmla="*/ 122 w 234"/>
                <a:gd name="T17" fmla="*/ 134 h 135"/>
                <a:gd name="T18" fmla="*/ 122 w 234"/>
                <a:gd name="T19" fmla="*/ 73 h 135"/>
                <a:gd name="T20" fmla="*/ 233 w 234"/>
                <a:gd name="T21" fmla="*/ 73 h 135"/>
                <a:gd name="T22" fmla="*/ 233 w 234"/>
                <a:gd name="T23" fmla="*/ 59 h 135"/>
                <a:gd name="T24" fmla="*/ 122 w 234"/>
                <a:gd name="T25" fmla="*/ 59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 h="135">
                  <a:moveTo>
                    <a:pt x="122" y="59"/>
                  </a:moveTo>
                  <a:lnTo>
                    <a:pt x="122" y="0"/>
                  </a:lnTo>
                  <a:lnTo>
                    <a:pt x="109" y="0"/>
                  </a:lnTo>
                  <a:lnTo>
                    <a:pt x="109" y="59"/>
                  </a:lnTo>
                  <a:lnTo>
                    <a:pt x="0" y="59"/>
                  </a:lnTo>
                  <a:lnTo>
                    <a:pt x="0" y="73"/>
                  </a:lnTo>
                  <a:lnTo>
                    <a:pt x="109" y="73"/>
                  </a:lnTo>
                  <a:lnTo>
                    <a:pt x="109" y="134"/>
                  </a:lnTo>
                  <a:lnTo>
                    <a:pt x="122" y="134"/>
                  </a:lnTo>
                  <a:lnTo>
                    <a:pt x="122" y="73"/>
                  </a:lnTo>
                  <a:lnTo>
                    <a:pt x="233" y="73"/>
                  </a:lnTo>
                  <a:lnTo>
                    <a:pt x="233" y="59"/>
                  </a:lnTo>
                  <a:lnTo>
                    <a:pt x="122" y="59"/>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82" name="Freeform 118"/>
            <p:cNvSpPr>
              <a:spLocks/>
            </p:cNvSpPr>
            <p:nvPr/>
          </p:nvSpPr>
          <p:spPr bwMode="auto">
            <a:xfrm>
              <a:off x="413" y="3662"/>
              <a:ext cx="104" cy="57"/>
            </a:xfrm>
            <a:custGeom>
              <a:avLst/>
              <a:gdLst>
                <a:gd name="T0" fmla="*/ 91 w 104"/>
                <a:gd name="T1" fmla="*/ 0 h 57"/>
                <a:gd name="T2" fmla="*/ 0 w 104"/>
                <a:gd name="T3" fmla="*/ 49 h 57"/>
                <a:gd name="T4" fmla="*/ 0 w 104"/>
                <a:gd name="T5" fmla="*/ 56 h 57"/>
                <a:gd name="T6" fmla="*/ 103 w 104"/>
                <a:gd name="T7" fmla="*/ 1 h 57"/>
                <a:gd name="T8" fmla="*/ 103 w 104"/>
                <a:gd name="T9" fmla="*/ 0 h 57"/>
                <a:gd name="T10" fmla="*/ 91 w 104"/>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57">
                  <a:moveTo>
                    <a:pt x="91" y="0"/>
                  </a:moveTo>
                  <a:lnTo>
                    <a:pt x="0" y="49"/>
                  </a:lnTo>
                  <a:lnTo>
                    <a:pt x="0" y="56"/>
                  </a:lnTo>
                  <a:lnTo>
                    <a:pt x="103" y="1"/>
                  </a:lnTo>
                  <a:lnTo>
                    <a:pt x="103" y="0"/>
                  </a:lnTo>
                  <a:lnTo>
                    <a:pt x="91" y="0"/>
                  </a:lnTo>
                </a:path>
              </a:pathLst>
            </a:custGeom>
            <a:solidFill>
              <a:srgbClr val="B13723"/>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83" name="Freeform 119"/>
            <p:cNvSpPr>
              <a:spLocks/>
            </p:cNvSpPr>
            <p:nvPr/>
          </p:nvSpPr>
          <p:spPr bwMode="auto">
            <a:xfrm>
              <a:off x="488" y="3740"/>
              <a:ext cx="83" cy="79"/>
            </a:xfrm>
            <a:custGeom>
              <a:avLst/>
              <a:gdLst>
                <a:gd name="T0" fmla="*/ 41 w 83"/>
                <a:gd name="T1" fmla="*/ 0 h 79"/>
                <a:gd name="T2" fmla="*/ 51 w 83"/>
                <a:gd name="T3" fmla="*/ 21 h 79"/>
                <a:gd name="T4" fmla="*/ 73 w 83"/>
                <a:gd name="T5" fmla="*/ 15 h 79"/>
                <a:gd name="T6" fmla="*/ 63 w 83"/>
                <a:gd name="T7" fmla="*/ 36 h 79"/>
                <a:gd name="T8" fmla="*/ 82 w 83"/>
                <a:gd name="T9" fmla="*/ 50 h 79"/>
                <a:gd name="T10" fmla="*/ 59 w 83"/>
                <a:gd name="T11" fmla="*/ 55 h 79"/>
                <a:gd name="T12" fmla="*/ 59 w 83"/>
                <a:gd name="T13" fmla="*/ 78 h 79"/>
                <a:gd name="T14" fmla="*/ 41 w 83"/>
                <a:gd name="T15" fmla="*/ 64 h 79"/>
                <a:gd name="T16" fmla="*/ 23 w 83"/>
                <a:gd name="T17" fmla="*/ 78 h 79"/>
                <a:gd name="T18" fmla="*/ 23 w 83"/>
                <a:gd name="T19" fmla="*/ 55 h 79"/>
                <a:gd name="T20" fmla="*/ 0 w 83"/>
                <a:gd name="T21" fmla="*/ 50 h 79"/>
                <a:gd name="T22" fmla="*/ 19 w 83"/>
                <a:gd name="T23" fmla="*/ 36 h 79"/>
                <a:gd name="T24" fmla="*/ 9 w 83"/>
                <a:gd name="T25" fmla="*/ 15 h 79"/>
                <a:gd name="T26" fmla="*/ 31 w 83"/>
                <a:gd name="T27" fmla="*/ 21 h 79"/>
                <a:gd name="T28" fmla="*/ 41 w 83"/>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3" h="79">
                  <a:moveTo>
                    <a:pt x="41" y="0"/>
                  </a:moveTo>
                  <a:lnTo>
                    <a:pt x="51" y="21"/>
                  </a:lnTo>
                  <a:lnTo>
                    <a:pt x="73" y="15"/>
                  </a:lnTo>
                  <a:lnTo>
                    <a:pt x="63" y="36"/>
                  </a:lnTo>
                  <a:lnTo>
                    <a:pt x="82" y="50"/>
                  </a:lnTo>
                  <a:lnTo>
                    <a:pt x="59" y="55"/>
                  </a:lnTo>
                  <a:lnTo>
                    <a:pt x="59" y="78"/>
                  </a:lnTo>
                  <a:lnTo>
                    <a:pt x="41" y="64"/>
                  </a:lnTo>
                  <a:lnTo>
                    <a:pt x="23" y="78"/>
                  </a:lnTo>
                  <a:lnTo>
                    <a:pt x="23" y="55"/>
                  </a:lnTo>
                  <a:lnTo>
                    <a:pt x="0" y="50"/>
                  </a:lnTo>
                  <a:lnTo>
                    <a:pt x="19" y="36"/>
                  </a:lnTo>
                  <a:lnTo>
                    <a:pt x="9" y="15"/>
                  </a:lnTo>
                  <a:lnTo>
                    <a:pt x="31" y="21"/>
                  </a:lnTo>
                  <a:lnTo>
                    <a:pt x="41"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84" name="Freeform 120"/>
            <p:cNvSpPr>
              <a:spLocks/>
            </p:cNvSpPr>
            <p:nvPr/>
          </p:nvSpPr>
          <p:spPr bwMode="auto">
            <a:xfrm>
              <a:off x="683" y="3688"/>
              <a:ext cx="41" cy="40"/>
            </a:xfrm>
            <a:custGeom>
              <a:avLst/>
              <a:gdLst>
                <a:gd name="T0" fmla="*/ 20 w 41"/>
                <a:gd name="T1" fmla="*/ 0 h 40"/>
                <a:gd name="T2" fmla="*/ 24 w 41"/>
                <a:gd name="T3" fmla="*/ 10 h 40"/>
                <a:gd name="T4" fmla="*/ 36 w 41"/>
                <a:gd name="T5" fmla="*/ 8 h 40"/>
                <a:gd name="T6" fmla="*/ 31 w 41"/>
                <a:gd name="T7" fmla="*/ 18 h 40"/>
                <a:gd name="T8" fmla="*/ 40 w 41"/>
                <a:gd name="T9" fmla="*/ 26 h 40"/>
                <a:gd name="T10" fmla="*/ 29 w 41"/>
                <a:gd name="T11" fmla="*/ 28 h 40"/>
                <a:gd name="T12" fmla="*/ 29 w 41"/>
                <a:gd name="T13" fmla="*/ 39 h 40"/>
                <a:gd name="T14" fmla="*/ 20 w 41"/>
                <a:gd name="T15" fmla="*/ 31 h 40"/>
                <a:gd name="T16" fmla="*/ 11 w 41"/>
                <a:gd name="T17" fmla="*/ 39 h 40"/>
                <a:gd name="T18" fmla="*/ 11 w 41"/>
                <a:gd name="T19" fmla="*/ 28 h 40"/>
                <a:gd name="T20" fmla="*/ 0 w 41"/>
                <a:gd name="T21" fmla="*/ 26 h 40"/>
                <a:gd name="T22" fmla="*/ 9 w 41"/>
                <a:gd name="T23" fmla="*/ 18 h 40"/>
                <a:gd name="T24" fmla="*/ 4 w 41"/>
                <a:gd name="T25" fmla="*/ 8 h 40"/>
                <a:gd name="T26" fmla="*/ 16 w 41"/>
                <a:gd name="T27" fmla="*/ 10 h 40"/>
                <a:gd name="T28" fmla="*/ 20 w 41"/>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40">
                  <a:moveTo>
                    <a:pt x="20" y="0"/>
                  </a:moveTo>
                  <a:lnTo>
                    <a:pt x="24" y="10"/>
                  </a:lnTo>
                  <a:lnTo>
                    <a:pt x="36" y="8"/>
                  </a:lnTo>
                  <a:lnTo>
                    <a:pt x="31" y="18"/>
                  </a:lnTo>
                  <a:lnTo>
                    <a:pt x="40" y="26"/>
                  </a:lnTo>
                  <a:lnTo>
                    <a:pt x="29" y="28"/>
                  </a:lnTo>
                  <a:lnTo>
                    <a:pt x="29" y="39"/>
                  </a:lnTo>
                  <a:lnTo>
                    <a:pt x="20" y="31"/>
                  </a:lnTo>
                  <a:lnTo>
                    <a:pt x="11" y="39"/>
                  </a:lnTo>
                  <a:lnTo>
                    <a:pt x="11" y="28"/>
                  </a:lnTo>
                  <a:lnTo>
                    <a:pt x="0" y="26"/>
                  </a:lnTo>
                  <a:lnTo>
                    <a:pt x="9" y="18"/>
                  </a:lnTo>
                  <a:lnTo>
                    <a:pt x="4" y="8"/>
                  </a:lnTo>
                  <a:lnTo>
                    <a:pt x="16" y="10"/>
                  </a:lnTo>
                  <a:lnTo>
                    <a:pt x="20"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85" name="Freeform 121"/>
            <p:cNvSpPr>
              <a:spLocks/>
            </p:cNvSpPr>
            <p:nvPr/>
          </p:nvSpPr>
          <p:spPr bwMode="auto">
            <a:xfrm>
              <a:off x="735" y="3788"/>
              <a:ext cx="42" cy="39"/>
            </a:xfrm>
            <a:custGeom>
              <a:avLst/>
              <a:gdLst>
                <a:gd name="T0" fmla="*/ 21 w 42"/>
                <a:gd name="T1" fmla="*/ 0 h 39"/>
                <a:gd name="T2" fmla="*/ 26 w 42"/>
                <a:gd name="T3" fmla="*/ 10 h 39"/>
                <a:gd name="T4" fmla="*/ 37 w 42"/>
                <a:gd name="T5" fmla="*/ 8 h 39"/>
                <a:gd name="T6" fmla="*/ 32 w 42"/>
                <a:gd name="T7" fmla="*/ 18 h 39"/>
                <a:gd name="T8" fmla="*/ 41 w 42"/>
                <a:gd name="T9" fmla="*/ 25 h 39"/>
                <a:gd name="T10" fmla="*/ 29 w 42"/>
                <a:gd name="T11" fmla="*/ 27 h 39"/>
                <a:gd name="T12" fmla="*/ 29 w 42"/>
                <a:gd name="T13" fmla="*/ 38 h 39"/>
                <a:gd name="T14" fmla="*/ 21 w 42"/>
                <a:gd name="T15" fmla="*/ 30 h 39"/>
                <a:gd name="T16" fmla="*/ 12 w 42"/>
                <a:gd name="T17" fmla="*/ 38 h 39"/>
                <a:gd name="T18" fmla="*/ 12 w 42"/>
                <a:gd name="T19" fmla="*/ 27 h 39"/>
                <a:gd name="T20" fmla="*/ 0 w 42"/>
                <a:gd name="T21" fmla="*/ 25 h 39"/>
                <a:gd name="T22" fmla="*/ 10 w 42"/>
                <a:gd name="T23" fmla="*/ 18 h 39"/>
                <a:gd name="T24" fmla="*/ 4 w 42"/>
                <a:gd name="T25" fmla="*/ 8 h 39"/>
                <a:gd name="T26" fmla="*/ 16 w 42"/>
                <a:gd name="T27" fmla="*/ 10 h 39"/>
                <a:gd name="T28" fmla="*/ 21 w 42"/>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9">
                  <a:moveTo>
                    <a:pt x="21" y="0"/>
                  </a:moveTo>
                  <a:lnTo>
                    <a:pt x="26" y="10"/>
                  </a:lnTo>
                  <a:lnTo>
                    <a:pt x="37" y="8"/>
                  </a:lnTo>
                  <a:lnTo>
                    <a:pt x="32" y="18"/>
                  </a:lnTo>
                  <a:lnTo>
                    <a:pt x="41" y="25"/>
                  </a:lnTo>
                  <a:lnTo>
                    <a:pt x="29" y="27"/>
                  </a:lnTo>
                  <a:lnTo>
                    <a:pt x="29" y="38"/>
                  </a:lnTo>
                  <a:lnTo>
                    <a:pt x="21" y="30"/>
                  </a:lnTo>
                  <a:lnTo>
                    <a:pt x="12" y="38"/>
                  </a:lnTo>
                  <a:lnTo>
                    <a:pt x="12" y="27"/>
                  </a:lnTo>
                  <a:lnTo>
                    <a:pt x="0" y="25"/>
                  </a:lnTo>
                  <a:lnTo>
                    <a:pt x="10" y="18"/>
                  </a:lnTo>
                  <a:lnTo>
                    <a:pt x="4" y="8"/>
                  </a:lnTo>
                  <a:lnTo>
                    <a:pt x="16" y="10"/>
                  </a:lnTo>
                  <a:lnTo>
                    <a:pt x="21"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86" name="Freeform 122"/>
            <p:cNvSpPr>
              <a:spLocks/>
            </p:cNvSpPr>
            <p:nvPr/>
          </p:nvSpPr>
          <p:spPr bwMode="auto">
            <a:xfrm>
              <a:off x="837" y="3653"/>
              <a:ext cx="42" cy="39"/>
            </a:xfrm>
            <a:custGeom>
              <a:avLst/>
              <a:gdLst>
                <a:gd name="T0" fmla="*/ 21 w 42"/>
                <a:gd name="T1" fmla="*/ 0 h 39"/>
                <a:gd name="T2" fmla="*/ 25 w 42"/>
                <a:gd name="T3" fmla="*/ 10 h 39"/>
                <a:gd name="T4" fmla="*/ 37 w 42"/>
                <a:gd name="T5" fmla="*/ 8 h 39"/>
                <a:gd name="T6" fmla="*/ 31 w 42"/>
                <a:gd name="T7" fmla="*/ 18 h 39"/>
                <a:gd name="T8" fmla="*/ 41 w 42"/>
                <a:gd name="T9" fmla="*/ 25 h 39"/>
                <a:gd name="T10" fmla="*/ 29 w 42"/>
                <a:gd name="T11" fmla="*/ 27 h 39"/>
                <a:gd name="T12" fmla="*/ 30 w 42"/>
                <a:gd name="T13" fmla="*/ 38 h 39"/>
                <a:gd name="T14" fmla="*/ 21 w 42"/>
                <a:gd name="T15" fmla="*/ 30 h 39"/>
                <a:gd name="T16" fmla="*/ 12 w 42"/>
                <a:gd name="T17" fmla="*/ 38 h 39"/>
                <a:gd name="T18" fmla="*/ 12 w 42"/>
                <a:gd name="T19" fmla="*/ 27 h 39"/>
                <a:gd name="T20" fmla="*/ 0 w 42"/>
                <a:gd name="T21" fmla="*/ 25 h 39"/>
                <a:gd name="T22" fmla="*/ 10 w 42"/>
                <a:gd name="T23" fmla="*/ 18 h 39"/>
                <a:gd name="T24" fmla="*/ 4 w 42"/>
                <a:gd name="T25" fmla="*/ 8 h 39"/>
                <a:gd name="T26" fmla="*/ 16 w 42"/>
                <a:gd name="T27" fmla="*/ 10 h 39"/>
                <a:gd name="T28" fmla="*/ 21 w 42"/>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39">
                  <a:moveTo>
                    <a:pt x="21" y="0"/>
                  </a:moveTo>
                  <a:lnTo>
                    <a:pt x="25" y="10"/>
                  </a:lnTo>
                  <a:lnTo>
                    <a:pt x="37" y="8"/>
                  </a:lnTo>
                  <a:lnTo>
                    <a:pt x="31" y="18"/>
                  </a:lnTo>
                  <a:lnTo>
                    <a:pt x="41" y="25"/>
                  </a:lnTo>
                  <a:lnTo>
                    <a:pt x="29" y="27"/>
                  </a:lnTo>
                  <a:lnTo>
                    <a:pt x="30" y="38"/>
                  </a:lnTo>
                  <a:lnTo>
                    <a:pt x="21" y="30"/>
                  </a:lnTo>
                  <a:lnTo>
                    <a:pt x="12" y="38"/>
                  </a:lnTo>
                  <a:lnTo>
                    <a:pt x="12" y="27"/>
                  </a:lnTo>
                  <a:lnTo>
                    <a:pt x="0" y="25"/>
                  </a:lnTo>
                  <a:lnTo>
                    <a:pt x="10" y="18"/>
                  </a:lnTo>
                  <a:lnTo>
                    <a:pt x="4" y="8"/>
                  </a:lnTo>
                  <a:lnTo>
                    <a:pt x="16" y="10"/>
                  </a:lnTo>
                  <a:lnTo>
                    <a:pt x="21"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87" name="Freeform 123"/>
            <p:cNvSpPr>
              <a:spLocks/>
            </p:cNvSpPr>
            <p:nvPr/>
          </p:nvSpPr>
          <p:spPr bwMode="auto">
            <a:xfrm>
              <a:off x="765" y="3607"/>
              <a:ext cx="41" cy="40"/>
            </a:xfrm>
            <a:custGeom>
              <a:avLst/>
              <a:gdLst>
                <a:gd name="T0" fmla="*/ 20 w 41"/>
                <a:gd name="T1" fmla="*/ 0 h 40"/>
                <a:gd name="T2" fmla="*/ 24 w 41"/>
                <a:gd name="T3" fmla="*/ 10 h 40"/>
                <a:gd name="T4" fmla="*/ 36 w 41"/>
                <a:gd name="T5" fmla="*/ 8 h 40"/>
                <a:gd name="T6" fmla="*/ 31 w 41"/>
                <a:gd name="T7" fmla="*/ 18 h 40"/>
                <a:gd name="T8" fmla="*/ 40 w 41"/>
                <a:gd name="T9" fmla="*/ 26 h 40"/>
                <a:gd name="T10" fmla="*/ 28 w 41"/>
                <a:gd name="T11" fmla="*/ 28 h 40"/>
                <a:gd name="T12" fmla="*/ 28 w 41"/>
                <a:gd name="T13" fmla="*/ 39 h 40"/>
                <a:gd name="T14" fmla="*/ 20 w 41"/>
                <a:gd name="T15" fmla="*/ 31 h 40"/>
                <a:gd name="T16" fmla="*/ 11 w 41"/>
                <a:gd name="T17" fmla="*/ 39 h 40"/>
                <a:gd name="T18" fmla="*/ 11 w 41"/>
                <a:gd name="T19" fmla="*/ 28 h 40"/>
                <a:gd name="T20" fmla="*/ 0 w 41"/>
                <a:gd name="T21" fmla="*/ 26 h 40"/>
                <a:gd name="T22" fmla="*/ 9 w 41"/>
                <a:gd name="T23" fmla="*/ 18 h 40"/>
                <a:gd name="T24" fmla="*/ 4 w 41"/>
                <a:gd name="T25" fmla="*/ 8 h 40"/>
                <a:gd name="T26" fmla="*/ 15 w 41"/>
                <a:gd name="T27" fmla="*/ 10 h 40"/>
                <a:gd name="T28" fmla="*/ 20 w 41"/>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40">
                  <a:moveTo>
                    <a:pt x="20" y="0"/>
                  </a:moveTo>
                  <a:lnTo>
                    <a:pt x="24" y="10"/>
                  </a:lnTo>
                  <a:lnTo>
                    <a:pt x="36" y="8"/>
                  </a:lnTo>
                  <a:lnTo>
                    <a:pt x="31" y="18"/>
                  </a:lnTo>
                  <a:lnTo>
                    <a:pt x="40" y="26"/>
                  </a:lnTo>
                  <a:lnTo>
                    <a:pt x="28" y="28"/>
                  </a:lnTo>
                  <a:lnTo>
                    <a:pt x="28" y="39"/>
                  </a:lnTo>
                  <a:lnTo>
                    <a:pt x="20" y="31"/>
                  </a:lnTo>
                  <a:lnTo>
                    <a:pt x="11" y="39"/>
                  </a:lnTo>
                  <a:lnTo>
                    <a:pt x="11" y="28"/>
                  </a:lnTo>
                  <a:lnTo>
                    <a:pt x="0" y="26"/>
                  </a:lnTo>
                  <a:lnTo>
                    <a:pt x="9" y="18"/>
                  </a:lnTo>
                  <a:lnTo>
                    <a:pt x="4" y="8"/>
                  </a:lnTo>
                  <a:lnTo>
                    <a:pt x="15" y="10"/>
                  </a:lnTo>
                  <a:lnTo>
                    <a:pt x="20"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188" name="Freeform 124"/>
            <p:cNvSpPr>
              <a:spLocks/>
            </p:cNvSpPr>
            <p:nvPr/>
          </p:nvSpPr>
          <p:spPr bwMode="auto">
            <a:xfrm>
              <a:off x="819" y="3713"/>
              <a:ext cx="16" cy="17"/>
            </a:xfrm>
            <a:custGeom>
              <a:avLst/>
              <a:gdLst>
                <a:gd name="T0" fmla="*/ 8 w 16"/>
                <a:gd name="T1" fmla="*/ 0 h 17"/>
                <a:gd name="T2" fmla="*/ 8 w 16"/>
                <a:gd name="T3" fmla="*/ 4 h 17"/>
                <a:gd name="T4" fmla="*/ 13 w 16"/>
                <a:gd name="T5" fmla="*/ 2 h 17"/>
                <a:gd name="T6" fmla="*/ 11 w 16"/>
                <a:gd name="T7" fmla="*/ 7 h 17"/>
                <a:gd name="T8" fmla="*/ 15 w 16"/>
                <a:gd name="T9" fmla="*/ 10 h 17"/>
                <a:gd name="T10" fmla="*/ 11 w 16"/>
                <a:gd name="T11" fmla="*/ 11 h 17"/>
                <a:gd name="T12" fmla="*/ 11 w 16"/>
                <a:gd name="T13" fmla="*/ 16 h 17"/>
                <a:gd name="T14" fmla="*/ 8 w 16"/>
                <a:gd name="T15" fmla="*/ 13 h 17"/>
                <a:gd name="T16" fmla="*/ 4 w 16"/>
                <a:gd name="T17" fmla="*/ 16 h 17"/>
                <a:gd name="T18" fmla="*/ 4 w 16"/>
                <a:gd name="T19" fmla="*/ 11 h 17"/>
                <a:gd name="T20" fmla="*/ 0 w 16"/>
                <a:gd name="T21" fmla="*/ 10 h 17"/>
                <a:gd name="T22" fmla="*/ 4 w 16"/>
                <a:gd name="T23" fmla="*/ 7 h 17"/>
                <a:gd name="T24" fmla="*/ 1 w 16"/>
                <a:gd name="T25" fmla="*/ 2 h 17"/>
                <a:gd name="T26" fmla="*/ 6 w 16"/>
                <a:gd name="T27" fmla="*/ 4 h 17"/>
                <a:gd name="T28" fmla="*/ 8 w 1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17">
                  <a:moveTo>
                    <a:pt x="8" y="0"/>
                  </a:moveTo>
                  <a:lnTo>
                    <a:pt x="8" y="4"/>
                  </a:lnTo>
                  <a:lnTo>
                    <a:pt x="13" y="2"/>
                  </a:lnTo>
                  <a:lnTo>
                    <a:pt x="11" y="7"/>
                  </a:lnTo>
                  <a:lnTo>
                    <a:pt x="15" y="10"/>
                  </a:lnTo>
                  <a:lnTo>
                    <a:pt x="11" y="11"/>
                  </a:lnTo>
                  <a:lnTo>
                    <a:pt x="11" y="16"/>
                  </a:lnTo>
                  <a:lnTo>
                    <a:pt x="8" y="13"/>
                  </a:lnTo>
                  <a:lnTo>
                    <a:pt x="4" y="16"/>
                  </a:lnTo>
                  <a:lnTo>
                    <a:pt x="4" y="11"/>
                  </a:lnTo>
                  <a:lnTo>
                    <a:pt x="0" y="10"/>
                  </a:lnTo>
                  <a:lnTo>
                    <a:pt x="4" y="7"/>
                  </a:lnTo>
                  <a:lnTo>
                    <a:pt x="1" y="2"/>
                  </a:lnTo>
                  <a:lnTo>
                    <a:pt x="6" y="4"/>
                  </a:lnTo>
                  <a:lnTo>
                    <a:pt x="8"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grpSp>
      <p:grpSp>
        <p:nvGrpSpPr>
          <p:cNvPr id="2051" name="Group 125"/>
          <p:cNvGrpSpPr>
            <a:grpSpLocks/>
          </p:cNvGrpSpPr>
          <p:nvPr/>
        </p:nvGrpSpPr>
        <p:grpSpPr bwMode="auto">
          <a:xfrm>
            <a:off x="3234272" y="890590"/>
            <a:ext cx="5749704" cy="3957638"/>
            <a:chOff x="1719" y="561"/>
            <a:chExt cx="3055" cy="2493"/>
          </a:xfrm>
        </p:grpSpPr>
        <p:grpSp>
          <p:nvGrpSpPr>
            <p:cNvPr id="2052" name="Group 126"/>
            <p:cNvGrpSpPr>
              <a:grpSpLocks/>
            </p:cNvGrpSpPr>
            <p:nvPr/>
          </p:nvGrpSpPr>
          <p:grpSpPr bwMode="auto">
            <a:xfrm>
              <a:off x="1719" y="561"/>
              <a:ext cx="3055" cy="2208"/>
              <a:chOff x="1719" y="561"/>
              <a:chExt cx="3055" cy="2208"/>
            </a:xfrm>
          </p:grpSpPr>
          <p:sp>
            <p:nvSpPr>
              <p:cNvPr id="2054" name="Freeform 127"/>
              <p:cNvSpPr>
                <a:spLocks/>
              </p:cNvSpPr>
              <p:nvPr/>
            </p:nvSpPr>
            <p:spPr bwMode="auto">
              <a:xfrm>
                <a:off x="1720" y="1942"/>
                <a:ext cx="716" cy="827"/>
              </a:xfrm>
              <a:custGeom>
                <a:avLst/>
                <a:gdLst>
                  <a:gd name="T0" fmla="*/ 351 w 716"/>
                  <a:gd name="T1" fmla="*/ 0 h 827"/>
                  <a:gd name="T2" fmla="*/ 715 w 716"/>
                  <a:gd name="T3" fmla="*/ 204 h 827"/>
                  <a:gd name="T4" fmla="*/ 715 w 716"/>
                  <a:gd name="T5" fmla="*/ 622 h 827"/>
                  <a:gd name="T6" fmla="*/ 364 w 716"/>
                  <a:gd name="T7" fmla="*/ 826 h 827"/>
                  <a:gd name="T8" fmla="*/ 0 w 716"/>
                  <a:gd name="T9" fmla="*/ 622 h 827"/>
                  <a:gd name="T10" fmla="*/ 0 w 716"/>
                  <a:gd name="T11" fmla="*/ 204 h 827"/>
                  <a:gd name="T12" fmla="*/ 351 w 716"/>
                  <a:gd name="T13" fmla="*/ 0 h 8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6" h="827">
                    <a:moveTo>
                      <a:pt x="351" y="0"/>
                    </a:moveTo>
                    <a:lnTo>
                      <a:pt x="715" y="204"/>
                    </a:lnTo>
                    <a:lnTo>
                      <a:pt x="715" y="622"/>
                    </a:lnTo>
                    <a:lnTo>
                      <a:pt x="364" y="826"/>
                    </a:lnTo>
                    <a:lnTo>
                      <a:pt x="0" y="622"/>
                    </a:lnTo>
                    <a:lnTo>
                      <a:pt x="0" y="204"/>
                    </a:lnTo>
                    <a:lnTo>
                      <a:pt x="351" y="0"/>
                    </a:lnTo>
                  </a:path>
                </a:pathLst>
              </a:custGeom>
              <a:solidFill>
                <a:schemeClr val="hlink"/>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55" name="Freeform 128"/>
              <p:cNvSpPr>
                <a:spLocks/>
              </p:cNvSpPr>
              <p:nvPr/>
            </p:nvSpPr>
            <p:spPr bwMode="auto">
              <a:xfrm>
                <a:off x="2496" y="1924"/>
                <a:ext cx="712" cy="828"/>
              </a:xfrm>
              <a:custGeom>
                <a:avLst/>
                <a:gdLst>
                  <a:gd name="T0" fmla="*/ 347 w 712"/>
                  <a:gd name="T1" fmla="*/ 0 h 828"/>
                  <a:gd name="T2" fmla="*/ 711 w 712"/>
                  <a:gd name="T3" fmla="*/ 207 h 828"/>
                  <a:gd name="T4" fmla="*/ 711 w 712"/>
                  <a:gd name="T5" fmla="*/ 623 h 828"/>
                  <a:gd name="T6" fmla="*/ 361 w 712"/>
                  <a:gd name="T7" fmla="*/ 827 h 828"/>
                  <a:gd name="T8" fmla="*/ 0 w 712"/>
                  <a:gd name="T9" fmla="*/ 623 h 828"/>
                  <a:gd name="T10" fmla="*/ 0 w 712"/>
                  <a:gd name="T11" fmla="*/ 207 h 828"/>
                  <a:gd name="T12" fmla="*/ 347 w 712"/>
                  <a:gd name="T13" fmla="*/ 0 h 8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2" h="828">
                    <a:moveTo>
                      <a:pt x="347" y="0"/>
                    </a:moveTo>
                    <a:lnTo>
                      <a:pt x="711" y="207"/>
                    </a:lnTo>
                    <a:lnTo>
                      <a:pt x="711" y="623"/>
                    </a:lnTo>
                    <a:lnTo>
                      <a:pt x="361" y="827"/>
                    </a:lnTo>
                    <a:lnTo>
                      <a:pt x="0" y="623"/>
                    </a:lnTo>
                    <a:lnTo>
                      <a:pt x="0" y="207"/>
                    </a:lnTo>
                    <a:lnTo>
                      <a:pt x="347" y="0"/>
                    </a:lnTo>
                  </a:path>
                </a:pathLst>
              </a:custGeom>
              <a:solidFill>
                <a:schemeClr val="hlink"/>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56" name="Freeform 129"/>
              <p:cNvSpPr>
                <a:spLocks/>
              </p:cNvSpPr>
              <p:nvPr/>
            </p:nvSpPr>
            <p:spPr bwMode="auto">
              <a:xfrm>
                <a:off x="2849" y="1242"/>
                <a:ext cx="712" cy="829"/>
              </a:xfrm>
              <a:custGeom>
                <a:avLst/>
                <a:gdLst>
                  <a:gd name="T0" fmla="*/ 347 w 712"/>
                  <a:gd name="T1" fmla="*/ 0 h 829"/>
                  <a:gd name="T2" fmla="*/ 711 w 712"/>
                  <a:gd name="T3" fmla="*/ 205 h 829"/>
                  <a:gd name="T4" fmla="*/ 711 w 712"/>
                  <a:gd name="T5" fmla="*/ 623 h 829"/>
                  <a:gd name="T6" fmla="*/ 364 w 712"/>
                  <a:gd name="T7" fmla="*/ 828 h 829"/>
                  <a:gd name="T8" fmla="*/ 0 w 712"/>
                  <a:gd name="T9" fmla="*/ 623 h 829"/>
                  <a:gd name="T10" fmla="*/ 0 w 712"/>
                  <a:gd name="T11" fmla="*/ 205 h 829"/>
                  <a:gd name="T12" fmla="*/ 347 w 712"/>
                  <a:gd name="T13" fmla="*/ 0 h 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2" h="829">
                    <a:moveTo>
                      <a:pt x="347" y="0"/>
                    </a:moveTo>
                    <a:lnTo>
                      <a:pt x="711" y="205"/>
                    </a:lnTo>
                    <a:lnTo>
                      <a:pt x="711" y="623"/>
                    </a:lnTo>
                    <a:lnTo>
                      <a:pt x="364" y="828"/>
                    </a:lnTo>
                    <a:lnTo>
                      <a:pt x="0" y="623"/>
                    </a:lnTo>
                    <a:lnTo>
                      <a:pt x="0" y="205"/>
                    </a:lnTo>
                    <a:lnTo>
                      <a:pt x="347" y="0"/>
                    </a:lnTo>
                  </a:path>
                </a:pathLst>
              </a:custGeom>
              <a:solidFill>
                <a:schemeClr val="hlink"/>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57" name="Freeform 130"/>
              <p:cNvSpPr>
                <a:spLocks/>
              </p:cNvSpPr>
              <p:nvPr/>
            </p:nvSpPr>
            <p:spPr bwMode="auto">
              <a:xfrm>
                <a:off x="3622" y="1236"/>
                <a:ext cx="713" cy="620"/>
              </a:xfrm>
              <a:custGeom>
                <a:avLst/>
                <a:gdLst>
                  <a:gd name="T0" fmla="*/ 348 w 713"/>
                  <a:gd name="T1" fmla="*/ 0 h 620"/>
                  <a:gd name="T2" fmla="*/ 712 w 713"/>
                  <a:gd name="T3" fmla="*/ 203 h 620"/>
                  <a:gd name="T4" fmla="*/ 712 w 713"/>
                  <a:gd name="T5" fmla="*/ 619 h 620"/>
                  <a:gd name="T6" fmla="*/ 0 w 713"/>
                  <a:gd name="T7" fmla="*/ 619 h 620"/>
                  <a:gd name="T8" fmla="*/ 0 w 713"/>
                  <a:gd name="T9" fmla="*/ 203 h 620"/>
                  <a:gd name="T10" fmla="*/ 348 w 713"/>
                  <a:gd name="T11" fmla="*/ 0 h 6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3" h="620">
                    <a:moveTo>
                      <a:pt x="348" y="0"/>
                    </a:moveTo>
                    <a:lnTo>
                      <a:pt x="712" y="203"/>
                    </a:lnTo>
                    <a:lnTo>
                      <a:pt x="712" y="619"/>
                    </a:lnTo>
                    <a:lnTo>
                      <a:pt x="0" y="619"/>
                    </a:lnTo>
                    <a:lnTo>
                      <a:pt x="0" y="203"/>
                    </a:lnTo>
                    <a:lnTo>
                      <a:pt x="348" y="0"/>
                    </a:lnTo>
                  </a:path>
                </a:pathLst>
              </a:custGeom>
              <a:solidFill>
                <a:schemeClr val="hlink"/>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58" name="Freeform 131"/>
              <p:cNvSpPr>
                <a:spLocks/>
              </p:cNvSpPr>
              <p:nvPr/>
            </p:nvSpPr>
            <p:spPr bwMode="auto">
              <a:xfrm>
                <a:off x="3986" y="561"/>
                <a:ext cx="713" cy="827"/>
              </a:xfrm>
              <a:custGeom>
                <a:avLst/>
                <a:gdLst>
                  <a:gd name="T0" fmla="*/ 348 w 713"/>
                  <a:gd name="T1" fmla="*/ 0 h 827"/>
                  <a:gd name="T2" fmla="*/ 712 w 713"/>
                  <a:gd name="T3" fmla="*/ 204 h 827"/>
                  <a:gd name="T4" fmla="*/ 712 w 713"/>
                  <a:gd name="T5" fmla="*/ 622 h 827"/>
                  <a:gd name="T6" fmla="*/ 362 w 713"/>
                  <a:gd name="T7" fmla="*/ 826 h 827"/>
                  <a:gd name="T8" fmla="*/ 0 w 713"/>
                  <a:gd name="T9" fmla="*/ 622 h 827"/>
                  <a:gd name="T10" fmla="*/ 0 w 713"/>
                  <a:gd name="T11" fmla="*/ 204 h 827"/>
                  <a:gd name="T12" fmla="*/ 348 w 713"/>
                  <a:gd name="T13" fmla="*/ 0 h 8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3" h="827">
                    <a:moveTo>
                      <a:pt x="348" y="0"/>
                    </a:moveTo>
                    <a:lnTo>
                      <a:pt x="712" y="204"/>
                    </a:lnTo>
                    <a:lnTo>
                      <a:pt x="712" y="622"/>
                    </a:lnTo>
                    <a:lnTo>
                      <a:pt x="362" y="826"/>
                    </a:lnTo>
                    <a:lnTo>
                      <a:pt x="0" y="622"/>
                    </a:lnTo>
                    <a:lnTo>
                      <a:pt x="0" y="204"/>
                    </a:lnTo>
                    <a:lnTo>
                      <a:pt x="348" y="0"/>
                    </a:lnTo>
                  </a:path>
                </a:pathLst>
              </a:custGeom>
              <a:solidFill>
                <a:schemeClr val="hlink"/>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59" name="Freeform 132"/>
              <p:cNvSpPr>
                <a:spLocks/>
              </p:cNvSpPr>
              <p:nvPr/>
            </p:nvSpPr>
            <p:spPr bwMode="auto">
              <a:xfrm>
                <a:off x="1719" y="1530"/>
                <a:ext cx="194" cy="270"/>
              </a:xfrm>
              <a:custGeom>
                <a:avLst/>
                <a:gdLst>
                  <a:gd name="T0" fmla="*/ 67 w 194"/>
                  <a:gd name="T1" fmla="*/ 0 h 270"/>
                  <a:gd name="T2" fmla="*/ 0 w 194"/>
                  <a:gd name="T3" fmla="*/ 0 h 270"/>
                  <a:gd name="T4" fmla="*/ 0 w 194"/>
                  <a:gd name="T5" fmla="*/ 269 h 270"/>
                  <a:gd name="T6" fmla="*/ 17 w 194"/>
                  <a:gd name="T7" fmla="*/ 255 h 270"/>
                  <a:gd name="T8" fmla="*/ 17 w 194"/>
                  <a:gd name="T9" fmla="*/ 14 h 270"/>
                  <a:gd name="T10" fmla="*/ 53 w 194"/>
                  <a:gd name="T11" fmla="*/ 14 h 270"/>
                  <a:gd name="T12" fmla="*/ 53 w 194"/>
                  <a:gd name="T13" fmla="*/ 223 h 270"/>
                  <a:gd name="T14" fmla="*/ 179 w 194"/>
                  <a:gd name="T15" fmla="*/ 223 h 270"/>
                  <a:gd name="T16" fmla="*/ 179 w 194"/>
                  <a:gd name="T17" fmla="*/ 255 h 270"/>
                  <a:gd name="T18" fmla="*/ 17 w 194"/>
                  <a:gd name="T19" fmla="*/ 255 h 270"/>
                  <a:gd name="T20" fmla="*/ 0 w 194"/>
                  <a:gd name="T21" fmla="*/ 269 h 270"/>
                  <a:gd name="T22" fmla="*/ 193 w 194"/>
                  <a:gd name="T23" fmla="*/ 269 h 270"/>
                  <a:gd name="T24" fmla="*/ 193 w 194"/>
                  <a:gd name="T25" fmla="*/ 209 h 270"/>
                  <a:gd name="T26" fmla="*/ 67 w 194"/>
                  <a:gd name="T27" fmla="*/ 209 h 270"/>
                  <a:gd name="T28" fmla="*/ 67 w 194"/>
                  <a:gd name="T29" fmla="*/ 0 h 2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270">
                    <a:moveTo>
                      <a:pt x="67" y="0"/>
                    </a:moveTo>
                    <a:lnTo>
                      <a:pt x="0" y="0"/>
                    </a:lnTo>
                    <a:lnTo>
                      <a:pt x="0" y="269"/>
                    </a:lnTo>
                    <a:lnTo>
                      <a:pt x="17" y="255"/>
                    </a:lnTo>
                    <a:lnTo>
                      <a:pt x="17" y="14"/>
                    </a:lnTo>
                    <a:lnTo>
                      <a:pt x="53" y="14"/>
                    </a:lnTo>
                    <a:lnTo>
                      <a:pt x="53" y="223"/>
                    </a:lnTo>
                    <a:lnTo>
                      <a:pt x="179" y="223"/>
                    </a:lnTo>
                    <a:lnTo>
                      <a:pt x="179" y="255"/>
                    </a:lnTo>
                    <a:lnTo>
                      <a:pt x="17" y="255"/>
                    </a:lnTo>
                    <a:lnTo>
                      <a:pt x="0" y="269"/>
                    </a:lnTo>
                    <a:lnTo>
                      <a:pt x="193" y="269"/>
                    </a:lnTo>
                    <a:lnTo>
                      <a:pt x="193" y="209"/>
                    </a:lnTo>
                    <a:lnTo>
                      <a:pt x="67" y="209"/>
                    </a:lnTo>
                    <a:lnTo>
                      <a:pt x="67" y="0"/>
                    </a:lnTo>
                  </a:path>
                </a:pathLst>
              </a:custGeom>
              <a:solidFill>
                <a:srgbClr val="014F45"/>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60" name="Freeform 133"/>
              <p:cNvSpPr>
                <a:spLocks/>
              </p:cNvSpPr>
              <p:nvPr/>
            </p:nvSpPr>
            <p:spPr bwMode="auto">
              <a:xfrm>
                <a:off x="2444" y="1530"/>
                <a:ext cx="58" cy="270"/>
              </a:xfrm>
              <a:custGeom>
                <a:avLst/>
                <a:gdLst>
                  <a:gd name="T0" fmla="*/ 0 w 58"/>
                  <a:gd name="T1" fmla="*/ 0 h 270"/>
                  <a:gd name="T2" fmla="*/ 0 w 58"/>
                  <a:gd name="T3" fmla="*/ 269 h 270"/>
                  <a:gd name="T4" fmla="*/ 12 w 58"/>
                  <a:gd name="T5" fmla="*/ 255 h 270"/>
                  <a:gd name="T6" fmla="*/ 12 w 58"/>
                  <a:gd name="T7" fmla="*/ 14 h 270"/>
                  <a:gd name="T8" fmla="*/ 45 w 58"/>
                  <a:gd name="T9" fmla="*/ 14 h 270"/>
                  <a:gd name="T10" fmla="*/ 45 w 58"/>
                  <a:gd name="T11" fmla="*/ 255 h 270"/>
                  <a:gd name="T12" fmla="*/ 12 w 58"/>
                  <a:gd name="T13" fmla="*/ 255 h 270"/>
                  <a:gd name="T14" fmla="*/ 0 w 58"/>
                  <a:gd name="T15" fmla="*/ 269 h 270"/>
                  <a:gd name="T16" fmla="*/ 57 w 58"/>
                  <a:gd name="T17" fmla="*/ 269 h 270"/>
                  <a:gd name="T18" fmla="*/ 57 w 58"/>
                  <a:gd name="T19" fmla="*/ 0 h 270"/>
                  <a:gd name="T20" fmla="*/ 0 w 58"/>
                  <a:gd name="T21" fmla="*/ 0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270">
                    <a:moveTo>
                      <a:pt x="0" y="0"/>
                    </a:moveTo>
                    <a:lnTo>
                      <a:pt x="0" y="269"/>
                    </a:lnTo>
                    <a:lnTo>
                      <a:pt x="12" y="255"/>
                    </a:lnTo>
                    <a:lnTo>
                      <a:pt x="12" y="14"/>
                    </a:lnTo>
                    <a:lnTo>
                      <a:pt x="45" y="14"/>
                    </a:lnTo>
                    <a:lnTo>
                      <a:pt x="45" y="255"/>
                    </a:lnTo>
                    <a:lnTo>
                      <a:pt x="12" y="255"/>
                    </a:lnTo>
                    <a:lnTo>
                      <a:pt x="0" y="269"/>
                    </a:lnTo>
                    <a:lnTo>
                      <a:pt x="57" y="269"/>
                    </a:lnTo>
                    <a:lnTo>
                      <a:pt x="57" y="0"/>
                    </a:lnTo>
                    <a:lnTo>
                      <a:pt x="0" y="0"/>
                    </a:lnTo>
                  </a:path>
                </a:pathLst>
              </a:custGeom>
              <a:solidFill>
                <a:srgbClr val="014F45"/>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61" name="Freeform 134"/>
              <p:cNvSpPr>
                <a:spLocks/>
              </p:cNvSpPr>
              <p:nvPr/>
            </p:nvSpPr>
            <p:spPr bwMode="auto">
              <a:xfrm>
                <a:off x="3965" y="1530"/>
                <a:ext cx="56" cy="270"/>
              </a:xfrm>
              <a:custGeom>
                <a:avLst/>
                <a:gdLst>
                  <a:gd name="T0" fmla="*/ 0 w 56"/>
                  <a:gd name="T1" fmla="*/ 0 h 270"/>
                  <a:gd name="T2" fmla="*/ 0 w 56"/>
                  <a:gd name="T3" fmla="*/ 269 h 270"/>
                  <a:gd name="T4" fmla="*/ 14 w 56"/>
                  <a:gd name="T5" fmla="*/ 255 h 270"/>
                  <a:gd name="T6" fmla="*/ 14 w 56"/>
                  <a:gd name="T7" fmla="*/ 14 h 270"/>
                  <a:gd name="T8" fmla="*/ 44 w 56"/>
                  <a:gd name="T9" fmla="*/ 14 h 270"/>
                  <a:gd name="T10" fmla="*/ 44 w 56"/>
                  <a:gd name="T11" fmla="*/ 255 h 270"/>
                  <a:gd name="T12" fmla="*/ 14 w 56"/>
                  <a:gd name="T13" fmla="*/ 255 h 270"/>
                  <a:gd name="T14" fmla="*/ 0 w 56"/>
                  <a:gd name="T15" fmla="*/ 269 h 270"/>
                  <a:gd name="T16" fmla="*/ 55 w 56"/>
                  <a:gd name="T17" fmla="*/ 269 h 270"/>
                  <a:gd name="T18" fmla="*/ 55 w 56"/>
                  <a:gd name="T19" fmla="*/ 0 h 270"/>
                  <a:gd name="T20" fmla="*/ 0 w 56"/>
                  <a:gd name="T21" fmla="*/ 0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270">
                    <a:moveTo>
                      <a:pt x="0" y="0"/>
                    </a:moveTo>
                    <a:lnTo>
                      <a:pt x="0" y="269"/>
                    </a:lnTo>
                    <a:lnTo>
                      <a:pt x="14" y="255"/>
                    </a:lnTo>
                    <a:lnTo>
                      <a:pt x="14" y="14"/>
                    </a:lnTo>
                    <a:lnTo>
                      <a:pt x="44" y="14"/>
                    </a:lnTo>
                    <a:lnTo>
                      <a:pt x="44" y="255"/>
                    </a:lnTo>
                    <a:lnTo>
                      <a:pt x="14" y="255"/>
                    </a:lnTo>
                    <a:lnTo>
                      <a:pt x="0" y="269"/>
                    </a:lnTo>
                    <a:lnTo>
                      <a:pt x="55" y="269"/>
                    </a:lnTo>
                    <a:lnTo>
                      <a:pt x="55" y="0"/>
                    </a:lnTo>
                    <a:lnTo>
                      <a:pt x="0" y="0"/>
                    </a:lnTo>
                  </a:path>
                </a:pathLst>
              </a:custGeom>
              <a:solidFill>
                <a:srgbClr val="014F45"/>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62" name="Freeform 135"/>
              <p:cNvSpPr>
                <a:spLocks/>
              </p:cNvSpPr>
              <p:nvPr/>
            </p:nvSpPr>
            <p:spPr bwMode="auto">
              <a:xfrm>
                <a:off x="3182" y="1577"/>
                <a:ext cx="93" cy="79"/>
              </a:xfrm>
              <a:custGeom>
                <a:avLst/>
                <a:gdLst>
                  <a:gd name="T0" fmla="*/ 82 w 93"/>
                  <a:gd name="T1" fmla="*/ 10 h 79"/>
                  <a:gd name="T2" fmla="*/ 77 w 93"/>
                  <a:gd name="T3" fmla="*/ 7 h 79"/>
                  <a:gd name="T4" fmla="*/ 72 w 93"/>
                  <a:gd name="T5" fmla="*/ 5 h 79"/>
                  <a:gd name="T6" fmla="*/ 66 w 93"/>
                  <a:gd name="T7" fmla="*/ 2 h 79"/>
                  <a:gd name="T8" fmla="*/ 61 w 93"/>
                  <a:gd name="T9" fmla="*/ 2 h 79"/>
                  <a:gd name="T10" fmla="*/ 56 w 93"/>
                  <a:gd name="T11" fmla="*/ 0 h 79"/>
                  <a:gd name="T12" fmla="*/ 51 w 93"/>
                  <a:gd name="T13" fmla="*/ 0 h 79"/>
                  <a:gd name="T14" fmla="*/ 43 w 93"/>
                  <a:gd name="T15" fmla="*/ 0 h 79"/>
                  <a:gd name="T16" fmla="*/ 0 w 93"/>
                  <a:gd name="T17" fmla="*/ 78 h 79"/>
                  <a:gd name="T18" fmla="*/ 13 w 93"/>
                  <a:gd name="T19" fmla="*/ 12 h 79"/>
                  <a:gd name="T20" fmla="*/ 46 w 93"/>
                  <a:gd name="T21" fmla="*/ 12 h 79"/>
                  <a:gd name="T22" fmla="*/ 51 w 93"/>
                  <a:gd name="T23" fmla="*/ 12 h 79"/>
                  <a:gd name="T24" fmla="*/ 56 w 93"/>
                  <a:gd name="T25" fmla="*/ 12 h 79"/>
                  <a:gd name="T26" fmla="*/ 61 w 93"/>
                  <a:gd name="T27" fmla="*/ 15 h 79"/>
                  <a:gd name="T28" fmla="*/ 66 w 93"/>
                  <a:gd name="T29" fmla="*/ 15 h 79"/>
                  <a:gd name="T30" fmla="*/ 69 w 93"/>
                  <a:gd name="T31" fmla="*/ 17 h 79"/>
                  <a:gd name="T32" fmla="*/ 74 w 93"/>
                  <a:gd name="T33" fmla="*/ 20 h 79"/>
                  <a:gd name="T34" fmla="*/ 77 w 93"/>
                  <a:gd name="T35" fmla="*/ 22 h 79"/>
                  <a:gd name="T36" fmla="*/ 77 w 93"/>
                  <a:gd name="T37" fmla="*/ 27 h 79"/>
                  <a:gd name="T38" fmla="*/ 79 w 93"/>
                  <a:gd name="T39" fmla="*/ 32 h 79"/>
                  <a:gd name="T40" fmla="*/ 79 w 93"/>
                  <a:gd name="T41" fmla="*/ 37 h 79"/>
                  <a:gd name="T42" fmla="*/ 79 w 93"/>
                  <a:gd name="T43" fmla="*/ 41 h 79"/>
                  <a:gd name="T44" fmla="*/ 79 w 93"/>
                  <a:gd name="T45" fmla="*/ 46 h 79"/>
                  <a:gd name="T46" fmla="*/ 77 w 93"/>
                  <a:gd name="T47" fmla="*/ 51 h 79"/>
                  <a:gd name="T48" fmla="*/ 74 w 93"/>
                  <a:gd name="T49" fmla="*/ 56 h 79"/>
                  <a:gd name="T50" fmla="*/ 72 w 93"/>
                  <a:gd name="T51" fmla="*/ 59 h 79"/>
                  <a:gd name="T52" fmla="*/ 66 w 93"/>
                  <a:gd name="T53" fmla="*/ 61 h 79"/>
                  <a:gd name="T54" fmla="*/ 59 w 93"/>
                  <a:gd name="T55" fmla="*/ 63 h 79"/>
                  <a:gd name="T56" fmla="*/ 51 w 93"/>
                  <a:gd name="T57" fmla="*/ 63 h 79"/>
                  <a:gd name="T58" fmla="*/ 0 w 93"/>
                  <a:gd name="T59" fmla="*/ 78 h 79"/>
                  <a:gd name="T60" fmla="*/ 54 w 93"/>
                  <a:gd name="T61" fmla="*/ 78 h 79"/>
                  <a:gd name="T62" fmla="*/ 56 w 93"/>
                  <a:gd name="T63" fmla="*/ 76 h 79"/>
                  <a:gd name="T64" fmla="*/ 61 w 93"/>
                  <a:gd name="T65" fmla="*/ 76 h 79"/>
                  <a:gd name="T66" fmla="*/ 66 w 93"/>
                  <a:gd name="T67" fmla="*/ 76 h 79"/>
                  <a:gd name="T68" fmla="*/ 72 w 93"/>
                  <a:gd name="T69" fmla="*/ 73 h 79"/>
                  <a:gd name="T70" fmla="*/ 77 w 93"/>
                  <a:gd name="T71" fmla="*/ 71 h 79"/>
                  <a:gd name="T72" fmla="*/ 82 w 93"/>
                  <a:gd name="T73" fmla="*/ 66 h 79"/>
                  <a:gd name="T74" fmla="*/ 87 w 93"/>
                  <a:gd name="T75" fmla="*/ 61 h 79"/>
                  <a:gd name="T76" fmla="*/ 89 w 93"/>
                  <a:gd name="T77" fmla="*/ 56 h 79"/>
                  <a:gd name="T78" fmla="*/ 89 w 93"/>
                  <a:gd name="T79" fmla="*/ 51 h 79"/>
                  <a:gd name="T80" fmla="*/ 92 w 93"/>
                  <a:gd name="T81" fmla="*/ 49 h 79"/>
                  <a:gd name="T82" fmla="*/ 92 w 93"/>
                  <a:gd name="T83" fmla="*/ 44 h 79"/>
                  <a:gd name="T84" fmla="*/ 92 w 93"/>
                  <a:gd name="T85" fmla="*/ 39 h 79"/>
                  <a:gd name="T86" fmla="*/ 92 w 93"/>
                  <a:gd name="T87" fmla="*/ 34 h 79"/>
                  <a:gd name="T88" fmla="*/ 92 w 93"/>
                  <a:gd name="T89" fmla="*/ 29 h 79"/>
                  <a:gd name="T90" fmla="*/ 92 w 93"/>
                  <a:gd name="T91" fmla="*/ 24 h 79"/>
                  <a:gd name="T92" fmla="*/ 89 w 93"/>
                  <a:gd name="T93" fmla="*/ 22 h 79"/>
                  <a:gd name="T94" fmla="*/ 87 w 93"/>
                  <a:gd name="T95" fmla="*/ 17 h 79"/>
                  <a:gd name="T96" fmla="*/ 84 w 93"/>
                  <a:gd name="T97" fmla="*/ 15 h 79"/>
                  <a:gd name="T98" fmla="*/ 82 w 93"/>
                  <a:gd name="T99" fmla="*/ 12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 h="79">
                    <a:moveTo>
                      <a:pt x="82" y="12"/>
                    </a:moveTo>
                    <a:lnTo>
                      <a:pt x="82" y="10"/>
                    </a:lnTo>
                    <a:lnTo>
                      <a:pt x="79" y="10"/>
                    </a:lnTo>
                    <a:lnTo>
                      <a:pt x="77" y="7"/>
                    </a:lnTo>
                    <a:lnTo>
                      <a:pt x="74" y="5"/>
                    </a:lnTo>
                    <a:lnTo>
                      <a:pt x="72" y="5"/>
                    </a:lnTo>
                    <a:lnTo>
                      <a:pt x="69" y="2"/>
                    </a:lnTo>
                    <a:lnTo>
                      <a:pt x="66" y="2"/>
                    </a:lnTo>
                    <a:lnTo>
                      <a:pt x="64" y="2"/>
                    </a:lnTo>
                    <a:lnTo>
                      <a:pt x="61" y="2"/>
                    </a:lnTo>
                    <a:lnTo>
                      <a:pt x="59" y="0"/>
                    </a:lnTo>
                    <a:lnTo>
                      <a:pt x="56" y="0"/>
                    </a:lnTo>
                    <a:lnTo>
                      <a:pt x="54" y="0"/>
                    </a:lnTo>
                    <a:lnTo>
                      <a:pt x="51" y="0"/>
                    </a:lnTo>
                    <a:lnTo>
                      <a:pt x="46" y="0"/>
                    </a:lnTo>
                    <a:lnTo>
                      <a:pt x="43" y="0"/>
                    </a:lnTo>
                    <a:lnTo>
                      <a:pt x="0" y="0"/>
                    </a:lnTo>
                    <a:lnTo>
                      <a:pt x="0" y="78"/>
                    </a:lnTo>
                    <a:lnTo>
                      <a:pt x="13" y="63"/>
                    </a:lnTo>
                    <a:lnTo>
                      <a:pt x="13" y="12"/>
                    </a:lnTo>
                    <a:lnTo>
                      <a:pt x="43" y="12"/>
                    </a:lnTo>
                    <a:lnTo>
                      <a:pt x="46" y="12"/>
                    </a:lnTo>
                    <a:lnTo>
                      <a:pt x="49" y="12"/>
                    </a:lnTo>
                    <a:lnTo>
                      <a:pt x="51" y="12"/>
                    </a:lnTo>
                    <a:lnTo>
                      <a:pt x="54" y="12"/>
                    </a:lnTo>
                    <a:lnTo>
                      <a:pt x="56" y="12"/>
                    </a:lnTo>
                    <a:lnTo>
                      <a:pt x="59" y="15"/>
                    </a:lnTo>
                    <a:lnTo>
                      <a:pt x="61" y="15"/>
                    </a:lnTo>
                    <a:lnTo>
                      <a:pt x="64" y="15"/>
                    </a:lnTo>
                    <a:lnTo>
                      <a:pt x="66" y="15"/>
                    </a:lnTo>
                    <a:lnTo>
                      <a:pt x="66" y="17"/>
                    </a:lnTo>
                    <a:lnTo>
                      <a:pt x="69" y="17"/>
                    </a:lnTo>
                    <a:lnTo>
                      <a:pt x="72" y="20"/>
                    </a:lnTo>
                    <a:lnTo>
                      <a:pt x="74" y="20"/>
                    </a:lnTo>
                    <a:lnTo>
                      <a:pt x="74" y="22"/>
                    </a:lnTo>
                    <a:lnTo>
                      <a:pt x="77" y="22"/>
                    </a:lnTo>
                    <a:lnTo>
                      <a:pt x="77" y="24"/>
                    </a:lnTo>
                    <a:lnTo>
                      <a:pt x="77" y="27"/>
                    </a:lnTo>
                    <a:lnTo>
                      <a:pt x="79" y="29"/>
                    </a:lnTo>
                    <a:lnTo>
                      <a:pt x="79" y="32"/>
                    </a:lnTo>
                    <a:lnTo>
                      <a:pt x="79" y="34"/>
                    </a:lnTo>
                    <a:lnTo>
                      <a:pt x="79" y="37"/>
                    </a:lnTo>
                    <a:lnTo>
                      <a:pt x="79" y="39"/>
                    </a:lnTo>
                    <a:lnTo>
                      <a:pt x="79" y="41"/>
                    </a:lnTo>
                    <a:lnTo>
                      <a:pt x="79" y="44"/>
                    </a:lnTo>
                    <a:lnTo>
                      <a:pt x="79" y="46"/>
                    </a:lnTo>
                    <a:lnTo>
                      <a:pt x="77" y="49"/>
                    </a:lnTo>
                    <a:lnTo>
                      <a:pt x="77" y="51"/>
                    </a:lnTo>
                    <a:lnTo>
                      <a:pt x="77" y="54"/>
                    </a:lnTo>
                    <a:lnTo>
                      <a:pt x="74" y="56"/>
                    </a:lnTo>
                    <a:lnTo>
                      <a:pt x="74" y="59"/>
                    </a:lnTo>
                    <a:lnTo>
                      <a:pt x="72" y="59"/>
                    </a:lnTo>
                    <a:lnTo>
                      <a:pt x="69" y="61"/>
                    </a:lnTo>
                    <a:lnTo>
                      <a:pt x="66" y="61"/>
                    </a:lnTo>
                    <a:lnTo>
                      <a:pt x="61" y="63"/>
                    </a:lnTo>
                    <a:lnTo>
                      <a:pt x="59" y="63"/>
                    </a:lnTo>
                    <a:lnTo>
                      <a:pt x="54" y="63"/>
                    </a:lnTo>
                    <a:lnTo>
                      <a:pt x="51" y="63"/>
                    </a:lnTo>
                    <a:lnTo>
                      <a:pt x="13" y="63"/>
                    </a:lnTo>
                    <a:lnTo>
                      <a:pt x="0" y="78"/>
                    </a:lnTo>
                    <a:lnTo>
                      <a:pt x="51" y="78"/>
                    </a:lnTo>
                    <a:lnTo>
                      <a:pt x="54" y="78"/>
                    </a:lnTo>
                    <a:lnTo>
                      <a:pt x="56" y="78"/>
                    </a:lnTo>
                    <a:lnTo>
                      <a:pt x="56" y="76"/>
                    </a:lnTo>
                    <a:lnTo>
                      <a:pt x="59" y="76"/>
                    </a:lnTo>
                    <a:lnTo>
                      <a:pt x="61" y="76"/>
                    </a:lnTo>
                    <a:lnTo>
                      <a:pt x="64" y="76"/>
                    </a:lnTo>
                    <a:lnTo>
                      <a:pt x="66" y="76"/>
                    </a:lnTo>
                    <a:lnTo>
                      <a:pt x="69" y="76"/>
                    </a:lnTo>
                    <a:lnTo>
                      <a:pt x="72" y="73"/>
                    </a:lnTo>
                    <a:lnTo>
                      <a:pt x="74" y="73"/>
                    </a:lnTo>
                    <a:lnTo>
                      <a:pt x="77" y="71"/>
                    </a:lnTo>
                    <a:lnTo>
                      <a:pt x="79" y="68"/>
                    </a:lnTo>
                    <a:lnTo>
                      <a:pt x="82" y="66"/>
                    </a:lnTo>
                    <a:lnTo>
                      <a:pt x="84" y="63"/>
                    </a:lnTo>
                    <a:lnTo>
                      <a:pt x="87" y="61"/>
                    </a:lnTo>
                    <a:lnTo>
                      <a:pt x="87" y="59"/>
                    </a:lnTo>
                    <a:lnTo>
                      <a:pt x="89" y="56"/>
                    </a:lnTo>
                    <a:lnTo>
                      <a:pt x="89" y="54"/>
                    </a:lnTo>
                    <a:lnTo>
                      <a:pt x="89" y="51"/>
                    </a:lnTo>
                    <a:lnTo>
                      <a:pt x="92" y="51"/>
                    </a:lnTo>
                    <a:lnTo>
                      <a:pt x="92" y="49"/>
                    </a:lnTo>
                    <a:lnTo>
                      <a:pt x="92" y="46"/>
                    </a:lnTo>
                    <a:lnTo>
                      <a:pt x="92" y="44"/>
                    </a:lnTo>
                    <a:lnTo>
                      <a:pt x="92" y="41"/>
                    </a:lnTo>
                    <a:lnTo>
                      <a:pt x="92" y="39"/>
                    </a:lnTo>
                    <a:lnTo>
                      <a:pt x="92" y="37"/>
                    </a:lnTo>
                    <a:lnTo>
                      <a:pt x="92" y="34"/>
                    </a:lnTo>
                    <a:lnTo>
                      <a:pt x="92" y="32"/>
                    </a:lnTo>
                    <a:lnTo>
                      <a:pt x="92" y="29"/>
                    </a:lnTo>
                    <a:lnTo>
                      <a:pt x="92" y="27"/>
                    </a:lnTo>
                    <a:lnTo>
                      <a:pt x="92" y="24"/>
                    </a:lnTo>
                    <a:lnTo>
                      <a:pt x="89" y="24"/>
                    </a:lnTo>
                    <a:lnTo>
                      <a:pt x="89" y="22"/>
                    </a:lnTo>
                    <a:lnTo>
                      <a:pt x="89" y="20"/>
                    </a:lnTo>
                    <a:lnTo>
                      <a:pt x="87" y="17"/>
                    </a:lnTo>
                    <a:lnTo>
                      <a:pt x="87" y="15"/>
                    </a:lnTo>
                    <a:lnTo>
                      <a:pt x="84" y="15"/>
                    </a:lnTo>
                    <a:lnTo>
                      <a:pt x="84" y="12"/>
                    </a:lnTo>
                    <a:lnTo>
                      <a:pt x="82" y="12"/>
                    </a:lnTo>
                  </a:path>
                </a:pathLst>
              </a:custGeom>
              <a:solidFill>
                <a:srgbClr val="014F45"/>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63" name="Freeform 136"/>
              <p:cNvSpPr>
                <a:spLocks/>
              </p:cNvSpPr>
              <p:nvPr/>
            </p:nvSpPr>
            <p:spPr bwMode="auto">
              <a:xfrm>
                <a:off x="3122" y="1530"/>
                <a:ext cx="210" cy="270"/>
              </a:xfrm>
              <a:custGeom>
                <a:avLst/>
                <a:gdLst>
                  <a:gd name="T0" fmla="*/ 181 w 210"/>
                  <a:gd name="T1" fmla="*/ 20 h 270"/>
                  <a:gd name="T2" fmla="*/ 175 w 210"/>
                  <a:gd name="T3" fmla="*/ 14 h 270"/>
                  <a:gd name="T4" fmla="*/ 169 w 210"/>
                  <a:gd name="T5" fmla="*/ 11 h 270"/>
                  <a:gd name="T6" fmla="*/ 161 w 210"/>
                  <a:gd name="T7" fmla="*/ 6 h 270"/>
                  <a:gd name="T8" fmla="*/ 153 w 210"/>
                  <a:gd name="T9" fmla="*/ 3 h 270"/>
                  <a:gd name="T10" fmla="*/ 144 w 210"/>
                  <a:gd name="T11" fmla="*/ 0 h 270"/>
                  <a:gd name="T12" fmla="*/ 136 w 210"/>
                  <a:gd name="T13" fmla="*/ 0 h 270"/>
                  <a:gd name="T14" fmla="*/ 127 w 210"/>
                  <a:gd name="T15" fmla="*/ 0 h 270"/>
                  <a:gd name="T16" fmla="*/ 0 w 210"/>
                  <a:gd name="T17" fmla="*/ 0 h 270"/>
                  <a:gd name="T18" fmla="*/ 14 w 210"/>
                  <a:gd name="T19" fmla="*/ 255 h 270"/>
                  <a:gd name="T20" fmla="*/ 121 w 210"/>
                  <a:gd name="T21" fmla="*/ 14 h 270"/>
                  <a:gd name="T22" fmla="*/ 130 w 210"/>
                  <a:gd name="T23" fmla="*/ 14 h 270"/>
                  <a:gd name="T24" fmla="*/ 138 w 210"/>
                  <a:gd name="T25" fmla="*/ 14 h 270"/>
                  <a:gd name="T26" fmla="*/ 144 w 210"/>
                  <a:gd name="T27" fmla="*/ 17 h 270"/>
                  <a:gd name="T28" fmla="*/ 153 w 210"/>
                  <a:gd name="T29" fmla="*/ 17 h 270"/>
                  <a:gd name="T30" fmla="*/ 158 w 210"/>
                  <a:gd name="T31" fmla="*/ 20 h 270"/>
                  <a:gd name="T32" fmla="*/ 164 w 210"/>
                  <a:gd name="T33" fmla="*/ 26 h 270"/>
                  <a:gd name="T34" fmla="*/ 169 w 210"/>
                  <a:gd name="T35" fmla="*/ 29 h 270"/>
                  <a:gd name="T36" fmla="*/ 175 w 210"/>
                  <a:gd name="T37" fmla="*/ 34 h 270"/>
                  <a:gd name="T38" fmla="*/ 178 w 210"/>
                  <a:gd name="T39" fmla="*/ 37 h 270"/>
                  <a:gd name="T40" fmla="*/ 184 w 210"/>
                  <a:gd name="T41" fmla="*/ 43 h 270"/>
                  <a:gd name="T42" fmla="*/ 186 w 210"/>
                  <a:gd name="T43" fmla="*/ 49 h 270"/>
                  <a:gd name="T44" fmla="*/ 189 w 210"/>
                  <a:gd name="T45" fmla="*/ 57 h 270"/>
                  <a:gd name="T46" fmla="*/ 192 w 210"/>
                  <a:gd name="T47" fmla="*/ 63 h 270"/>
                  <a:gd name="T48" fmla="*/ 192 w 210"/>
                  <a:gd name="T49" fmla="*/ 72 h 270"/>
                  <a:gd name="T50" fmla="*/ 195 w 210"/>
                  <a:gd name="T51" fmla="*/ 80 h 270"/>
                  <a:gd name="T52" fmla="*/ 195 w 210"/>
                  <a:gd name="T53" fmla="*/ 89 h 270"/>
                  <a:gd name="T54" fmla="*/ 195 w 210"/>
                  <a:gd name="T55" fmla="*/ 97 h 270"/>
                  <a:gd name="T56" fmla="*/ 192 w 210"/>
                  <a:gd name="T57" fmla="*/ 106 h 270"/>
                  <a:gd name="T58" fmla="*/ 186 w 210"/>
                  <a:gd name="T59" fmla="*/ 120 h 270"/>
                  <a:gd name="T60" fmla="*/ 181 w 210"/>
                  <a:gd name="T61" fmla="*/ 135 h 270"/>
                  <a:gd name="T62" fmla="*/ 169 w 210"/>
                  <a:gd name="T63" fmla="*/ 146 h 270"/>
                  <a:gd name="T64" fmla="*/ 155 w 210"/>
                  <a:gd name="T65" fmla="*/ 155 h 270"/>
                  <a:gd name="T66" fmla="*/ 133 w 210"/>
                  <a:gd name="T67" fmla="*/ 163 h 270"/>
                  <a:gd name="T68" fmla="*/ 54 w 210"/>
                  <a:gd name="T69" fmla="*/ 163 h 270"/>
                  <a:gd name="T70" fmla="*/ 14 w 210"/>
                  <a:gd name="T71" fmla="*/ 255 h 270"/>
                  <a:gd name="T72" fmla="*/ 68 w 210"/>
                  <a:gd name="T73" fmla="*/ 269 h 270"/>
                  <a:gd name="T74" fmla="*/ 121 w 210"/>
                  <a:gd name="T75" fmla="*/ 177 h 270"/>
                  <a:gd name="T76" fmla="*/ 130 w 210"/>
                  <a:gd name="T77" fmla="*/ 177 h 270"/>
                  <a:gd name="T78" fmla="*/ 138 w 210"/>
                  <a:gd name="T79" fmla="*/ 177 h 270"/>
                  <a:gd name="T80" fmla="*/ 147 w 210"/>
                  <a:gd name="T81" fmla="*/ 175 h 270"/>
                  <a:gd name="T82" fmla="*/ 155 w 210"/>
                  <a:gd name="T83" fmla="*/ 172 h 270"/>
                  <a:gd name="T84" fmla="*/ 164 w 210"/>
                  <a:gd name="T85" fmla="*/ 169 h 270"/>
                  <a:gd name="T86" fmla="*/ 169 w 210"/>
                  <a:gd name="T87" fmla="*/ 163 h 270"/>
                  <a:gd name="T88" fmla="*/ 178 w 210"/>
                  <a:gd name="T89" fmla="*/ 160 h 270"/>
                  <a:gd name="T90" fmla="*/ 184 w 210"/>
                  <a:gd name="T91" fmla="*/ 155 h 270"/>
                  <a:gd name="T92" fmla="*/ 192 w 210"/>
                  <a:gd name="T93" fmla="*/ 143 h 270"/>
                  <a:gd name="T94" fmla="*/ 198 w 210"/>
                  <a:gd name="T95" fmla="*/ 135 h 270"/>
                  <a:gd name="T96" fmla="*/ 201 w 210"/>
                  <a:gd name="T97" fmla="*/ 123 h 270"/>
                  <a:gd name="T98" fmla="*/ 206 w 210"/>
                  <a:gd name="T99" fmla="*/ 114 h 270"/>
                  <a:gd name="T100" fmla="*/ 206 w 210"/>
                  <a:gd name="T101" fmla="*/ 106 h 270"/>
                  <a:gd name="T102" fmla="*/ 209 w 210"/>
                  <a:gd name="T103" fmla="*/ 97 h 270"/>
                  <a:gd name="T104" fmla="*/ 209 w 210"/>
                  <a:gd name="T105" fmla="*/ 92 h 270"/>
                  <a:gd name="T106" fmla="*/ 209 w 210"/>
                  <a:gd name="T107" fmla="*/ 83 h 270"/>
                  <a:gd name="T108" fmla="*/ 209 w 210"/>
                  <a:gd name="T109" fmla="*/ 74 h 270"/>
                  <a:gd name="T110" fmla="*/ 206 w 210"/>
                  <a:gd name="T111" fmla="*/ 63 h 270"/>
                  <a:gd name="T112" fmla="*/ 203 w 210"/>
                  <a:gd name="T113" fmla="*/ 54 h 270"/>
                  <a:gd name="T114" fmla="*/ 201 w 210"/>
                  <a:gd name="T115" fmla="*/ 46 h 270"/>
                  <a:gd name="T116" fmla="*/ 198 w 210"/>
                  <a:gd name="T117" fmla="*/ 40 h 270"/>
                  <a:gd name="T118" fmla="*/ 192 w 210"/>
                  <a:gd name="T119" fmla="*/ 31 h 270"/>
                  <a:gd name="T120" fmla="*/ 186 w 210"/>
                  <a:gd name="T121" fmla="*/ 26 h 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 h="270">
                    <a:moveTo>
                      <a:pt x="184" y="23"/>
                    </a:moveTo>
                    <a:lnTo>
                      <a:pt x="181" y="20"/>
                    </a:lnTo>
                    <a:lnTo>
                      <a:pt x="178" y="17"/>
                    </a:lnTo>
                    <a:lnTo>
                      <a:pt x="175" y="14"/>
                    </a:lnTo>
                    <a:lnTo>
                      <a:pt x="172" y="11"/>
                    </a:lnTo>
                    <a:lnTo>
                      <a:pt x="169" y="11"/>
                    </a:lnTo>
                    <a:lnTo>
                      <a:pt x="164" y="9"/>
                    </a:lnTo>
                    <a:lnTo>
                      <a:pt x="161" y="6"/>
                    </a:lnTo>
                    <a:lnTo>
                      <a:pt x="158" y="6"/>
                    </a:lnTo>
                    <a:lnTo>
                      <a:pt x="153" y="3"/>
                    </a:lnTo>
                    <a:lnTo>
                      <a:pt x="150" y="3"/>
                    </a:lnTo>
                    <a:lnTo>
                      <a:pt x="144" y="0"/>
                    </a:lnTo>
                    <a:lnTo>
                      <a:pt x="141" y="0"/>
                    </a:lnTo>
                    <a:lnTo>
                      <a:pt x="136" y="0"/>
                    </a:lnTo>
                    <a:lnTo>
                      <a:pt x="133" y="0"/>
                    </a:lnTo>
                    <a:lnTo>
                      <a:pt x="127" y="0"/>
                    </a:lnTo>
                    <a:lnTo>
                      <a:pt x="121" y="0"/>
                    </a:lnTo>
                    <a:lnTo>
                      <a:pt x="0" y="0"/>
                    </a:lnTo>
                    <a:lnTo>
                      <a:pt x="0" y="269"/>
                    </a:lnTo>
                    <a:lnTo>
                      <a:pt x="14" y="255"/>
                    </a:lnTo>
                    <a:lnTo>
                      <a:pt x="14" y="14"/>
                    </a:lnTo>
                    <a:lnTo>
                      <a:pt x="121" y="14"/>
                    </a:lnTo>
                    <a:lnTo>
                      <a:pt x="127" y="14"/>
                    </a:lnTo>
                    <a:lnTo>
                      <a:pt x="130" y="14"/>
                    </a:lnTo>
                    <a:lnTo>
                      <a:pt x="136" y="14"/>
                    </a:lnTo>
                    <a:lnTo>
                      <a:pt x="138" y="14"/>
                    </a:lnTo>
                    <a:lnTo>
                      <a:pt x="141" y="17"/>
                    </a:lnTo>
                    <a:lnTo>
                      <a:pt x="144" y="17"/>
                    </a:lnTo>
                    <a:lnTo>
                      <a:pt x="150" y="17"/>
                    </a:lnTo>
                    <a:lnTo>
                      <a:pt x="153" y="17"/>
                    </a:lnTo>
                    <a:lnTo>
                      <a:pt x="155" y="20"/>
                    </a:lnTo>
                    <a:lnTo>
                      <a:pt x="158" y="20"/>
                    </a:lnTo>
                    <a:lnTo>
                      <a:pt x="161" y="23"/>
                    </a:lnTo>
                    <a:lnTo>
                      <a:pt x="164" y="26"/>
                    </a:lnTo>
                    <a:lnTo>
                      <a:pt x="167" y="26"/>
                    </a:lnTo>
                    <a:lnTo>
                      <a:pt x="169" y="29"/>
                    </a:lnTo>
                    <a:lnTo>
                      <a:pt x="172" y="31"/>
                    </a:lnTo>
                    <a:lnTo>
                      <a:pt x="175" y="34"/>
                    </a:lnTo>
                    <a:lnTo>
                      <a:pt x="178" y="34"/>
                    </a:lnTo>
                    <a:lnTo>
                      <a:pt x="178" y="37"/>
                    </a:lnTo>
                    <a:lnTo>
                      <a:pt x="181" y="40"/>
                    </a:lnTo>
                    <a:lnTo>
                      <a:pt x="184" y="43"/>
                    </a:lnTo>
                    <a:lnTo>
                      <a:pt x="184" y="46"/>
                    </a:lnTo>
                    <a:lnTo>
                      <a:pt x="186" y="49"/>
                    </a:lnTo>
                    <a:lnTo>
                      <a:pt x="186" y="54"/>
                    </a:lnTo>
                    <a:lnTo>
                      <a:pt x="189" y="57"/>
                    </a:lnTo>
                    <a:lnTo>
                      <a:pt x="189" y="60"/>
                    </a:lnTo>
                    <a:lnTo>
                      <a:pt x="192" y="63"/>
                    </a:lnTo>
                    <a:lnTo>
                      <a:pt x="192" y="69"/>
                    </a:lnTo>
                    <a:lnTo>
                      <a:pt x="192" y="72"/>
                    </a:lnTo>
                    <a:lnTo>
                      <a:pt x="192" y="74"/>
                    </a:lnTo>
                    <a:lnTo>
                      <a:pt x="195" y="80"/>
                    </a:lnTo>
                    <a:lnTo>
                      <a:pt x="195" y="83"/>
                    </a:lnTo>
                    <a:lnTo>
                      <a:pt x="195" y="89"/>
                    </a:lnTo>
                    <a:lnTo>
                      <a:pt x="195" y="92"/>
                    </a:lnTo>
                    <a:lnTo>
                      <a:pt x="195" y="97"/>
                    </a:lnTo>
                    <a:lnTo>
                      <a:pt x="192" y="100"/>
                    </a:lnTo>
                    <a:lnTo>
                      <a:pt x="192" y="106"/>
                    </a:lnTo>
                    <a:lnTo>
                      <a:pt x="189" y="114"/>
                    </a:lnTo>
                    <a:lnTo>
                      <a:pt x="186" y="120"/>
                    </a:lnTo>
                    <a:lnTo>
                      <a:pt x="184" y="126"/>
                    </a:lnTo>
                    <a:lnTo>
                      <a:pt x="181" y="135"/>
                    </a:lnTo>
                    <a:lnTo>
                      <a:pt x="175" y="140"/>
                    </a:lnTo>
                    <a:lnTo>
                      <a:pt x="169" y="146"/>
                    </a:lnTo>
                    <a:lnTo>
                      <a:pt x="164" y="152"/>
                    </a:lnTo>
                    <a:lnTo>
                      <a:pt x="155" y="155"/>
                    </a:lnTo>
                    <a:lnTo>
                      <a:pt x="144" y="160"/>
                    </a:lnTo>
                    <a:lnTo>
                      <a:pt x="133" y="163"/>
                    </a:lnTo>
                    <a:lnTo>
                      <a:pt x="121" y="163"/>
                    </a:lnTo>
                    <a:lnTo>
                      <a:pt x="54" y="163"/>
                    </a:lnTo>
                    <a:lnTo>
                      <a:pt x="54" y="255"/>
                    </a:lnTo>
                    <a:lnTo>
                      <a:pt x="14" y="255"/>
                    </a:lnTo>
                    <a:lnTo>
                      <a:pt x="0" y="269"/>
                    </a:lnTo>
                    <a:lnTo>
                      <a:pt x="68" y="269"/>
                    </a:lnTo>
                    <a:lnTo>
                      <a:pt x="68" y="177"/>
                    </a:lnTo>
                    <a:lnTo>
                      <a:pt x="121" y="177"/>
                    </a:lnTo>
                    <a:lnTo>
                      <a:pt x="124" y="177"/>
                    </a:lnTo>
                    <a:lnTo>
                      <a:pt x="130" y="177"/>
                    </a:lnTo>
                    <a:lnTo>
                      <a:pt x="136" y="177"/>
                    </a:lnTo>
                    <a:lnTo>
                      <a:pt x="138" y="177"/>
                    </a:lnTo>
                    <a:lnTo>
                      <a:pt x="144" y="175"/>
                    </a:lnTo>
                    <a:lnTo>
                      <a:pt x="147" y="175"/>
                    </a:lnTo>
                    <a:lnTo>
                      <a:pt x="153" y="175"/>
                    </a:lnTo>
                    <a:lnTo>
                      <a:pt x="155" y="172"/>
                    </a:lnTo>
                    <a:lnTo>
                      <a:pt x="158" y="169"/>
                    </a:lnTo>
                    <a:lnTo>
                      <a:pt x="164" y="169"/>
                    </a:lnTo>
                    <a:lnTo>
                      <a:pt x="167" y="166"/>
                    </a:lnTo>
                    <a:lnTo>
                      <a:pt x="169" y="163"/>
                    </a:lnTo>
                    <a:lnTo>
                      <a:pt x="172" y="163"/>
                    </a:lnTo>
                    <a:lnTo>
                      <a:pt x="178" y="160"/>
                    </a:lnTo>
                    <a:lnTo>
                      <a:pt x="181" y="157"/>
                    </a:lnTo>
                    <a:lnTo>
                      <a:pt x="184" y="155"/>
                    </a:lnTo>
                    <a:lnTo>
                      <a:pt x="186" y="149"/>
                    </a:lnTo>
                    <a:lnTo>
                      <a:pt x="192" y="143"/>
                    </a:lnTo>
                    <a:lnTo>
                      <a:pt x="195" y="140"/>
                    </a:lnTo>
                    <a:lnTo>
                      <a:pt x="198" y="135"/>
                    </a:lnTo>
                    <a:lnTo>
                      <a:pt x="201" y="129"/>
                    </a:lnTo>
                    <a:lnTo>
                      <a:pt x="201" y="123"/>
                    </a:lnTo>
                    <a:lnTo>
                      <a:pt x="203" y="120"/>
                    </a:lnTo>
                    <a:lnTo>
                      <a:pt x="206" y="114"/>
                    </a:lnTo>
                    <a:lnTo>
                      <a:pt x="206" y="109"/>
                    </a:lnTo>
                    <a:lnTo>
                      <a:pt x="206" y="106"/>
                    </a:lnTo>
                    <a:lnTo>
                      <a:pt x="206" y="100"/>
                    </a:lnTo>
                    <a:lnTo>
                      <a:pt x="209" y="97"/>
                    </a:lnTo>
                    <a:lnTo>
                      <a:pt x="209" y="94"/>
                    </a:lnTo>
                    <a:lnTo>
                      <a:pt x="209" y="92"/>
                    </a:lnTo>
                    <a:lnTo>
                      <a:pt x="209" y="89"/>
                    </a:lnTo>
                    <a:lnTo>
                      <a:pt x="209" y="83"/>
                    </a:lnTo>
                    <a:lnTo>
                      <a:pt x="209" y="77"/>
                    </a:lnTo>
                    <a:lnTo>
                      <a:pt x="209" y="74"/>
                    </a:lnTo>
                    <a:lnTo>
                      <a:pt x="206" y="69"/>
                    </a:lnTo>
                    <a:lnTo>
                      <a:pt x="206" y="63"/>
                    </a:lnTo>
                    <a:lnTo>
                      <a:pt x="206" y="60"/>
                    </a:lnTo>
                    <a:lnTo>
                      <a:pt x="203" y="54"/>
                    </a:lnTo>
                    <a:lnTo>
                      <a:pt x="203" y="52"/>
                    </a:lnTo>
                    <a:lnTo>
                      <a:pt x="201" y="46"/>
                    </a:lnTo>
                    <a:lnTo>
                      <a:pt x="201" y="43"/>
                    </a:lnTo>
                    <a:lnTo>
                      <a:pt x="198" y="40"/>
                    </a:lnTo>
                    <a:lnTo>
                      <a:pt x="195" y="34"/>
                    </a:lnTo>
                    <a:lnTo>
                      <a:pt x="192" y="31"/>
                    </a:lnTo>
                    <a:lnTo>
                      <a:pt x="189" y="29"/>
                    </a:lnTo>
                    <a:lnTo>
                      <a:pt x="186" y="26"/>
                    </a:lnTo>
                    <a:lnTo>
                      <a:pt x="184" y="23"/>
                    </a:lnTo>
                  </a:path>
                </a:pathLst>
              </a:custGeom>
              <a:solidFill>
                <a:srgbClr val="014F45"/>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grpSp>
            <p:nvGrpSpPr>
              <p:cNvPr id="2064" name="Group 137"/>
              <p:cNvGrpSpPr>
                <a:grpSpLocks/>
              </p:cNvGrpSpPr>
              <p:nvPr/>
            </p:nvGrpSpPr>
            <p:grpSpPr bwMode="auto">
              <a:xfrm>
                <a:off x="4544" y="1530"/>
                <a:ext cx="230" cy="270"/>
                <a:chOff x="4544" y="1530"/>
                <a:chExt cx="230" cy="270"/>
              </a:xfrm>
            </p:grpSpPr>
            <p:sp>
              <p:nvSpPr>
                <p:cNvPr id="2065" name="Freeform 138"/>
                <p:cNvSpPr>
                  <a:spLocks/>
                </p:cNvSpPr>
                <p:nvPr/>
              </p:nvSpPr>
              <p:spPr bwMode="auto">
                <a:xfrm>
                  <a:off x="4598" y="1577"/>
                  <a:ext cx="119" cy="176"/>
                </a:xfrm>
                <a:custGeom>
                  <a:avLst/>
                  <a:gdLst>
                    <a:gd name="T0" fmla="*/ 97 w 119"/>
                    <a:gd name="T1" fmla="*/ 14 h 176"/>
                    <a:gd name="T2" fmla="*/ 91 w 119"/>
                    <a:gd name="T3" fmla="*/ 8 h 176"/>
                    <a:gd name="T4" fmla="*/ 86 w 119"/>
                    <a:gd name="T5" fmla="*/ 5 h 176"/>
                    <a:gd name="T6" fmla="*/ 80 w 119"/>
                    <a:gd name="T7" fmla="*/ 3 h 176"/>
                    <a:gd name="T8" fmla="*/ 72 w 119"/>
                    <a:gd name="T9" fmla="*/ 3 h 176"/>
                    <a:gd name="T10" fmla="*/ 70 w 119"/>
                    <a:gd name="T11" fmla="*/ 0 h 176"/>
                    <a:gd name="T12" fmla="*/ 64 w 119"/>
                    <a:gd name="T13" fmla="*/ 0 h 176"/>
                    <a:gd name="T14" fmla="*/ 59 w 119"/>
                    <a:gd name="T15" fmla="*/ 0 h 176"/>
                    <a:gd name="T16" fmla="*/ 0 w 119"/>
                    <a:gd name="T17" fmla="*/ 0 h 176"/>
                    <a:gd name="T18" fmla="*/ 16 w 119"/>
                    <a:gd name="T19" fmla="*/ 161 h 176"/>
                    <a:gd name="T20" fmla="*/ 56 w 119"/>
                    <a:gd name="T21" fmla="*/ 14 h 176"/>
                    <a:gd name="T22" fmla="*/ 62 w 119"/>
                    <a:gd name="T23" fmla="*/ 14 h 176"/>
                    <a:gd name="T24" fmla="*/ 67 w 119"/>
                    <a:gd name="T25" fmla="*/ 14 h 176"/>
                    <a:gd name="T26" fmla="*/ 70 w 119"/>
                    <a:gd name="T27" fmla="*/ 16 h 176"/>
                    <a:gd name="T28" fmla="*/ 75 w 119"/>
                    <a:gd name="T29" fmla="*/ 16 h 176"/>
                    <a:gd name="T30" fmla="*/ 80 w 119"/>
                    <a:gd name="T31" fmla="*/ 19 h 176"/>
                    <a:gd name="T32" fmla="*/ 86 w 119"/>
                    <a:gd name="T33" fmla="*/ 22 h 176"/>
                    <a:gd name="T34" fmla="*/ 89 w 119"/>
                    <a:gd name="T35" fmla="*/ 25 h 176"/>
                    <a:gd name="T36" fmla="*/ 91 w 119"/>
                    <a:gd name="T37" fmla="*/ 30 h 176"/>
                    <a:gd name="T38" fmla="*/ 97 w 119"/>
                    <a:gd name="T39" fmla="*/ 36 h 176"/>
                    <a:gd name="T40" fmla="*/ 99 w 119"/>
                    <a:gd name="T41" fmla="*/ 41 h 176"/>
                    <a:gd name="T42" fmla="*/ 99 w 119"/>
                    <a:gd name="T43" fmla="*/ 49 h 176"/>
                    <a:gd name="T44" fmla="*/ 102 w 119"/>
                    <a:gd name="T45" fmla="*/ 57 h 176"/>
                    <a:gd name="T46" fmla="*/ 105 w 119"/>
                    <a:gd name="T47" fmla="*/ 66 h 176"/>
                    <a:gd name="T48" fmla="*/ 105 w 119"/>
                    <a:gd name="T49" fmla="*/ 74 h 176"/>
                    <a:gd name="T50" fmla="*/ 105 w 119"/>
                    <a:gd name="T51" fmla="*/ 85 h 176"/>
                    <a:gd name="T52" fmla="*/ 105 w 119"/>
                    <a:gd name="T53" fmla="*/ 93 h 176"/>
                    <a:gd name="T54" fmla="*/ 105 w 119"/>
                    <a:gd name="T55" fmla="*/ 104 h 176"/>
                    <a:gd name="T56" fmla="*/ 102 w 119"/>
                    <a:gd name="T57" fmla="*/ 118 h 176"/>
                    <a:gd name="T58" fmla="*/ 97 w 119"/>
                    <a:gd name="T59" fmla="*/ 129 h 176"/>
                    <a:gd name="T60" fmla="*/ 91 w 119"/>
                    <a:gd name="T61" fmla="*/ 142 h 176"/>
                    <a:gd name="T62" fmla="*/ 83 w 119"/>
                    <a:gd name="T63" fmla="*/ 150 h 176"/>
                    <a:gd name="T64" fmla="*/ 72 w 119"/>
                    <a:gd name="T65" fmla="*/ 159 h 176"/>
                    <a:gd name="T66" fmla="*/ 56 w 119"/>
                    <a:gd name="T67" fmla="*/ 161 h 176"/>
                    <a:gd name="T68" fmla="*/ 0 w 119"/>
                    <a:gd name="T69" fmla="*/ 175 h 176"/>
                    <a:gd name="T70" fmla="*/ 59 w 119"/>
                    <a:gd name="T71" fmla="*/ 175 h 176"/>
                    <a:gd name="T72" fmla="*/ 64 w 119"/>
                    <a:gd name="T73" fmla="*/ 175 h 176"/>
                    <a:gd name="T74" fmla="*/ 70 w 119"/>
                    <a:gd name="T75" fmla="*/ 172 h 176"/>
                    <a:gd name="T76" fmla="*/ 75 w 119"/>
                    <a:gd name="T77" fmla="*/ 172 h 176"/>
                    <a:gd name="T78" fmla="*/ 80 w 119"/>
                    <a:gd name="T79" fmla="*/ 170 h 176"/>
                    <a:gd name="T80" fmla="*/ 86 w 119"/>
                    <a:gd name="T81" fmla="*/ 167 h 176"/>
                    <a:gd name="T82" fmla="*/ 89 w 119"/>
                    <a:gd name="T83" fmla="*/ 164 h 176"/>
                    <a:gd name="T84" fmla="*/ 94 w 119"/>
                    <a:gd name="T85" fmla="*/ 161 h 176"/>
                    <a:gd name="T86" fmla="*/ 99 w 119"/>
                    <a:gd name="T87" fmla="*/ 156 h 176"/>
                    <a:gd name="T88" fmla="*/ 105 w 119"/>
                    <a:gd name="T89" fmla="*/ 145 h 176"/>
                    <a:gd name="T90" fmla="*/ 110 w 119"/>
                    <a:gd name="T91" fmla="*/ 137 h 176"/>
                    <a:gd name="T92" fmla="*/ 113 w 119"/>
                    <a:gd name="T93" fmla="*/ 126 h 176"/>
                    <a:gd name="T94" fmla="*/ 115 w 119"/>
                    <a:gd name="T95" fmla="*/ 118 h 176"/>
                    <a:gd name="T96" fmla="*/ 118 w 119"/>
                    <a:gd name="T97" fmla="*/ 107 h 176"/>
                    <a:gd name="T98" fmla="*/ 118 w 119"/>
                    <a:gd name="T99" fmla="*/ 98 h 176"/>
                    <a:gd name="T100" fmla="*/ 118 w 119"/>
                    <a:gd name="T101" fmla="*/ 90 h 176"/>
                    <a:gd name="T102" fmla="*/ 118 w 119"/>
                    <a:gd name="T103" fmla="*/ 79 h 176"/>
                    <a:gd name="T104" fmla="*/ 118 w 119"/>
                    <a:gd name="T105" fmla="*/ 68 h 176"/>
                    <a:gd name="T106" fmla="*/ 115 w 119"/>
                    <a:gd name="T107" fmla="*/ 57 h 176"/>
                    <a:gd name="T108" fmla="*/ 115 w 119"/>
                    <a:gd name="T109" fmla="*/ 49 h 176"/>
                    <a:gd name="T110" fmla="*/ 113 w 119"/>
                    <a:gd name="T111" fmla="*/ 38 h 176"/>
                    <a:gd name="T112" fmla="*/ 110 w 119"/>
                    <a:gd name="T113" fmla="*/ 30 h 176"/>
                    <a:gd name="T114" fmla="*/ 105 w 119"/>
                    <a:gd name="T115" fmla="*/ 25 h 176"/>
                    <a:gd name="T116" fmla="*/ 99 w 119"/>
                    <a:gd name="T117" fmla="*/ 19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 h="176">
                      <a:moveTo>
                        <a:pt x="99" y="16"/>
                      </a:moveTo>
                      <a:lnTo>
                        <a:pt x="97" y="14"/>
                      </a:lnTo>
                      <a:lnTo>
                        <a:pt x="94" y="11"/>
                      </a:lnTo>
                      <a:lnTo>
                        <a:pt x="91" y="8"/>
                      </a:lnTo>
                      <a:lnTo>
                        <a:pt x="89" y="8"/>
                      </a:lnTo>
                      <a:lnTo>
                        <a:pt x="86" y="5"/>
                      </a:lnTo>
                      <a:lnTo>
                        <a:pt x="83" y="5"/>
                      </a:lnTo>
                      <a:lnTo>
                        <a:pt x="80" y="3"/>
                      </a:lnTo>
                      <a:lnTo>
                        <a:pt x="78" y="3"/>
                      </a:lnTo>
                      <a:lnTo>
                        <a:pt x="72" y="3"/>
                      </a:lnTo>
                      <a:lnTo>
                        <a:pt x="70" y="3"/>
                      </a:lnTo>
                      <a:lnTo>
                        <a:pt x="70" y="0"/>
                      </a:lnTo>
                      <a:lnTo>
                        <a:pt x="67" y="0"/>
                      </a:lnTo>
                      <a:lnTo>
                        <a:pt x="64" y="0"/>
                      </a:lnTo>
                      <a:lnTo>
                        <a:pt x="62" y="0"/>
                      </a:lnTo>
                      <a:lnTo>
                        <a:pt x="59" y="0"/>
                      </a:lnTo>
                      <a:lnTo>
                        <a:pt x="56" y="0"/>
                      </a:lnTo>
                      <a:lnTo>
                        <a:pt x="0" y="0"/>
                      </a:lnTo>
                      <a:lnTo>
                        <a:pt x="0" y="175"/>
                      </a:lnTo>
                      <a:lnTo>
                        <a:pt x="16" y="161"/>
                      </a:lnTo>
                      <a:lnTo>
                        <a:pt x="16" y="14"/>
                      </a:lnTo>
                      <a:lnTo>
                        <a:pt x="56" y="14"/>
                      </a:lnTo>
                      <a:lnTo>
                        <a:pt x="59" y="14"/>
                      </a:lnTo>
                      <a:lnTo>
                        <a:pt x="62" y="14"/>
                      </a:lnTo>
                      <a:lnTo>
                        <a:pt x="64" y="14"/>
                      </a:lnTo>
                      <a:lnTo>
                        <a:pt x="67" y="14"/>
                      </a:lnTo>
                      <a:lnTo>
                        <a:pt x="67" y="16"/>
                      </a:lnTo>
                      <a:lnTo>
                        <a:pt x="70" y="16"/>
                      </a:lnTo>
                      <a:lnTo>
                        <a:pt x="72" y="16"/>
                      </a:lnTo>
                      <a:lnTo>
                        <a:pt x="75" y="16"/>
                      </a:lnTo>
                      <a:lnTo>
                        <a:pt x="78" y="19"/>
                      </a:lnTo>
                      <a:lnTo>
                        <a:pt x="80" y="19"/>
                      </a:lnTo>
                      <a:lnTo>
                        <a:pt x="83" y="22"/>
                      </a:lnTo>
                      <a:lnTo>
                        <a:pt x="86" y="22"/>
                      </a:lnTo>
                      <a:lnTo>
                        <a:pt x="86" y="25"/>
                      </a:lnTo>
                      <a:lnTo>
                        <a:pt x="89" y="25"/>
                      </a:lnTo>
                      <a:lnTo>
                        <a:pt x="91" y="27"/>
                      </a:lnTo>
                      <a:lnTo>
                        <a:pt x="91" y="30"/>
                      </a:lnTo>
                      <a:lnTo>
                        <a:pt x="94" y="33"/>
                      </a:lnTo>
                      <a:lnTo>
                        <a:pt x="97" y="36"/>
                      </a:lnTo>
                      <a:lnTo>
                        <a:pt x="97" y="38"/>
                      </a:lnTo>
                      <a:lnTo>
                        <a:pt x="99" y="41"/>
                      </a:lnTo>
                      <a:lnTo>
                        <a:pt x="99" y="44"/>
                      </a:lnTo>
                      <a:lnTo>
                        <a:pt x="99" y="49"/>
                      </a:lnTo>
                      <a:lnTo>
                        <a:pt x="102" y="52"/>
                      </a:lnTo>
                      <a:lnTo>
                        <a:pt x="102" y="57"/>
                      </a:lnTo>
                      <a:lnTo>
                        <a:pt x="102" y="60"/>
                      </a:lnTo>
                      <a:lnTo>
                        <a:pt x="105" y="66"/>
                      </a:lnTo>
                      <a:lnTo>
                        <a:pt x="105" y="71"/>
                      </a:lnTo>
                      <a:lnTo>
                        <a:pt x="105" y="74"/>
                      </a:lnTo>
                      <a:lnTo>
                        <a:pt x="105" y="79"/>
                      </a:lnTo>
                      <a:lnTo>
                        <a:pt x="105" y="85"/>
                      </a:lnTo>
                      <a:lnTo>
                        <a:pt x="105" y="90"/>
                      </a:lnTo>
                      <a:lnTo>
                        <a:pt x="105" y="93"/>
                      </a:lnTo>
                      <a:lnTo>
                        <a:pt x="105" y="98"/>
                      </a:lnTo>
                      <a:lnTo>
                        <a:pt x="105" y="104"/>
                      </a:lnTo>
                      <a:lnTo>
                        <a:pt x="102" y="109"/>
                      </a:lnTo>
                      <a:lnTo>
                        <a:pt x="102" y="118"/>
                      </a:lnTo>
                      <a:lnTo>
                        <a:pt x="99" y="123"/>
                      </a:lnTo>
                      <a:lnTo>
                        <a:pt x="97" y="129"/>
                      </a:lnTo>
                      <a:lnTo>
                        <a:pt x="94" y="137"/>
                      </a:lnTo>
                      <a:lnTo>
                        <a:pt x="91" y="142"/>
                      </a:lnTo>
                      <a:lnTo>
                        <a:pt x="89" y="148"/>
                      </a:lnTo>
                      <a:lnTo>
                        <a:pt x="83" y="150"/>
                      </a:lnTo>
                      <a:lnTo>
                        <a:pt x="78" y="156"/>
                      </a:lnTo>
                      <a:lnTo>
                        <a:pt x="72" y="159"/>
                      </a:lnTo>
                      <a:lnTo>
                        <a:pt x="64" y="161"/>
                      </a:lnTo>
                      <a:lnTo>
                        <a:pt x="56" y="161"/>
                      </a:lnTo>
                      <a:lnTo>
                        <a:pt x="16" y="161"/>
                      </a:lnTo>
                      <a:lnTo>
                        <a:pt x="0" y="175"/>
                      </a:lnTo>
                      <a:lnTo>
                        <a:pt x="56" y="175"/>
                      </a:lnTo>
                      <a:lnTo>
                        <a:pt x="59" y="175"/>
                      </a:lnTo>
                      <a:lnTo>
                        <a:pt x="62" y="175"/>
                      </a:lnTo>
                      <a:lnTo>
                        <a:pt x="64" y="175"/>
                      </a:lnTo>
                      <a:lnTo>
                        <a:pt x="67" y="175"/>
                      </a:lnTo>
                      <a:lnTo>
                        <a:pt x="70" y="172"/>
                      </a:lnTo>
                      <a:lnTo>
                        <a:pt x="72" y="172"/>
                      </a:lnTo>
                      <a:lnTo>
                        <a:pt x="75" y="172"/>
                      </a:lnTo>
                      <a:lnTo>
                        <a:pt x="78" y="170"/>
                      </a:lnTo>
                      <a:lnTo>
                        <a:pt x="80" y="170"/>
                      </a:lnTo>
                      <a:lnTo>
                        <a:pt x="83" y="170"/>
                      </a:lnTo>
                      <a:lnTo>
                        <a:pt x="86" y="167"/>
                      </a:lnTo>
                      <a:lnTo>
                        <a:pt x="89" y="167"/>
                      </a:lnTo>
                      <a:lnTo>
                        <a:pt x="89" y="164"/>
                      </a:lnTo>
                      <a:lnTo>
                        <a:pt x="91" y="164"/>
                      </a:lnTo>
                      <a:lnTo>
                        <a:pt x="94" y="161"/>
                      </a:lnTo>
                      <a:lnTo>
                        <a:pt x="97" y="159"/>
                      </a:lnTo>
                      <a:lnTo>
                        <a:pt x="99" y="156"/>
                      </a:lnTo>
                      <a:lnTo>
                        <a:pt x="102" y="150"/>
                      </a:lnTo>
                      <a:lnTo>
                        <a:pt x="105" y="145"/>
                      </a:lnTo>
                      <a:lnTo>
                        <a:pt x="107" y="142"/>
                      </a:lnTo>
                      <a:lnTo>
                        <a:pt x="110" y="137"/>
                      </a:lnTo>
                      <a:lnTo>
                        <a:pt x="113" y="131"/>
                      </a:lnTo>
                      <a:lnTo>
                        <a:pt x="113" y="126"/>
                      </a:lnTo>
                      <a:lnTo>
                        <a:pt x="115" y="120"/>
                      </a:lnTo>
                      <a:lnTo>
                        <a:pt x="115" y="118"/>
                      </a:lnTo>
                      <a:lnTo>
                        <a:pt x="115" y="112"/>
                      </a:lnTo>
                      <a:lnTo>
                        <a:pt x="118" y="107"/>
                      </a:lnTo>
                      <a:lnTo>
                        <a:pt x="118" y="101"/>
                      </a:lnTo>
                      <a:lnTo>
                        <a:pt x="118" y="98"/>
                      </a:lnTo>
                      <a:lnTo>
                        <a:pt x="118" y="93"/>
                      </a:lnTo>
                      <a:lnTo>
                        <a:pt x="118" y="90"/>
                      </a:lnTo>
                      <a:lnTo>
                        <a:pt x="118" y="85"/>
                      </a:lnTo>
                      <a:lnTo>
                        <a:pt x="118" y="79"/>
                      </a:lnTo>
                      <a:lnTo>
                        <a:pt x="118" y="74"/>
                      </a:lnTo>
                      <a:lnTo>
                        <a:pt x="118" y="68"/>
                      </a:lnTo>
                      <a:lnTo>
                        <a:pt x="118" y="63"/>
                      </a:lnTo>
                      <a:lnTo>
                        <a:pt x="115" y="57"/>
                      </a:lnTo>
                      <a:lnTo>
                        <a:pt x="115" y="52"/>
                      </a:lnTo>
                      <a:lnTo>
                        <a:pt x="115" y="49"/>
                      </a:lnTo>
                      <a:lnTo>
                        <a:pt x="113" y="44"/>
                      </a:lnTo>
                      <a:lnTo>
                        <a:pt x="113" y="38"/>
                      </a:lnTo>
                      <a:lnTo>
                        <a:pt x="110" y="36"/>
                      </a:lnTo>
                      <a:lnTo>
                        <a:pt x="110" y="30"/>
                      </a:lnTo>
                      <a:lnTo>
                        <a:pt x="107" y="27"/>
                      </a:lnTo>
                      <a:lnTo>
                        <a:pt x="105" y="25"/>
                      </a:lnTo>
                      <a:lnTo>
                        <a:pt x="102" y="22"/>
                      </a:lnTo>
                      <a:lnTo>
                        <a:pt x="99" y="19"/>
                      </a:lnTo>
                      <a:lnTo>
                        <a:pt x="99" y="16"/>
                      </a:lnTo>
                    </a:path>
                  </a:pathLst>
                </a:custGeom>
                <a:solidFill>
                  <a:srgbClr val="014F45"/>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sp>
              <p:nvSpPr>
                <p:cNvPr id="2066" name="Freeform 139"/>
                <p:cNvSpPr>
                  <a:spLocks/>
                </p:cNvSpPr>
                <p:nvPr/>
              </p:nvSpPr>
              <p:spPr bwMode="auto">
                <a:xfrm>
                  <a:off x="4544" y="1530"/>
                  <a:ext cx="230" cy="270"/>
                </a:xfrm>
                <a:custGeom>
                  <a:avLst/>
                  <a:gdLst>
                    <a:gd name="T0" fmla="*/ 192 w 230"/>
                    <a:gd name="T1" fmla="*/ 23 h 270"/>
                    <a:gd name="T2" fmla="*/ 184 w 230"/>
                    <a:gd name="T3" fmla="*/ 17 h 270"/>
                    <a:gd name="T4" fmla="*/ 175 w 230"/>
                    <a:gd name="T5" fmla="*/ 11 h 270"/>
                    <a:gd name="T6" fmla="*/ 167 w 230"/>
                    <a:gd name="T7" fmla="*/ 9 h 270"/>
                    <a:gd name="T8" fmla="*/ 158 w 230"/>
                    <a:gd name="T9" fmla="*/ 3 h 270"/>
                    <a:gd name="T10" fmla="*/ 147 w 230"/>
                    <a:gd name="T11" fmla="*/ 3 h 270"/>
                    <a:gd name="T12" fmla="*/ 136 w 230"/>
                    <a:gd name="T13" fmla="*/ 0 h 270"/>
                    <a:gd name="T14" fmla="*/ 124 w 230"/>
                    <a:gd name="T15" fmla="*/ 0 h 270"/>
                    <a:gd name="T16" fmla="*/ 0 w 230"/>
                    <a:gd name="T17" fmla="*/ 0 h 270"/>
                    <a:gd name="T18" fmla="*/ 14 w 230"/>
                    <a:gd name="T19" fmla="*/ 255 h 270"/>
                    <a:gd name="T20" fmla="*/ 119 w 230"/>
                    <a:gd name="T21" fmla="*/ 14 h 270"/>
                    <a:gd name="T22" fmla="*/ 130 w 230"/>
                    <a:gd name="T23" fmla="*/ 14 h 270"/>
                    <a:gd name="T24" fmla="*/ 139 w 230"/>
                    <a:gd name="T25" fmla="*/ 14 h 270"/>
                    <a:gd name="T26" fmla="*/ 147 w 230"/>
                    <a:gd name="T27" fmla="*/ 17 h 270"/>
                    <a:gd name="T28" fmla="*/ 155 w 230"/>
                    <a:gd name="T29" fmla="*/ 20 h 270"/>
                    <a:gd name="T30" fmla="*/ 164 w 230"/>
                    <a:gd name="T31" fmla="*/ 23 h 270"/>
                    <a:gd name="T32" fmla="*/ 172 w 230"/>
                    <a:gd name="T33" fmla="*/ 29 h 270"/>
                    <a:gd name="T34" fmla="*/ 178 w 230"/>
                    <a:gd name="T35" fmla="*/ 31 h 270"/>
                    <a:gd name="T36" fmla="*/ 187 w 230"/>
                    <a:gd name="T37" fmla="*/ 37 h 270"/>
                    <a:gd name="T38" fmla="*/ 195 w 230"/>
                    <a:gd name="T39" fmla="*/ 49 h 270"/>
                    <a:gd name="T40" fmla="*/ 201 w 230"/>
                    <a:gd name="T41" fmla="*/ 60 h 270"/>
                    <a:gd name="T42" fmla="*/ 206 w 230"/>
                    <a:gd name="T43" fmla="*/ 72 h 270"/>
                    <a:gd name="T44" fmla="*/ 209 w 230"/>
                    <a:gd name="T45" fmla="*/ 86 h 270"/>
                    <a:gd name="T46" fmla="*/ 212 w 230"/>
                    <a:gd name="T47" fmla="*/ 97 h 270"/>
                    <a:gd name="T48" fmla="*/ 215 w 230"/>
                    <a:gd name="T49" fmla="*/ 109 h 270"/>
                    <a:gd name="T50" fmla="*/ 215 w 230"/>
                    <a:gd name="T51" fmla="*/ 120 h 270"/>
                    <a:gd name="T52" fmla="*/ 215 w 230"/>
                    <a:gd name="T53" fmla="*/ 129 h 270"/>
                    <a:gd name="T54" fmla="*/ 215 w 230"/>
                    <a:gd name="T55" fmla="*/ 140 h 270"/>
                    <a:gd name="T56" fmla="*/ 212 w 230"/>
                    <a:gd name="T57" fmla="*/ 157 h 270"/>
                    <a:gd name="T58" fmla="*/ 209 w 230"/>
                    <a:gd name="T59" fmla="*/ 177 h 270"/>
                    <a:gd name="T60" fmla="*/ 201 w 230"/>
                    <a:gd name="T61" fmla="*/ 200 h 270"/>
                    <a:gd name="T62" fmla="*/ 189 w 230"/>
                    <a:gd name="T63" fmla="*/ 220 h 270"/>
                    <a:gd name="T64" fmla="*/ 172 w 230"/>
                    <a:gd name="T65" fmla="*/ 238 h 270"/>
                    <a:gd name="T66" fmla="*/ 147 w 230"/>
                    <a:gd name="T67" fmla="*/ 252 h 270"/>
                    <a:gd name="T68" fmla="*/ 119 w 230"/>
                    <a:gd name="T69" fmla="*/ 255 h 270"/>
                    <a:gd name="T70" fmla="*/ 0 w 230"/>
                    <a:gd name="T71" fmla="*/ 269 h 270"/>
                    <a:gd name="T72" fmla="*/ 122 w 230"/>
                    <a:gd name="T73" fmla="*/ 269 h 270"/>
                    <a:gd name="T74" fmla="*/ 133 w 230"/>
                    <a:gd name="T75" fmla="*/ 269 h 270"/>
                    <a:gd name="T76" fmla="*/ 144 w 230"/>
                    <a:gd name="T77" fmla="*/ 266 h 270"/>
                    <a:gd name="T78" fmla="*/ 153 w 230"/>
                    <a:gd name="T79" fmla="*/ 263 h 270"/>
                    <a:gd name="T80" fmla="*/ 164 w 230"/>
                    <a:gd name="T81" fmla="*/ 260 h 270"/>
                    <a:gd name="T82" fmla="*/ 172 w 230"/>
                    <a:gd name="T83" fmla="*/ 258 h 270"/>
                    <a:gd name="T84" fmla="*/ 181 w 230"/>
                    <a:gd name="T85" fmla="*/ 252 h 270"/>
                    <a:gd name="T86" fmla="*/ 187 w 230"/>
                    <a:gd name="T87" fmla="*/ 246 h 270"/>
                    <a:gd name="T88" fmla="*/ 198 w 230"/>
                    <a:gd name="T89" fmla="*/ 235 h 270"/>
                    <a:gd name="T90" fmla="*/ 209 w 230"/>
                    <a:gd name="T91" fmla="*/ 220 h 270"/>
                    <a:gd name="T92" fmla="*/ 215 w 230"/>
                    <a:gd name="T93" fmla="*/ 203 h 270"/>
                    <a:gd name="T94" fmla="*/ 221 w 230"/>
                    <a:gd name="T95" fmla="*/ 189 h 270"/>
                    <a:gd name="T96" fmla="*/ 226 w 230"/>
                    <a:gd name="T97" fmla="*/ 172 h 270"/>
                    <a:gd name="T98" fmla="*/ 229 w 230"/>
                    <a:gd name="T99" fmla="*/ 157 h 270"/>
                    <a:gd name="T100" fmla="*/ 229 w 230"/>
                    <a:gd name="T101" fmla="*/ 143 h 270"/>
                    <a:gd name="T102" fmla="*/ 229 w 230"/>
                    <a:gd name="T103" fmla="*/ 132 h 270"/>
                    <a:gd name="T104" fmla="*/ 229 w 230"/>
                    <a:gd name="T105" fmla="*/ 123 h 270"/>
                    <a:gd name="T106" fmla="*/ 229 w 230"/>
                    <a:gd name="T107" fmla="*/ 112 h 270"/>
                    <a:gd name="T108" fmla="*/ 229 w 230"/>
                    <a:gd name="T109" fmla="*/ 100 h 270"/>
                    <a:gd name="T110" fmla="*/ 226 w 230"/>
                    <a:gd name="T111" fmla="*/ 86 h 270"/>
                    <a:gd name="T112" fmla="*/ 221 w 230"/>
                    <a:gd name="T113" fmla="*/ 74 h 270"/>
                    <a:gd name="T114" fmla="*/ 218 w 230"/>
                    <a:gd name="T115" fmla="*/ 60 h 270"/>
                    <a:gd name="T116" fmla="*/ 209 w 230"/>
                    <a:gd name="T117" fmla="*/ 46 h 270"/>
                    <a:gd name="T118" fmla="*/ 201 w 230"/>
                    <a:gd name="T119" fmla="*/ 34 h 2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 h="270">
                      <a:moveTo>
                        <a:pt x="195" y="29"/>
                      </a:moveTo>
                      <a:lnTo>
                        <a:pt x="192" y="23"/>
                      </a:lnTo>
                      <a:lnTo>
                        <a:pt x="189" y="20"/>
                      </a:lnTo>
                      <a:lnTo>
                        <a:pt x="184" y="17"/>
                      </a:lnTo>
                      <a:lnTo>
                        <a:pt x="181" y="14"/>
                      </a:lnTo>
                      <a:lnTo>
                        <a:pt x="175" y="11"/>
                      </a:lnTo>
                      <a:lnTo>
                        <a:pt x="172" y="11"/>
                      </a:lnTo>
                      <a:lnTo>
                        <a:pt x="167" y="9"/>
                      </a:lnTo>
                      <a:lnTo>
                        <a:pt x="161" y="6"/>
                      </a:lnTo>
                      <a:lnTo>
                        <a:pt x="158" y="3"/>
                      </a:lnTo>
                      <a:lnTo>
                        <a:pt x="153" y="3"/>
                      </a:lnTo>
                      <a:lnTo>
                        <a:pt x="147" y="3"/>
                      </a:lnTo>
                      <a:lnTo>
                        <a:pt x="141" y="0"/>
                      </a:lnTo>
                      <a:lnTo>
                        <a:pt x="136" y="0"/>
                      </a:lnTo>
                      <a:lnTo>
                        <a:pt x="130" y="0"/>
                      </a:lnTo>
                      <a:lnTo>
                        <a:pt x="124" y="0"/>
                      </a:lnTo>
                      <a:lnTo>
                        <a:pt x="119" y="0"/>
                      </a:lnTo>
                      <a:lnTo>
                        <a:pt x="0" y="0"/>
                      </a:lnTo>
                      <a:lnTo>
                        <a:pt x="0" y="269"/>
                      </a:lnTo>
                      <a:lnTo>
                        <a:pt x="14" y="255"/>
                      </a:lnTo>
                      <a:lnTo>
                        <a:pt x="14" y="14"/>
                      </a:lnTo>
                      <a:lnTo>
                        <a:pt x="119" y="14"/>
                      </a:lnTo>
                      <a:lnTo>
                        <a:pt x="124" y="14"/>
                      </a:lnTo>
                      <a:lnTo>
                        <a:pt x="130" y="14"/>
                      </a:lnTo>
                      <a:lnTo>
                        <a:pt x="136" y="14"/>
                      </a:lnTo>
                      <a:lnTo>
                        <a:pt x="139" y="14"/>
                      </a:lnTo>
                      <a:lnTo>
                        <a:pt x="144" y="17"/>
                      </a:lnTo>
                      <a:lnTo>
                        <a:pt x="147" y="17"/>
                      </a:lnTo>
                      <a:lnTo>
                        <a:pt x="153" y="17"/>
                      </a:lnTo>
                      <a:lnTo>
                        <a:pt x="155" y="20"/>
                      </a:lnTo>
                      <a:lnTo>
                        <a:pt x="161" y="20"/>
                      </a:lnTo>
                      <a:lnTo>
                        <a:pt x="164" y="23"/>
                      </a:lnTo>
                      <a:lnTo>
                        <a:pt x="167" y="26"/>
                      </a:lnTo>
                      <a:lnTo>
                        <a:pt x="172" y="29"/>
                      </a:lnTo>
                      <a:lnTo>
                        <a:pt x="175" y="29"/>
                      </a:lnTo>
                      <a:lnTo>
                        <a:pt x="178" y="31"/>
                      </a:lnTo>
                      <a:lnTo>
                        <a:pt x="181" y="34"/>
                      </a:lnTo>
                      <a:lnTo>
                        <a:pt x="187" y="37"/>
                      </a:lnTo>
                      <a:lnTo>
                        <a:pt x="189" y="43"/>
                      </a:lnTo>
                      <a:lnTo>
                        <a:pt x="195" y="49"/>
                      </a:lnTo>
                      <a:lnTo>
                        <a:pt x="198" y="54"/>
                      </a:lnTo>
                      <a:lnTo>
                        <a:pt x="201" y="60"/>
                      </a:lnTo>
                      <a:lnTo>
                        <a:pt x="204" y="66"/>
                      </a:lnTo>
                      <a:lnTo>
                        <a:pt x="206" y="72"/>
                      </a:lnTo>
                      <a:lnTo>
                        <a:pt x="209" y="77"/>
                      </a:lnTo>
                      <a:lnTo>
                        <a:pt x="209" y="86"/>
                      </a:lnTo>
                      <a:lnTo>
                        <a:pt x="212" y="92"/>
                      </a:lnTo>
                      <a:lnTo>
                        <a:pt x="212" y="97"/>
                      </a:lnTo>
                      <a:lnTo>
                        <a:pt x="212" y="103"/>
                      </a:lnTo>
                      <a:lnTo>
                        <a:pt x="215" y="109"/>
                      </a:lnTo>
                      <a:lnTo>
                        <a:pt x="215" y="114"/>
                      </a:lnTo>
                      <a:lnTo>
                        <a:pt x="215" y="120"/>
                      </a:lnTo>
                      <a:lnTo>
                        <a:pt x="215" y="123"/>
                      </a:lnTo>
                      <a:lnTo>
                        <a:pt x="215" y="129"/>
                      </a:lnTo>
                      <a:lnTo>
                        <a:pt x="215" y="135"/>
                      </a:lnTo>
                      <a:lnTo>
                        <a:pt x="215" y="140"/>
                      </a:lnTo>
                      <a:lnTo>
                        <a:pt x="215" y="149"/>
                      </a:lnTo>
                      <a:lnTo>
                        <a:pt x="212" y="157"/>
                      </a:lnTo>
                      <a:lnTo>
                        <a:pt x="212" y="166"/>
                      </a:lnTo>
                      <a:lnTo>
                        <a:pt x="209" y="177"/>
                      </a:lnTo>
                      <a:lnTo>
                        <a:pt x="206" y="189"/>
                      </a:lnTo>
                      <a:lnTo>
                        <a:pt x="201" y="200"/>
                      </a:lnTo>
                      <a:lnTo>
                        <a:pt x="195" y="212"/>
                      </a:lnTo>
                      <a:lnTo>
                        <a:pt x="189" y="220"/>
                      </a:lnTo>
                      <a:lnTo>
                        <a:pt x="181" y="229"/>
                      </a:lnTo>
                      <a:lnTo>
                        <a:pt x="172" y="238"/>
                      </a:lnTo>
                      <a:lnTo>
                        <a:pt x="161" y="246"/>
                      </a:lnTo>
                      <a:lnTo>
                        <a:pt x="147" y="252"/>
                      </a:lnTo>
                      <a:lnTo>
                        <a:pt x="133" y="255"/>
                      </a:lnTo>
                      <a:lnTo>
                        <a:pt x="119" y="255"/>
                      </a:lnTo>
                      <a:lnTo>
                        <a:pt x="14" y="255"/>
                      </a:lnTo>
                      <a:lnTo>
                        <a:pt x="0" y="269"/>
                      </a:lnTo>
                      <a:lnTo>
                        <a:pt x="119" y="269"/>
                      </a:lnTo>
                      <a:lnTo>
                        <a:pt x="122" y="269"/>
                      </a:lnTo>
                      <a:lnTo>
                        <a:pt x="127" y="269"/>
                      </a:lnTo>
                      <a:lnTo>
                        <a:pt x="133" y="269"/>
                      </a:lnTo>
                      <a:lnTo>
                        <a:pt x="139" y="269"/>
                      </a:lnTo>
                      <a:lnTo>
                        <a:pt x="144" y="266"/>
                      </a:lnTo>
                      <a:lnTo>
                        <a:pt x="150" y="266"/>
                      </a:lnTo>
                      <a:lnTo>
                        <a:pt x="153" y="263"/>
                      </a:lnTo>
                      <a:lnTo>
                        <a:pt x="158" y="263"/>
                      </a:lnTo>
                      <a:lnTo>
                        <a:pt x="164" y="260"/>
                      </a:lnTo>
                      <a:lnTo>
                        <a:pt x="167" y="258"/>
                      </a:lnTo>
                      <a:lnTo>
                        <a:pt x="172" y="258"/>
                      </a:lnTo>
                      <a:lnTo>
                        <a:pt x="175" y="255"/>
                      </a:lnTo>
                      <a:lnTo>
                        <a:pt x="181" y="252"/>
                      </a:lnTo>
                      <a:lnTo>
                        <a:pt x="184" y="249"/>
                      </a:lnTo>
                      <a:lnTo>
                        <a:pt x="187" y="246"/>
                      </a:lnTo>
                      <a:lnTo>
                        <a:pt x="192" y="240"/>
                      </a:lnTo>
                      <a:lnTo>
                        <a:pt x="198" y="235"/>
                      </a:lnTo>
                      <a:lnTo>
                        <a:pt x="204" y="226"/>
                      </a:lnTo>
                      <a:lnTo>
                        <a:pt x="209" y="220"/>
                      </a:lnTo>
                      <a:lnTo>
                        <a:pt x="212" y="212"/>
                      </a:lnTo>
                      <a:lnTo>
                        <a:pt x="215" y="203"/>
                      </a:lnTo>
                      <a:lnTo>
                        <a:pt x="218" y="195"/>
                      </a:lnTo>
                      <a:lnTo>
                        <a:pt x="221" y="189"/>
                      </a:lnTo>
                      <a:lnTo>
                        <a:pt x="223" y="180"/>
                      </a:lnTo>
                      <a:lnTo>
                        <a:pt x="226" y="172"/>
                      </a:lnTo>
                      <a:lnTo>
                        <a:pt x="226" y="163"/>
                      </a:lnTo>
                      <a:lnTo>
                        <a:pt x="229" y="157"/>
                      </a:lnTo>
                      <a:lnTo>
                        <a:pt x="229" y="152"/>
                      </a:lnTo>
                      <a:lnTo>
                        <a:pt x="229" y="143"/>
                      </a:lnTo>
                      <a:lnTo>
                        <a:pt x="229" y="137"/>
                      </a:lnTo>
                      <a:lnTo>
                        <a:pt x="229" y="132"/>
                      </a:lnTo>
                      <a:lnTo>
                        <a:pt x="229" y="129"/>
                      </a:lnTo>
                      <a:lnTo>
                        <a:pt x="229" y="123"/>
                      </a:lnTo>
                      <a:lnTo>
                        <a:pt x="229" y="117"/>
                      </a:lnTo>
                      <a:lnTo>
                        <a:pt x="229" y="112"/>
                      </a:lnTo>
                      <a:lnTo>
                        <a:pt x="229" y="106"/>
                      </a:lnTo>
                      <a:lnTo>
                        <a:pt x="229" y="100"/>
                      </a:lnTo>
                      <a:lnTo>
                        <a:pt x="226" y="94"/>
                      </a:lnTo>
                      <a:lnTo>
                        <a:pt x="226" y="86"/>
                      </a:lnTo>
                      <a:lnTo>
                        <a:pt x="223" y="80"/>
                      </a:lnTo>
                      <a:lnTo>
                        <a:pt x="221" y="74"/>
                      </a:lnTo>
                      <a:lnTo>
                        <a:pt x="221" y="66"/>
                      </a:lnTo>
                      <a:lnTo>
                        <a:pt x="218" y="60"/>
                      </a:lnTo>
                      <a:lnTo>
                        <a:pt x="212" y="52"/>
                      </a:lnTo>
                      <a:lnTo>
                        <a:pt x="209" y="46"/>
                      </a:lnTo>
                      <a:lnTo>
                        <a:pt x="206" y="40"/>
                      </a:lnTo>
                      <a:lnTo>
                        <a:pt x="201" y="34"/>
                      </a:lnTo>
                      <a:lnTo>
                        <a:pt x="195" y="29"/>
                      </a:lnTo>
                    </a:path>
                  </a:pathLst>
                </a:custGeom>
                <a:solidFill>
                  <a:srgbClr val="014F45"/>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eaLnBrk="0" fontAlgn="base" hangingPunct="0">
                    <a:spcBef>
                      <a:spcPct val="0"/>
                    </a:spcBef>
                    <a:spcAft>
                      <a:spcPct val="0"/>
                    </a:spcAft>
                  </a:pPr>
                  <a:endParaRPr lang="en-AU" sz="1400">
                    <a:solidFill>
                      <a:srgbClr val="FFFFFF"/>
                    </a:solidFill>
                    <a:latin typeface="Helvetica" pitchFamily="34" charset="0"/>
                  </a:endParaRPr>
                </a:p>
              </p:txBody>
            </p:sp>
          </p:grpSp>
        </p:grpSp>
        <p:sp>
          <p:nvSpPr>
            <p:cNvPr id="2053" name="Rectangle 140"/>
            <p:cNvSpPr>
              <a:spLocks noChangeArrowheads="1"/>
            </p:cNvSpPr>
            <p:nvPr/>
          </p:nvSpPr>
          <p:spPr bwMode="auto">
            <a:xfrm>
              <a:off x="3304" y="2009"/>
              <a:ext cx="1404" cy="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3311" eaLnBrk="0" fontAlgn="base" hangingPunct="0">
                <a:lnSpc>
                  <a:spcPct val="85000"/>
                </a:lnSpc>
                <a:spcBef>
                  <a:spcPct val="0"/>
                </a:spcBef>
                <a:spcAft>
                  <a:spcPct val="0"/>
                </a:spcAft>
              </a:pPr>
              <a:r>
                <a:rPr lang="en-US" altLang="en-US" sz="2400" b="1">
                  <a:solidFill>
                    <a:srgbClr val="FE9B03"/>
                  </a:solidFill>
                  <a:latin typeface="Helvetica" pitchFamily="34" charset="0"/>
                </a:rPr>
                <a:t>L</a:t>
              </a:r>
              <a:r>
                <a:rPr lang="en-US" altLang="en-US" sz="2400" b="1">
                  <a:solidFill>
                    <a:srgbClr val="FFFFFF"/>
                  </a:solidFill>
                  <a:latin typeface="Helvetica" pitchFamily="34" charset="0"/>
                </a:rPr>
                <a:t>ong-Term</a:t>
              </a:r>
            </a:p>
            <a:p>
              <a:pPr defTabSz="913311" eaLnBrk="0" fontAlgn="base" hangingPunct="0">
                <a:lnSpc>
                  <a:spcPct val="85000"/>
                </a:lnSpc>
                <a:spcBef>
                  <a:spcPct val="0"/>
                </a:spcBef>
                <a:spcAft>
                  <a:spcPct val="0"/>
                </a:spcAft>
              </a:pPr>
              <a:r>
                <a:rPr lang="en-US" altLang="en-US" sz="2400" b="1">
                  <a:solidFill>
                    <a:srgbClr val="FE9B03"/>
                  </a:solidFill>
                  <a:latin typeface="Helvetica" pitchFamily="34" charset="0"/>
                </a:rPr>
                <a:t>I</a:t>
              </a:r>
              <a:r>
                <a:rPr lang="en-US" altLang="en-US" sz="2400" b="1">
                  <a:solidFill>
                    <a:srgbClr val="FFFFFF"/>
                  </a:solidFill>
                  <a:latin typeface="Helvetica" pitchFamily="34" charset="0"/>
                </a:rPr>
                <a:t>ntervention with</a:t>
              </a:r>
            </a:p>
            <a:p>
              <a:pPr defTabSz="913311" eaLnBrk="0" fontAlgn="base" hangingPunct="0">
                <a:lnSpc>
                  <a:spcPct val="85000"/>
                </a:lnSpc>
                <a:spcBef>
                  <a:spcPct val="0"/>
                </a:spcBef>
                <a:spcAft>
                  <a:spcPct val="0"/>
                </a:spcAft>
              </a:pPr>
              <a:r>
                <a:rPr lang="en-US" altLang="en-US" sz="2400" b="1">
                  <a:solidFill>
                    <a:srgbClr val="FE9B03"/>
                  </a:solidFill>
                  <a:latin typeface="Helvetica" pitchFamily="34" charset="0"/>
                </a:rPr>
                <a:t>P</a:t>
              </a:r>
              <a:r>
                <a:rPr lang="en-US" altLang="en-US" sz="2400" b="1">
                  <a:solidFill>
                    <a:srgbClr val="FFFFFF"/>
                  </a:solidFill>
                  <a:latin typeface="Helvetica" pitchFamily="34" charset="0"/>
                </a:rPr>
                <a:t>ravastatin in</a:t>
              </a:r>
            </a:p>
            <a:p>
              <a:pPr defTabSz="913311" eaLnBrk="0" fontAlgn="base" hangingPunct="0">
                <a:lnSpc>
                  <a:spcPct val="85000"/>
                </a:lnSpc>
                <a:spcBef>
                  <a:spcPct val="0"/>
                </a:spcBef>
                <a:spcAft>
                  <a:spcPct val="0"/>
                </a:spcAft>
              </a:pPr>
              <a:r>
                <a:rPr lang="en-US" altLang="en-US" sz="2400" b="1">
                  <a:solidFill>
                    <a:srgbClr val="FE9B03"/>
                  </a:solidFill>
                  <a:latin typeface="Helvetica" pitchFamily="34" charset="0"/>
                </a:rPr>
                <a:t>I</a:t>
              </a:r>
              <a:r>
                <a:rPr lang="en-US" altLang="en-US" sz="2400" b="1">
                  <a:solidFill>
                    <a:srgbClr val="FFFFFF"/>
                  </a:solidFill>
                  <a:latin typeface="Helvetica" pitchFamily="34" charset="0"/>
                </a:rPr>
                <a:t>schaemic</a:t>
              </a:r>
            </a:p>
            <a:p>
              <a:pPr defTabSz="913311" eaLnBrk="0" fontAlgn="base" hangingPunct="0">
                <a:lnSpc>
                  <a:spcPct val="85000"/>
                </a:lnSpc>
                <a:spcBef>
                  <a:spcPct val="0"/>
                </a:spcBef>
                <a:spcAft>
                  <a:spcPct val="0"/>
                </a:spcAft>
              </a:pPr>
              <a:r>
                <a:rPr lang="en-US" altLang="en-US" sz="2400" b="1">
                  <a:solidFill>
                    <a:srgbClr val="FE9B03"/>
                  </a:solidFill>
                  <a:latin typeface="Helvetica" pitchFamily="34" charset="0"/>
                </a:rPr>
                <a:t>D</a:t>
              </a:r>
              <a:r>
                <a:rPr lang="en-US" altLang="en-US" sz="2400" b="1">
                  <a:solidFill>
                    <a:srgbClr val="FFFFFF"/>
                  </a:solidFill>
                  <a:latin typeface="Helvetica" pitchFamily="34" charset="0"/>
                </a:rPr>
                <a:t>isease</a:t>
              </a:r>
            </a:p>
          </p:txBody>
        </p:sp>
      </p:grpSp>
      <p:sp>
        <p:nvSpPr>
          <p:cNvPr id="2" name="TextBox 1"/>
          <p:cNvSpPr txBox="1"/>
          <p:nvPr/>
        </p:nvSpPr>
        <p:spPr>
          <a:xfrm>
            <a:off x="7115093" y="6521887"/>
            <a:ext cx="5222543" cy="369332"/>
          </a:xfrm>
          <a:prstGeom prst="rect">
            <a:avLst/>
          </a:prstGeom>
          <a:noFill/>
        </p:spPr>
        <p:txBody>
          <a:bodyPr wrap="square" rtlCol="0">
            <a:spAutoFit/>
          </a:bodyPr>
          <a:lstStyle/>
          <a:p>
            <a:pPr defTabSz="456654"/>
            <a:r>
              <a:rPr lang="en-AU" b="1" dirty="0" smtClean="0">
                <a:solidFill>
                  <a:srgbClr val="FFFFFF"/>
                </a:solidFill>
              </a:rPr>
              <a:t>N </a:t>
            </a:r>
            <a:r>
              <a:rPr lang="en-AU" b="1" dirty="0" err="1">
                <a:solidFill>
                  <a:srgbClr val="FFFFFF"/>
                </a:solidFill>
              </a:rPr>
              <a:t>E</a:t>
            </a:r>
            <a:r>
              <a:rPr lang="en-AU" b="1" dirty="0" err="1" smtClean="0">
                <a:solidFill>
                  <a:srgbClr val="FFFFFF"/>
                </a:solidFill>
              </a:rPr>
              <a:t>ngl</a:t>
            </a:r>
            <a:r>
              <a:rPr lang="en-AU" b="1" dirty="0" smtClean="0">
                <a:solidFill>
                  <a:srgbClr val="FFFFFF"/>
                </a:solidFill>
              </a:rPr>
              <a:t> J Med 1998;339:1349-1357</a:t>
            </a:r>
            <a:endParaRPr lang="en-AU" b="1" dirty="0">
              <a:solidFill>
                <a:srgbClr val="FFFFFF"/>
              </a:solidFill>
            </a:endParaRPr>
          </a:p>
        </p:txBody>
      </p:sp>
    </p:spTree>
    <p:extLst>
      <p:ext uri="{BB962C8B-B14F-4D97-AF65-F5344CB8AC3E}">
        <p14:creationId xmlns:p14="http://schemas.microsoft.com/office/powerpoint/2010/main" val="30607416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987559" y="381000"/>
            <a:ext cx="8487833" cy="455254"/>
          </a:xfrm>
          <a:noFill/>
        </p:spPr>
        <p:txBody>
          <a:bodyPr anchor="t" anchorCtr="0"/>
          <a:lstStyle/>
          <a:p>
            <a:pPr eaLnBrk="1" hangingPunct="1"/>
            <a:r>
              <a:rPr lang="en-US" sz="2800" i="1">
                <a:latin typeface="Helvetica" charset="0"/>
              </a:rPr>
              <a:t>LIPID Study</a:t>
            </a:r>
            <a:endParaRPr lang="en-US" sz="3000">
              <a:latin typeface="Helvetica" charset="0"/>
            </a:endParaRPr>
          </a:p>
        </p:txBody>
      </p:sp>
      <p:graphicFrame>
        <p:nvGraphicFramePr>
          <p:cNvPr id="6147" name="Object 3">
            <a:hlinkClick r:id="" action="ppaction://ole?verb=0"/>
          </p:cNvPr>
          <p:cNvGraphicFramePr>
            <a:graphicFrameLocks noChangeAspect="1"/>
          </p:cNvGraphicFramePr>
          <p:nvPr>
            <p:extLst>
              <p:ext uri="{D42A27DB-BD31-4B8C-83A1-F6EECF244321}">
                <p14:modId xmlns:p14="http://schemas.microsoft.com/office/powerpoint/2010/main" val="653034191"/>
              </p:ext>
            </p:extLst>
          </p:nvPr>
        </p:nvGraphicFramePr>
        <p:xfrm>
          <a:off x="1924795" y="1575727"/>
          <a:ext cx="5708649" cy="4697412"/>
        </p:xfrm>
        <a:graphic>
          <a:graphicData uri="http://schemas.openxmlformats.org/presentationml/2006/ole">
            <mc:AlternateContent xmlns:mc="http://schemas.openxmlformats.org/markup-compatibility/2006">
              <mc:Choice xmlns:v="urn:schemas-microsoft-com:vml" Requires="v">
                <p:oleObj spid="_x0000_s6184" name="CorelDRAW!" r:id="rId4" imgW="3703415" imgH="3611988" progId="CDraw5">
                  <p:embed/>
                </p:oleObj>
              </mc:Choice>
              <mc:Fallback>
                <p:oleObj name="CorelDRAW!" r:id="rId4" imgW="3703415" imgH="3611988" progId="CDraw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795" y="1575727"/>
                        <a:ext cx="5708649" cy="46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48" name="Oval 4"/>
          <p:cNvSpPr>
            <a:spLocks noChangeAspect="1" noChangeArrowheads="1"/>
          </p:cNvSpPr>
          <p:nvPr/>
        </p:nvSpPr>
        <p:spPr bwMode="auto">
          <a:xfrm>
            <a:off x="6682320" y="26670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49" name="Oval 5"/>
          <p:cNvSpPr>
            <a:spLocks noChangeAspect="1" noChangeArrowheads="1"/>
          </p:cNvSpPr>
          <p:nvPr/>
        </p:nvSpPr>
        <p:spPr bwMode="auto">
          <a:xfrm>
            <a:off x="6807200" y="2960727"/>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50" name="Oval 6"/>
          <p:cNvSpPr>
            <a:spLocks noChangeAspect="1" noChangeArrowheads="1"/>
          </p:cNvSpPr>
          <p:nvPr/>
        </p:nvSpPr>
        <p:spPr bwMode="auto">
          <a:xfrm>
            <a:off x="7171268" y="3379827"/>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51" name="Oval 7"/>
          <p:cNvSpPr>
            <a:spLocks noChangeAspect="1" noChangeArrowheads="1"/>
          </p:cNvSpPr>
          <p:nvPr/>
        </p:nvSpPr>
        <p:spPr bwMode="auto">
          <a:xfrm>
            <a:off x="7258051" y="3498851"/>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52" name="Oval 8"/>
          <p:cNvSpPr>
            <a:spLocks noChangeAspect="1" noChangeArrowheads="1"/>
          </p:cNvSpPr>
          <p:nvPr/>
        </p:nvSpPr>
        <p:spPr bwMode="auto">
          <a:xfrm>
            <a:off x="7442200" y="372428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53" name="Oval 9"/>
          <p:cNvSpPr>
            <a:spLocks noChangeAspect="1" noChangeArrowheads="1"/>
          </p:cNvSpPr>
          <p:nvPr/>
        </p:nvSpPr>
        <p:spPr bwMode="auto">
          <a:xfrm>
            <a:off x="7482420" y="3832231"/>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54" name="Oval 10"/>
          <p:cNvSpPr>
            <a:spLocks noChangeAspect="1" noChangeArrowheads="1"/>
          </p:cNvSpPr>
          <p:nvPr/>
        </p:nvSpPr>
        <p:spPr bwMode="auto">
          <a:xfrm>
            <a:off x="7135284" y="4038603"/>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55" name="Oval 11"/>
          <p:cNvSpPr>
            <a:spLocks noChangeAspect="1" noChangeArrowheads="1"/>
          </p:cNvSpPr>
          <p:nvPr/>
        </p:nvSpPr>
        <p:spPr bwMode="auto">
          <a:xfrm>
            <a:off x="7562852" y="4230727"/>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56" name="Oval 12"/>
          <p:cNvSpPr>
            <a:spLocks noChangeAspect="1" noChangeArrowheads="1"/>
          </p:cNvSpPr>
          <p:nvPr/>
        </p:nvSpPr>
        <p:spPr bwMode="auto">
          <a:xfrm>
            <a:off x="7493000" y="4321214"/>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57" name="Oval 13"/>
          <p:cNvSpPr>
            <a:spLocks noChangeAspect="1" noChangeArrowheads="1"/>
          </p:cNvSpPr>
          <p:nvPr/>
        </p:nvSpPr>
        <p:spPr bwMode="auto">
          <a:xfrm>
            <a:off x="7467600" y="4429164"/>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58" name="Oval 14"/>
          <p:cNvSpPr>
            <a:spLocks noChangeAspect="1" noChangeArrowheads="1"/>
          </p:cNvSpPr>
          <p:nvPr/>
        </p:nvSpPr>
        <p:spPr bwMode="auto">
          <a:xfrm>
            <a:off x="7336368" y="451330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59" name="Oval 15"/>
          <p:cNvSpPr>
            <a:spLocks noChangeAspect="1" noChangeArrowheads="1"/>
          </p:cNvSpPr>
          <p:nvPr/>
        </p:nvSpPr>
        <p:spPr bwMode="auto">
          <a:xfrm>
            <a:off x="7287684" y="468475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60" name="Oval 16"/>
          <p:cNvSpPr>
            <a:spLocks noChangeAspect="1" noChangeArrowheads="1"/>
          </p:cNvSpPr>
          <p:nvPr/>
        </p:nvSpPr>
        <p:spPr bwMode="auto">
          <a:xfrm>
            <a:off x="7137400" y="4587914"/>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61" name="Oval 17"/>
          <p:cNvSpPr>
            <a:spLocks noChangeAspect="1" noChangeArrowheads="1"/>
          </p:cNvSpPr>
          <p:nvPr/>
        </p:nvSpPr>
        <p:spPr bwMode="auto">
          <a:xfrm>
            <a:off x="6855884" y="4630776"/>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62" name="Oval 18"/>
          <p:cNvSpPr>
            <a:spLocks noChangeAspect="1" noChangeArrowheads="1"/>
          </p:cNvSpPr>
          <p:nvPr/>
        </p:nvSpPr>
        <p:spPr bwMode="auto">
          <a:xfrm>
            <a:off x="7080251" y="5003839"/>
            <a:ext cx="65616"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63" name="Oval 19"/>
          <p:cNvSpPr>
            <a:spLocks noChangeAspect="1" noChangeArrowheads="1"/>
          </p:cNvSpPr>
          <p:nvPr/>
        </p:nvSpPr>
        <p:spPr bwMode="auto">
          <a:xfrm>
            <a:off x="6989236" y="509750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64" name="Oval 20"/>
          <p:cNvSpPr>
            <a:spLocks noChangeAspect="1" noChangeArrowheads="1"/>
          </p:cNvSpPr>
          <p:nvPr/>
        </p:nvSpPr>
        <p:spPr bwMode="auto">
          <a:xfrm>
            <a:off x="6978652" y="49530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65" name="Oval 21"/>
          <p:cNvSpPr>
            <a:spLocks noChangeAspect="1" noChangeArrowheads="1"/>
          </p:cNvSpPr>
          <p:nvPr/>
        </p:nvSpPr>
        <p:spPr bwMode="auto">
          <a:xfrm>
            <a:off x="6773336" y="52578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66" name="Oval 22"/>
          <p:cNvSpPr>
            <a:spLocks noChangeAspect="1" noChangeArrowheads="1"/>
          </p:cNvSpPr>
          <p:nvPr/>
        </p:nvSpPr>
        <p:spPr bwMode="auto">
          <a:xfrm>
            <a:off x="6910920" y="487525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67" name="Oval 23"/>
          <p:cNvSpPr>
            <a:spLocks noChangeAspect="1" noChangeArrowheads="1"/>
          </p:cNvSpPr>
          <p:nvPr/>
        </p:nvSpPr>
        <p:spPr bwMode="auto">
          <a:xfrm>
            <a:off x="6593420" y="52578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68" name="Oval 24"/>
          <p:cNvSpPr>
            <a:spLocks noChangeAspect="1" noChangeArrowheads="1"/>
          </p:cNvSpPr>
          <p:nvPr/>
        </p:nvSpPr>
        <p:spPr bwMode="auto">
          <a:xfrm>
            <a:off x="6682320" y="53340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69" name="Oval 25"/>
          <p:cNvSpPr>
            <a:spLocks noChangeAspect="1" noChangeArrowheads="1"/>
          </p:cNvSpPr>
          <p:nvPr/>
        </p:nvSpPr>
        <p:spPr bwMode="auto">
          <a:xfrm>
            <a:off x="6172200" y="5134014"/>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70" name="Oval 26"/>
          <p:cNvSpPr>
            <a:spLocks noChangeAspect="1" noChangeArrowheads="1"/>
          </p:cNvSpPr>
          <p:nvPr/>
        </p:nvSpPr>
        <p:spPr bwMode="auto">
          <a:xfrm>
            <a:off x="6121400" y="5278476"/>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71" name="Oval 27"/>
          <p:cNvSpPr>
            <a:spLocks noChangeAspect="1" noChangeArrowheads="1"/>
          </p:cNvSpPr>
          <p:nvPr/>
        </p:nvSpPr>
        <p:spPr bwMode="auto">
          <a:xfrm>
            <a:off x="5850468" y="523085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72" name="Oval 28"/>
          <p:cNvSpPr>
            <a:spLocks noChangeAspect="1" noChangeArrowheads="1"/>
          </p:cNvSpPr>
          <p:nvPr/>
        </p:nvSpPr>
        <p:spPr bwMode="auto">
          <a:xfrm>
            <a:off x="5837768" y="5099088"/>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73" name="Oval 29"/>
          <p:cNvSpPr>
            <a:spLocks noChangeAspect="1" noChangeArrowheads="1"/>
          </p:cNvSpPr>
          <p:nvPr/>
        </p:nvSpPr>
        <p:spPr bwMode="auto">
          <a:xfrm>
            <a:off x="5418668" y="46482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74" name="Oval 30"/>
          <p:cNvSpPr>
            <a:spLocks noChangeAspect="1" noChangeArrowheads="1"/>
          </p:cNvSpPr>
          <p:nvPr/>
        </p:nvSpPr>
        <p:spPr bwMode="auto">
          <a:xfrm>
            <a:off x="5960536" y="47244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75" name="Oval 31"/>
          <p:cNvSpPr>
            <a:spLocks noChangeAspect="1" noChangeArrowheads="1"/>
          </p:cNvSpPr>
          <p:nvPr/>
        </p:nvSpPr>
        <p:spPr bwMode="auto">
          <a:xfrm>
            <a:off x="6322484" y="48768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76" name="Oval 32"/>
          <p:cNvSpPr>
            <a:spLocks noChangeAspect="1" noChangeArrowheads="1"/>
          </p:cNvSpPr>
          <p:nvPr/>
        </p:nvSpPr>
        <p:spPr bwMode="auto">
          <a:xfrm>
            <a:off x="6290735" y="5164176"/>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77" name="Oval 33"/>
          <p:cNvSpPr>
            <a:spLocks noChangeAspect="1" noChangeArrowheads="1"/>
          </p:cNvSpPr>
          <p:nvPr/>
        </p:nvSpPr>
        <p:spPr bwMode="auto">
          <a:xfrm>
            <a:off x="6142568" y="503400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78" name="Oval 34"/>
          <p:cNvSpPr>
            <a:spLocks noChangeAspect="1" noChangeArrowheads="1"/>
          </p:cNvSpPr>
          <p:nvPr/>
        </p:nvSpPr>
        <p:spPr bwMode="auto">
          <a:xfrm>
            <a:off x="6280152" y="582775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79" name="Oval 35"/>
          <p:cNvSpPr>
            <a:spLocks noChangeAspect="1" noChangeArrowheads="1"/>
          </p:cNvSpPr>
          <p:nvPr/>
        </p:nvSpPr>
        <p:spPr bwMode="auto">
          <a:xfrm>
            <a:off x="6460068" y="5857914"/>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graphicFrame>
        <p:nvGraphicFramePr>
          <p:cNvPr id="6180" name="Object 36">
            <a:hlinkClick r:id="" action="ppaction://ole?verb=0"/>
          </p:cNvPr>
          <p:cNvGraphicFramePr>
            <a:graphicFrameLocks noChangeAspect="1"/>
          </p:cNvGraphicFramePr>
          <p:nvPr/>
        </p:nvGraphicFramePr>
        <p:xfrm>
          <a:off x="8769352" y="4343437"/>
          <a:ext cx="1718733" cy="2132013"/>
        </p:xfrm>
        <a:graphic>
          <a:graphicData uri="http://schemas.openxmlformats.org/presentationml/2006/ole">
            <mc:AlternateContent xmlns:mc="http://schemas.openxmlformats.org/markup-compatibility/2006">
              <mc:Choice xmlns:v="urn:schemas-microsoft-com:vml" Requires="v">
                <p:oleObj spid="_x0000_s6185" name="CorelDRAW!" r:id="rId6" imgW="2400293" imgH="3543246" progId="CDraw5">
                  <p:embed/>
                </p:oleObj>
              </mc:Choice>
              <mc:Fallback>
                <p:oleObj name="CorelDRAW!" r:id="rId6" imgW="2400293" imgH="3543246" progId="CDraw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9352" y="4343437"/>
                        <a:ext cx="1718733"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81" name="Oval 38"/>
          <p:cNvSpPr>
            <a:spLocks noChangeAspect="1" noChangeArrowheads="1"/>
          </p:cNvSpPr>
          <p:nvPr/>
        </p:nvSpPr>
        <p:spPr bwMode="auto">
          <a:xfrm>
            <a:off x="8951384" y="620240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82" name="Oval 39"/>
          <p:cNvSpPr>
            <a:spLocks noChangeAspect="1" noChangeArrowheads="1"/>
          </p:cNvSpPr>
          <p:nvPr/>
        </p:nvSpPr>
        <p:spPr bwMode="auto">
          <a:xfrm>
            <a:off x="9120720" y="6207164"/>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83" name="Oval 40"/>
          <p:cNvSpPr>
            <a:spLocks noChangeAspect="1" noChangeArrowheads="1"/>
          </p:cNvSpPr>
          <p:nvPr/>
        </p:nvSpPr>
        <p:spPr bwMode="auto">
          <a:xfrm>
            <a:off x="9364136" y="596110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84" name="Oval 41"/>
          <p:cNvSpPr>
            <a:spLocks noChangeAspect="1" noChangeArrowheads="1"/>
          </p:cNvSpPr>
          <p:nvPr/>
        </p:nvSpPr>
        <p:spPr bwMode="auto">
          <a:xfrm>
            <a:off x="9702800" y="5673764"/>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85" name="Oval 42"/>
          <p:cNvSpPr>
            <a:spLocks noChangeAspect="1" noChangeArrowheads="1"/>
          </p:cNvSpPr>
          <p:nvPr/>
        </p:nvSpPr>
        <p:spPr bwMode="auto">
          <a:xfrm>
            <a:off x="9569452" y="55245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86" name="Oval 43"/>
          <p:cNvSpPr>
            <a:spLocks noChangeAspect="1" noChangeArrowheads="1"/>
          </p:cNvSpPr>
          <p:nvPr/>
        </p:nvSpPr>
        <p:spPr bwMode="auto">
          <a:xfrm>
            <a:off x="9300664" y="6053176"/>
            <a:ext cx="65617"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87" name="Oval 44"/>
          <p:cNvSpPr>
            <a:spLocks noChangeAspect="1" noChangeArrowheads="1"/>
          </p:cNvSpPr>
          <p:nvPr/>
        </p:nvSpPr>
        <p:spPr bwMode="auto">
          <a:xfrm>
            <a:off x="9232900" y="6142076"/>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88" name="Oval 45"/>
          <p:cNvSpPr>
            <a:spLocks noChangeAspect="1" noChangeArrowheads="1"/>
          </p:cNvSpPr>
          <p:nvPr/>
        </p:nvSpPr>
        <p:spPr bwMode="auto">
          <a:xfrm>
            <a:off x="9969500" y="540230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89" name="Oval 46"/>
          <p:cNvSpPr>
            <a:spLocks noChangeAspect="1" noChangeArrowheads="1"/>
          </p:cNvSpPr>
          <p:nvPr/>
        </p:nvSpPr>
        <p:spPr bwMode="auto">
          <a:xfrm>
            <a:off x="9844620" y="51054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90" name="Oval 47"/>
          <p:cNvSpPr>
            <a:spLocks noChangeAspect="1" noChangeArrowheads="1"/>
          </p:cNvSpPr>
          <p:nvPr/>
        </p:nvSpPr>
        <p:spPr bwMode="auto">
          <a:xfrm>
            <a:off x="9994900" y="479270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91" name="Oval 48"/>
          <p:cNvSpPr>
            <a:spLocks noChangeAspect="1" noChangeArrowheads="1"/>
          </p:cNvSpPr>
          <p:nvPr/>
        </p:nvSpPr>
        <p:spPr bwMode="auto">
          <a:xfrm>
            <a:off x="10037236" y="5353088"/>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92" name="Oval 49"/>
          <p:cNvSpPr>
            <a:spLocks noChangeAspect="1" noChangeArrowheads="1"/>
          </p:cNvSpPr>
          <p:nvPr/>
        </p:nvSpPr>
        <p:spPr bwMode="auto">
          <a:xfrm>
            <a:off x="10124020" y="532610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93" name="Oval 50"/>
          <p:cNvSpPr>
            <a:spLocks noChangeAspect="1" noChangeArrowheads="1"/>
          </p:cNvSpPr>
          <p:nvPr/>
        </p:nvSpPr>
        <p:spPr bwMode="auto">
          <a:xfrm>
            <a:off x="10170584" y="5240376"/>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94" name="Oval 51"/>
          <p:cNvSpPr>
            <a:spLocks noChangeAspect="1" noChangeArrowheads="1"/>
          </p:cNvSpPr>
          <p:nvPr/>
        </p:nvSpPr>
        <p:spPr bwMode="auto">
          <a:xfrm>
            <a:off x="10215036" y="5129252"/>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95" name="Text Box 52"/>
          <p:cNvSpPr txBox="1">
            <a:spLocks noChangeArrowheads="1"/>
          </p:cNvSpPr>
          <p:nvPr/>
        </p:nvSpPr>
        <p:spPr bwMode="auto">
          <a:xfrm>
            <a:off x="7258052" y="1571171"/>
            <a:ext cx="51758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Helvetica" charset="0"/>
                <a:ea typeface="ＭＳ Ｐゴシック" charset="0"/>
              </a:defRPr>
            </a:lvl1pPr>
            <a:lvl2pPr marL="742950" indent="-285750">
              <a:defRPr sz="2400" b="1">
                <a:solidFill>
                  <a:schemeClr val="tx1"/>
                </a:solidFill>
                <a:latin typeface="Helvetica" charset="0"/>
                <a:ea typeface="ＭＳ Ｐゴシック" charset="0"/>
              </a:defRPr>
            </a:lvl2pPr>
            <a:lvl3pPr marL="1143000" indent="-228600">
              <a:defRPr sz="2400" b="1">
                <a:solidFill>
                  <a:schemeClr val="tx1"/>
                </a:solidFill>
                <a:latin typeface="Helvetica" charset="0"/>
                <a:ea typeface="ＭＳ Ｐゴシック" charset="0"/>
              </a:defRPr>
            </a:lvl3pPr>
            <a:lvl4pPr marL="1600200" indent="-228600">
              <a:defRPr sz="2400" b="1">
                <a:solidFill>
                  <a:schemeClr val="tx1"/>
                </a:solidFill>
                <a:latin typeface="Helvetica" charset="0"/>
                <a:ea typeface="ＭＳ Ｐゴシック" charset="0"/>
              </a:defRPr>
            </a:lvl4pPr>
            <a:lvl5pPr marL="2057400">
              <a:defRPr sz="2000">
                <a:solidFill>
                  <a:schemeClr val="tx1"/>
                </a:solidFill>
                <a:latin typeface="Times New Roman" charset="0"/>
                <a:ea typeface="ＭＳ Ｐゴシック" charset="0"/>
              </a:defRPr>
            </a:lvl5pPr>
            <a:lvl6pPr marL="2514600" eaLnBrk="0" hangingPunct="0">
              <a:defRPr sz="2000">
                <a:solidFill>
                  <a:schemeClr val="tx1"/>
                </a:solidFill>
                <a:latin typeface="Times New Roman" charset="0"/>
                <a:ea typeface="ＭＳ Ｐゴシック" charset="0"/>
              </a:defRPr>
            </a:lvl6pPr>
            <a:lvl7pPr marL="2971800" eaLnBrk="0" hangingPunct="0">
              <a:defRPr sz="2000">
                <a:solidFill>
                  <a:schemeClr val="tx1"/>
                </a:solidFill>
                <a:latin typeface="Times New Roman" charset="0"/>
                <a:ea typeface="ＭＳ Ｐゴシック" charset="0"/>
              </a:defRPr>
            </a:lvl7pPr>
            <a:lvl8pPr marL="3429000" eaLnBrk="0" hangingPunct="0">
              <a:defRPr sz="2000">
                <a:solidFill>
                  <a:schemeClr val="tx1"/>
                </a:solidFill>
                <a:latin typeface="Times New Roman" charset="0"/>
                <a:ea typeface="ＭＳ Ｐゴシック" charset="0"/>
              </a:defRPr>
            </a:lvl8pPr>
            <a:lvl9pPr marL="3886200" eaLnBrk="0" hangingPunct="0">
              <a:defRPr sz="2000">
                <a:solidFill>
                  <a:schemeClr val="tx1"/>
                </a:solidFill>
                <a:latin typeface="Times New Roman" charset="0"/>
                <a:ea typeface="ＭＳ Ｐゴシック" charset="0"/>
              </a:defRPr>
            </a:lvl9pPr>
          </a:lstStyle>
          <a:p>
            <a:pPr eaLnBrk="0" fontAlgn="base" hangingPunct="0">
              <a:spcBef>
                <a:spcPct val="0"/>
              </a:spcBef>
              <a:spcAft>
                <a:spcPct val="0"/>
              </a:spcAft>
            </a:pPr>
            <a:r>
              <a:rPr lang="en-US" dirty="0" smtClean="0">
                <a:solidFill>
                  <a:srgbClr val="FFFFFF"/>
                </a:solidFill>
                <a:cs typeface="Arial" charset="0"/>
              </a:rPr>
              <a:t>87 participating </a:t>
            </a:r>
            <a:r>
              <a:rPr lang="en-US" dirty="0" err="1" smtClean="0">
                <a:solidFill>
                  <a:srgbClr val="FFFFFF"/>
                </a:solidFill>
                <a:cs typeface="Arial" charset="0"/>
              </a:rPr>
              <a:t>centres</a:t>
            </a:r>
            <a:endParaRPr lang="en-US" dirty="0" smtClean="0">
              <a:solidFill>
                <a:srgbClr val="FFFFFF"/>
              </a:solidFill>
              <a:cs typeface="Arial" charset="0"/>
            </a:endParaRPr>
          </a:p>
          <a:p>
            <a:pPr eaLnBrk="0" fontAlgn="base" hangingPunct="0">
              <a:spcBef>
                <a:spcPct val="0"/>
              </a:spcBef>
              <a:spcAft>
                <a:spcPct val="0"/>
              </a:spcAft>
            </a:pPr>
            <a:endParaRPr lang="en-US" dirty="0" smtClean="0">
              <a:solidFill>
                <a:srgbClr val="FFFFFF"/>
              </a:solidFill>
              <a:cs typeface="Arial" charset="0"/>
            </a:endParaRPr>
          </a:p>
          <a:p>
            <a:pPr eaLnBrk="0" fontAlgn="base" hangingPunct="0">
              <a:spcBef>
                <a:spcPct val="0"/>
              </a:spcBef>
              <a:spcAft>
                <a:spcPct val="0"/>
              </a:spcAft>
            </a:pPr>
            <a:r>
              <a:rPr lang="en-US" dirty="0" smtClean="0">
                <a:solidFill>
                  <a:srgbClr val="FFFFFF"/>
                </a:solidFill>
                <a:cs typeface="Arial" charset="0"/>
              </a:rPr>
              <a:t>Australia – 67</a:t>
            </a:r>
          </a:p>
          <a:p>
            <a:pPr eaLnBrk="0" fontAlgn="base" hangingPunct="0">
              <a:spcBef>
                <a:spcPct val="0"/>
              </a:spcBef>
              <a:spcAft>
                <a:spcPct val="0"/>
              </a:spcAft>
            </a:pPr>
            <a:r>
              <a:rPr lang="en-US" dirty="0">
                <a:solidFill>
                  <a:srgbClr val="FFFFFF"/>
                </a:solidFill>
                <a:cs typeface="Arial" charset="0"/>
              </a:rPr>
              <a:t>New Zealand – 20</a:t>
            </a:r>
          </a:p>
          <a:p>
            <a:pPr eaLnBrk="0" fontAlgn="base" hangingPunct="0">
              <a:spcBef>
                <a:spcPct val="0"/>
              </a:spcBef>
              <a:spcAft>
                <a:spcPct val="0"/>
              </a:spcAft>
            </a:pPr>
            <a:endParaRPr lang="en-US" dirty="0" smtClean="0">
              <a:solidFill>
                <a:srgbClr val="FFFFFF"/>
              </a:solidFill>
              <a:cs typeface="Arial" charset="0"/>
            </a:endParaRPr>
          </a:p>
        </p:txBody>
      </p:sp>
      <p:sp>
        <p:nvSpPr>
          <p:cNvPr id="6196" name="Oval 53"/>
          <p:cNvSpPr>
            <a:spLocks noChangeAspect="1" noChangeArrowheads="1"/>
          </p:cNvSpPr>
          <p:nvPr/>
        </p:nvSpPr>
        <p:spPr bwMode="auto">
          <a:xfrm>
            <a:off x="2529447" y="4800637"/>
            <a:ext cx="86783" cy="74613"/>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97" name="Oval 55"/>
          <p:cNvSpPr>
            <a:spLocks noChangeAspect="1" noChangeArrowheads="1"/>
          </p:cNvSpPr>
          <p:nvPr/>
        </p:nvSpPr>
        <p:spPr bwMode="auto">
          <a:xfrm>
            <a:off x="6322484" y="54102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98" name="Oval 56"/>
          <p:cNvSpPr>
            <a:spLocks noChangeAspect="1" noChangeArrowheads="1"/>
          </p:cNvSpPr>
          <p:nvPr/>
        </p:nvSpPr>
        <p:spPr bwMode="auto">
          <a:xfrm>
            <a:off x="7135284" y="48768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199" name="Oval 57"/>
          <p:cNvSpPr>
            <a:spLocks noChangeAspect="1" noChangeArrowheads="1"/>
          </p:cNvSpPr>
          <p:nvPr/>
        </p:nvSpPr>
        <p:spPr bwMode="auto">
          <a:xfrm>
            <a:off x="7562852" y="4029078"/>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200" name="Oval 58"/>
          <p:cNvSpPr>
            <a:spLocks noChangeAspect="1" noChangeArrowheads="1"/>
          </p:cNvSpPr>
          <p:nvPr/>
        </p:nvSpPr>
        <p:spPr bwMode="auto">
          <a:xfrm>
            <a:off x="6502400" y="60960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201" name="Oval 59"/>
          <p:cNvSpPr>
            <a:spLocks noChangeAspect="1" noChangeArrowheads="1"/>
          </p:cNvSpPr>
          <p:nvPr/>
        </p:nvSpPr>
        <p:spPr bwMode="auto">
          <a:xfrm>
            <a:off x="9482668" y="58674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202" name="Oval 60"/>
          <p:cNvSpPr>
            <a:spLocks noChangeAspect="1" noChangeArrowheads="1"/>
          </p:cNvSpPr>
          <p:nvPr/>
        </p:nvSpPr>
        <p:spPr bwMode="auto">
          <a:xfrm>
            <a:off x="9933520" y="54864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203" name="Oval 61"/>
          <p:cNvSpPr>
            <a:spLocks noChangeAspect="1" noChangeArrowheads="1"/>
          </p:cNvSpPr>
          <p:nvPr/>
        </p:nvSpPr>
        <p:spPr bwMode="auto">
          <a:xfrm>
            <a:off x="10024536" y="4953039"/>
            <a:ext cx="67733" cy="57151"/>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204" name="Text Box 62"/>
          <p:cNvSpPr txBox="1">
            <a:spLocks noChangeArrowheads="1"/>
          </p:cNvSpPr>
          <p:nvPr/>
        </p:nvSpPr>
        <p:spPr bwMode="auto">
          <a:xfrm>
            <a:off x="7406238" y="4546628"/>
            <a:ext cx="1928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Helvetica" charset="0"/>
                <a:ea typeface="ＭＳ Ｐゴシック" charset="0"/>
              </a:defRPr>
            </a:lvl1pPr>
            <a:lvl2pPr marL="742950" indent="-285750">
              <a:defRPr sz="2400" b="1">
                <a:solidFill>
                  <a:schemeClr val="tx1"/>
                </a:solidFill>
                <a:latin typeface="Helvetica" charset="0"/>
                <a:ea typeface="ＭＳ Ｐゴシック" charset="0"/>
              </a:defRPr>
            </a:lvl2pPr>
            <a:lvl3pPr marL="1143000" indent="-228600">
              <a:defRPr sz="2400" b="1">
                <a:solidFill>
                  <a:schemeClr val="tx1"/>
                </a:solidFill>
                <a:latin typeface="Helvetica" charset="0"/>
                <a:ea typeface="ＭＳ Ｐゴシック" charset="0"/>
              </a:defRPr>
            </a:lvl3pPr>
            <a:lvl4pPr marL="1600200" indent="-228600">
              <a:defRPr sz="2400" b="1">
                <a:solidFill>
                  <a:schemeClr val="tx1"/>
                </a:solidFill>
                <a:latin typeface="Helvetica" charset="0"/>
                <a:ea typeface="ＭＳ Ｐゴシック" charset="0"/>
              </a:defRPr>
            </a:lvl4pPr>
            <a:lvl5pPr marL="2057400">
              <a:defRPr sz="2000">
                <a:solidFill>
                  <a:schemeClr val="tx1"/>
                </a:solidFill>
                <a:latin typeface="Times New Roman" charset="0"/>
                <a:ea typeface="ＭＳ Ｐゴシック" charset="0"/>
              </a:defRPr>
            </a:lvl5pPr>
            <a:lvl6pPr marL="2514600" eaLnBrk="0" hangingPunct="0">
              <a:defRPr sz="2000">
                <a:solidFill>
                  <a:schemeClr val="tx1"/>
                </a:solidFill>
                <a:latin typeface="Times New Roman" charset="0"/>
                <a:ea typeface="ＭＳ Ｐゴシック" charset="0"/>
              </a:defRPr>
            </a:lvl6pPr>
            <a:lvl7pPr marL="2971800" eaLnBrk="0" hangingPunct="0">
              <a:defRPr sz="2000">
                <a:solidFill>
                  <a:schemeClr val="tx1"/>
                </a:solidFill>
                <a:latin typeface="Times New Roman" charset="0"/>
                <a:ea typeface="ＭＳ Ｐゴシック" charset="0"/>
              </a:defRPr>
            </a:lvl7pPr>
            <a:lvl8pPr marL="3429000" eaLnBrk="0" hangingPunct="0">
              <a:defRPr sz="2000">
                <a:solidFill>
                  <a:schemeClr val="tx1"/>
                </a:solidFill>
                <a:latin typeface="Times New Roman" charset="0"/>
                <a:ea typeface="ＭＳ Ｐゴシック" charset="0"/>
              </a:defRPr>
            </a:lvl8pPr>
            <a:lvl9pPr marL="3886200" eaLnBrk="0" hangingPunct="0">
              <a:defRPr sz="2000">
                <a:solidFill>
                  <a:schemeClr val="tx1"/>
                </a:solidFill>
                <a:latin typeface="Times New Roman" charset="0"/>
                <a:ea typeface="ＭＳ Ｐゴシック" charset="0"/>
              </a:defRPr>
            </a:lvl9pPr>
          </a:lstStyle>
          <a:p>
            <a:pPr eaLnBrk="0" fontAlgn="base" hangingPunct="0">
              <a:spcBef>
                <a:spcPct val="0"/>
              </a:spcBef>
              <a:spcAft>
                <a:spcPct val="0"/>
              </a:spcAft>
            </a:pPr>
            <a:r>
              <a:rPr lang="en-US" sz="1800" dirty="0" smtClean="0">
                <a:solidFill>
                  <a:srgbClr val="FFFFFF"/>
                </a:solidFill>
                <a:cs typeface="Arial" charset="0"/>
              </a:rPr>
              <a:t>NHMRC Clinical</a:t>
            </a:r>
          </a:p>
          <a:p>
            <a:pPr eaLnBrk="0" fontAlgn="base" hangingPunct="0">
              <a:spcBef>
                <a:spcPct val="0"/>
              </a:spcBef>
              <a:spcAft>
                <a:spcPct val="0"/>
              </a:spcAft>
            </a:pPr>
            <a:r>
              <a:rPr lang="en-US" sz="1800" dirty="0" smtClean="0">
                <a:solidFill>
                  <a:srgbClr val="FFFFFF"/>
                </a:solidFill>
                <a:cs typeface="Arial" charset="0"/>
              </a:rPr>
              <a:t>Trials Centre</a:t>
            </a:r>
          </a:p>
        </p:txBody>
      </p:sp>
      <p:sp>
        <p:nvSpPr>
          <p:cNvPr id="6205" name="Text Box 64"/>
          <p:cNvSpPr txBox="1">
            <a:spLocks noChangeArrowheads="1"/>
          </p:cNvSpPr>
          <p:nvPr/>
        </p:nvSpPr>
        <p:spPr bwMode="auto">
          <a:xfrm>
            <a:off x="10115551" y="4645027"/>
            <a:ext cx="18055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Helvetica" charset="0"/>
                <a:ea typeface="ＭＳ Ｐゴシック" charset="0"/>
              </a:defRPr>
            </a:lvl1pPr>
            <a:lvl2pPr marL="742950" indent="-285750">
              <a:defRPr sz="2400" b="1">
                <a:solidFill>
                  <a:schemeClr val="tx1"/>
                </a:solidFill>
                <a:latin typeface="Helvetica" charset="0"/>
                <a:ea typeface="ＭＳ Ｐゴシック" charset="0"/>
              </a:defRPr>
            </a:lvl2pPr>
            <a:lvl3pPr marL="1143000" indent="-228600">
              <a:defRPr sz="2400" b="1">
                <a:solidFill>
                  <a:schemeClr val="tx1"/>
                </a:solidFill>
                <a:latin typeface="Helvetica" charset="0"/>
                <a:ea typeface="ＭＳ Ｐゴシック" charset="0"/>
              </a:defRPr>
            </a:lvl3pPr>
            <a:lvl4pPr marL="1600200" indent="-228600">
              <a:defRPr sz="2400" b="1">
                <a:solidFill>
                  <a:schemeClr val="tx1"/>
                </a:solidFill>
                <a:latin typeface="Helvetica" charset="0"/>
                <a:ea typeface="ＭＳ Ｐゴシック" charset="0"/>
              </a:defRPr>
            </a:lvl4pPr>
            <a:lvl5pPr marL="2057400">
              <a:defRPr sz="2000">
                <a:solidFill>
                  <a:schemeClr val="tx1"/>
                </a:solidFill>
                <a:latin typeface="Times New Roman" charset="0"/>
                <a:ea typeface="ＭＳ Ｐゴシック" charset="0"/>
              </a:defRPr>
            </a:lvl5pPr>
            <a:lvl6pPr marL="2514600" eaLnBrk="0" hangingPunct="0">
              <a:defRPr sz="2000">
                <a:solidFill>
                  <a:schemeClr val="tx1"/>
                </a:solidFill>
                <a:latin typeface="Times New Roman" charset="0"/>
                <a:ea typeface="ＭＳ Ｐゴシック" charset="0"/>
              </a:defRPr>
            </a:lvl6pPr>
            <a:lvl7pPr marL="2971800" eaLnBrk="0" hangingPunct="0">
              <a:defRPr sz="2000">
                <a:solidFill>
                  <a:schemeClr val="tx1"/>
                </a:solidFill>
                <a:latin typeface="Times New Roman" charset="0"/>
                <a:ea typeface="ＭＳ Ｐゴシック" charset="0"/>
              </a:defRPr>
            </a:lvl7pPr>
            <a:lvl8pPr marL="3429000" eaLnBrk="0" hangingPunct="0">
              <a:defRPr sz="2000">
                <a:solidFill>
                  <a:schemeClr val="tx1"/>
                </a:solidFill>
                <a:latin typeface="Times New Roman" charset="0"/>
                <a:ea typeface="ＭＳ Ｐゴシック" charset="0"/>
              </a:defRPr>
            </a:lvl8pPr>
            <a:lvl9pPr marL="3886200" eaLnBrk="0" hangingPunct="0">
              <a:defRPr sz="2000">
                <a:solidFill>
                  <a:schemeClr val="tx1"/>
                </a:solidFill>
                <a:latin typeface="Times New Roman" charset="0"/>
                <a:ea typeface="ＭＳ Ｐゴシック" charset="0"/>
              </a:defRPr>
            </a:lvl9pPr>
          </a:lstStyle>
          <a:p>
            <a:pPr eaLnBrk="0" fontAlgn="base" hangingPunct="0">
              <a:spcBef>
                <a:spcPct val="0"/>
              </a:spcBef>
              <a:spcAft>
                <a:spcPct val="0"/>
              </a:spcAft>
            </a:pPr>
            <a:r>
              <a:rPr lang="en-US" sz="1400" smtClean="0">
                <a:solidFill>
                  <a:srgbClr val="FFFFFF"/>
                </a:solidFill>
                <a:cs typeface="Arial" charset="0"/>
              </a:rPr>
              <a:t>Clinical Trials</a:t>
            </a:r>
          </a:p>
          <a:p>
            <a:pPr eaLnBrk="0" fontAlgn="base" hangingPunct="0">
              <a:spcBef>
                <a:spcPct val="0"/>
              </a:spcBef>
              <a:spcAft>
                <a:spcPct val="0"/>
              </a:spcAft>
            </a:pPr>
            <a:r>
              <a:rPr lang="en-US" sz="1400" smtClean="0">
                <a:solidFill>
                  <a:srgbClr val="FFFFFF"/>
                </a:solidFill>
                <a:cs typeface="Arial" charset="0"/>
              </a:rPr>
              <a:t>Research Unit</a:t>
            </a:r>
          </a:p>
        </p:txBody>
      </p:sp>
      <p:sp>
        <p:nvSpPr>
          <p:cNvPr id="6206" name="Text Box 65"/>
          <p:cNvSpPr txBox="1">
            <a:spLocks noChangeArrowheads="1"/>
          </p:cNvSpPr>
          <p:nvPr/>
        </p:nvSpPr>
        <p:spPr bwMode="auto">
          <a:xfrm>
            <a:off x="4020910" y="4775200"/>
            <a:ext cx="12779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Helvetica" charset="0"/>
                <a:ea typeface="ＭＳ Ｐゴシック" charset="0"/>
              </a:defRPr>
            </a:lvl1pPr>
            <a:lvl2pPr marL="742950" indent="-285750">
              <a:defRPr sz="2400" b="1">
                <a:solidFill>
                  <a:schemeClr val="tx1"/>
                </a:solidFill>
                <a:latin typeface="Helvetica" charset="0"/>
                <a:ea typeface="ＭＳ Ｐゴシック" charset="0"/>
              </a:defRPr>
            </a:lvl2pPr>
            <a:lvl3pPr marL="1143000" indent="-228600">
              <a:defRPr sz="2400" b="1">
                <a:solidFill>
                  <a:schemeClr val="tx1"/>
                </a:solidFill>
                <a:latin typeface="Helvetica" charset="0"/>
                <a:ea typeface="ＭＳ Ｐゴシック" charset="0"/>
              </a:defRPr>
            </a:lvl3pPr>
            <a:lvl4pPr marL="1600200" indent="-228600">
              <a:defRPr sz="2400" b="1">
                <a:solidFill>
                  <a:schemeClr val="tx1"/>
                </a:solidFill>
                <a:latin typeface="Helvetica" charset="0"/>
                <a:ea typeface="ＭＳ Ｐゴシック" charset="0"/>
              </a:defRPr>
            </a:lvl4pPr>
            <a:lvl5pPr marL="2057400">
              <a:defRPr sz="2000">
                <a:solidFill>
                  <a:schemeClr val="tx1"/>
                </a:solidFill>
                <a:latin typeface="Times New Roman" charset="0"/>
                <a:ea typeface="ＭＳ Ｐゴシック" charset="0"/>
              </a:defRPr>
            </a:lvl5pPr>
            <a:lvl6pPr marL="2514600" eaLnBrk="0" hangingPunct="0">
              <a:defRPr sz="2000">
                <a:solidFill>
                  <a:schemeClr val="tx1"/>
                </a:solidFill>
                <a:latin typeface="Times New Roman" charset="0"/>
                <a:ea typeface="ＭＳ Ｐゴシック" charset="0"/>
              </a:defRPr>
            </a:lvl6pPr>
            <a:lvl7pPr marL="2971800" eaLnBrk="0" hangingPunct="0">
              <a:defRPr sz="2000">
                <a:solidFill>
                  <a:schemeClr val="tx1"/>
                </a:solidFill>
                <a:latin typeface="Times New Roman" charset="0"/>
                <a:ea typeface="ＭＳ Ｐゴシック" charset="0"/>
              </a:defRPr>
            </a:lvl7pPr>
            <a:lvl8pPr marL="3429000" eaLnBrk="0" hangingPunct="0">
              <a:defRPr sz="2000">
                <a:solidFill>
                  <a:schemeClr val="tx1"/>
                </a:solidFill>
                <a:latin typeface="Times New Roman" charset="0"/>
                <a:ea typeface="ＭＳ Ｐゴシック" charset="0"/>
              </a:defRPr>
            </a:lvl8pPr>
            <a:lvl9pPr marL="3886200" eaLnBrk="0" hangingPunct="0">
              <a:defRPr sz="2000">
                <a:solidFill>
                  <a:schemeClr val="tx1"/>
                </a:solidFill>
                <a:latin typeface="Times New Roman" charset="0"/>
                <a:ea typeface="ＭＳ Ｐゴシック" charset="0"/>
              </a:defRPr>
            </a:lvl9pPr>
          </a:lstStyle>
          <a:p>
            <a:pPr algn="ctr" eaLnBrk="0" fontAlgn="base" hangingPunct="0">
              <a:spcBef>
                <a:spcPct val="0"/>
              </a:spcBef>
              <a:spcAft>
                <a:spcPct val="0"/>
              </a:spcAft>
            </a:pPr>
            <a:r>
              <a:rPr lang="en-US" sz="1400" smtClean="0">
                <a:solidFill>
                  <a:srgbClr val="FFFFFF"/>
                </a:solidFill>
                <a:cs typeface="Arial" charset="0"/>
              </a:rPr>
              <a:t>Central Lipid</a:t>
            </a:r>
          </a:p>
          <a:p>
            <a:pPr algn="ctr" eaLnBrk="0" fontAlgn="base" hangingPunct="0">
              <a:spcBef>
                <a:spcPct val="0"/>
              </a:spcBef>
              <a:spcAft>
                <a:spcPct val="0"/>
              </a:spcAft>
            </a:pPr>
            <a:r>
              <a:rPr lang="en-US" sz="1400" smtClean="0">
                <a:solidFill>
                  <a:srgbClr val="FFFFFF"/>
                </a:solidFill>
                <a:cs typeface="Arial" charset="0"/>
              </a:rPr>
              <a:t>Laboratory</a:t>
            </a:r>
          </a:p>
        </p:txBody>
      </p:sp>
      <p:sp>
        <p:nvSpPr>
          <p:cNvPr id="6207" name="Text Box 66"/>
          <p:cNvSpPr txBox="1">
            <a:spLocks noChangeArrowheads="1"/>
          </p:cNvSpPr>
          <p:nvPr/>
        </p:nvSpPr>
        <p:spPr bwMode="auto">
          <a:xfrm>
            <a:off x="5689600" y="4241800"/>
            <a:ext cx="1398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Helvetica" charset="0"/>
                <a:ea typeface="ＭＳ Ｐゴシック" charset="0"/>
              </a:defRPr>
            </a:lvl1pPr>
            <a:lvl2pPr marL="742950" indent="-285750">
              <a:defRPr sz="2400" b="1">
                <a:solidFill>
                  <a:schemeClr val="tx1"/>
                </a:solidFill>
                <a:latin typeface="Helvetica" charset="0"/>
                <a:ea typeface="ＭＳ Ｐゴシック" charset="0"/>
              </a:defRPr>
            </a:lvl2pPr>
            <a:lvl3pPr marL="1143000" indent="-228600">
              <a:defRPr sz="2400" b="1">
                <a:solidFill>
                  <a:schemeClr val="tx1"/>
                </a:solidFill>
                <a:latin typeface="Helvetica" charset="0"/>
                <a:ea typeface="ＭＳ Ｐゴシック" charset="0"/>
              </a:defRPr>
            </a:lvl3pPr>
            <a:lvl4pPr marL="1600200" indent="-228600">
              <a:defRPr sz="2400" b="1">
                <a:solidFill>
                  <a:schemeClr val="tx1"/>
                </a:solidFill>
                <a:latin typeface="Helvetica" charset="0"/>
                <a:ea typeface="ＭＳ Ｐゴシック" charset="0"/>
              </a:defRPr>
            </a:lvl4pPr>
            <a:lvl5pPr marL="2057400">
              <a:defRPr sz="2000">
                <a:solidFill>
                  <a:schemeClr val="tx1"/>
                </a:solidFill>
                <a:latin typeface="Times New Roman" charset="0"/>
                <a:ea typeface="ＭＳ Ｐゴシック" charset="0"/>
              </a:defRPr>
            </a:lvl5pPr>
            <a:lvl6pPr marL="2514600" eaLnBrk="0" hangingPunct="0">
              <a:defRPr sz="2000">
                <a:solidFill>
                  <a:schemeClr val="tx1"/>
                </a:solidFill>
                <a:latin typeface="Times New Roman" charset="0"/>
                <a:ea typeface="ＭＳ Ｐゴシック" charset="0"/>
              </a:defRPr>
            </a:lvl6pPr>
            <a:lvl7pPr marL="2971800" eaLnBrk="0" hangingPunct="0">
              <a:defRPr sz="2000">
                <a:solidFill>
                  <a:schemeClr val="tx1"/>
                </a:solidFill>
                <a:latin typeface="Times New Roman" charset="0"/>
                <a:ea typeface="ＭＳ Ｐゴシック" charset="0"/>
              </a:defRPr>
            </a:lvl7pPr>
            <a:lvl8pPr marL="3429000" eaLnBrk="0" hangingPunct="0">
              <a:defRPr sz="2000">
                <a:solidFill>
                  <a:schemeClr val="tx1"/>
                </a:solidFill>
                <a:latin typeface="Times New Roman" charset="0"/>
                <a:ea typeface="ＭＳ Ｐゴシック" charset="0"/>
              </a:defRPr>
            </a:lvl8pPr>
            <a:lvl9pPr marL="3886200" eaLnBrk="0" hangingPunct="0">
              <a:defRPr sz="2000">
                <a:solidFill>
                  <a:schemeClr val="tx1"/>
                </a:solidFill>
                <a:latin typeface="Times New Roman" charset="0"/>
                <a:ea typeface="ＭＳ Ｐゴシック" charset="0"/>
              </a:defRPr>
            </a:lvl9pPr>
          </a:lstStyle>
          <a:p>
            <a:pPr eaLnBrk="0" fontAlgn="base" hangingPunct="0">
              <a:spcBef>
                <a:spcPct val="0"/>
              </a:spcBef>
              <a:spcAft>
                <a:spcPct val="0"/>
              </a:spcAft>
            </a:pPr>
            <a:r>
              <a:rPr lang="en-US" sz="1400" smtClean="0">
                <a:solidFill>
                  <a:srgbClr val="FFFFFF"/>
                </a:solidFill>
                <a:cs typeface="Arial" charset="0"/>
              </a:rPr>
              <a:t>National Heart</a:t>
            </a:r>
          </a:p>
          <a:p>
            <a:pPr eaLnBrk="0" fontAlgn="base" hangingPunct="0">
              <a:spcBef>
                <a:spcPct val="0"/>
              </a:spcBef>
              <a:spcAft>
                <a:spcPct val="0"/>
              </a:spcAft>
            </a:pPr>
            <a:r>
              <a:rPr lang="en-US" sz="1400" smtClean="0">
                <a:solidFill>
                  <a:srgbClr val="FFFFFF"/>
                </a:solidFill>
                <a:cs typeface="Arial" charset="0"/>
              </a:rPr>
              <a:t>Foundation</a:t>
            </a:r>
          </a:p>
        </p:txBody>
      </p:sp>
      <p:sp>
        <p:nvSpPr>
          <p:cNvPr id="6208" name="Oval 67"/>
          <p:cNvSpPr>
            <a:spLocks noChangeAspect="1" noChangeArrowheads="1"/>
          </p:cNvSpPr>
          <p:nvPr/>
        </p:nvSpPr>
        <p:spPr bwMode="auto">
          <a:xfrm>
            <a:off x="2709339" y="4800637"/>
            <a:ext cx="88900" cy="74613"/>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209" name="Oval 69"/>
          <p:cNvSpPr>
            <a:spLocks noChangeAspect="1" noChangeArrowheads="1"/>
          </p:cNvSpPr>
          <p:nvPr/>
        </p:nvSpPr>
        <p:spPr bwMode="auto">
          <a:xfrm>
            <a:off x="6231475" y="5334037"/>
            <a:ext cx="88900" cy="74613"/>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210" name="Oval 70"/>
          <p:cNvSpPr>
            <a:spLocks noChangeAspect="1" noChangeArrowheads="1"/>
          </p:cNvSpPr>
          <p:nvPr/>
        </p:nvSpPr>
        <p:spPr bwMode="auto">
          <a:xfrm>
            <a:off x="7224191" y="4724437"/>
            <a:ext cx="88900" cy="74613"/>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211" name="Oval 71"/>
          <p:cNvSpPr>
            <a:spLocks noChangeAspect="1" noChangeArrowheads="1"/>
          </p:cNvSpPr>
          <p:nvPr/>
        </p:nvSpPr>
        <p:spPr bwMode="auto">
          <a:xfrm>
            <a:off x="9933523" y="4724437"/>
            <a:ext cx="88900" cy="74613"/>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212" name="Line 72"/>
          <p:cNvSpPr>
            <a:spLocks noChangeShapeType="1"/>
          </p:cNvSpPr>
          <p:nvPr/>
        </p:nvSpPr>
        <p:spPr bwMode="auto">
          <a:xfrm>
            <a:off x="5509684" y="48768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6213" name="Oval 73"/>
          <p:cNvSpPr>
            <a:spLocks noChangeAspect="1" noChangeArrowheads="1"/>
          </p:cNvSpPr>
          <p:nvPr/>
        </p:nvSpPr>
        <p:spPr bwMode="auto">
          <a:xfrm>
            <a:off x="5418675" y="4800637"/>
            <a:ext cx="88900" cy="74613"/>
          </a:xfrm>
          <a:prstGeom prst="ellipse">
            <a:avLst/>
          </a:prstGeom>
          <a:solidFill>
            <a:schemeClr val="hlink"/>
          </a:solidFill>
          <a:ln w="12700">
            <a:solidFill>
              <a:srgbClr val="000000"/>
            </a:solidFill>
            <a:round/>
            <a:headEnd/>
            <a:tailEnd/>
          </a:ln>
        </p:spPr>
        <p:txBody>
          <a:bodyPr wrap="none" anchor="ctr"/>
          <a:lstStyle/>
          <a:p>
            <a:pPr eaLnBrk="0" fontAlgn="base" hangingPunct="0">
              <a:spcBef>
                <a:spcPct val="0"/>
              </a:spcBef>
              <a:spcAft>
                <a:spcPct val="0"/>
              </a:spcAft>
            </a:pPr>
            <a:endParaRPr lang="en-US" sz="3200" smtClean="0">
              <a:solidFill>
                <a:srgbClr val="FFFFFF"/>
              </a:solidFill>
              <a:latin typeface="Times New Roman" charset="0"/>
              <a:ea typeface="ＭＳ Ｐゴシック" charset="0"/>
              <a:cs typeface="Arial" charset="0"/>
            </a:endParaRPr>
          </a:p>
        </p:txBody>
      </p:sp>
      <p:sp>
        <p:nvSpPr>
          <p:cNvPr id="6214" name="Line 74"/>
          <p:cNvSpPr>
            <a:spLocks noChangeShapeType="1"/>
          </p:cNvSpPr>
          <p:nvPr/>
        </p:nvSpPr>
        <p:spPr bwMode="auto">
          <a:xfrm flipV="1">
            <a:off x="5147736" y="4876800"/>
            <a:ext cx="179917"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6215" name="Line 75"/>
          <p:cNvSpPr>
            <a:spLocks noChangeShapeType="1"/>
          </p:cNvSpPr>
          <p:nvPr/>
        </p:nvSpPr>
        <p:spPr bwMode="auto">
          <a:xfrm flipH="1">
            <a:off x="7406223" y="4724400"/>
            <a:ext cx="88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6216" name="Line 78"/>
          <p:cNvSpPr>
            <a:spLocks noChangeShapeType="1"/>
          </p:cNvSpPr>
          <p:nvPr/>
        </p:nvSpPr>
        <p:spPr bwMode="auto">
          <a:xfrm flipH="1">
            <a:off x="6322491" y="4724400"/>
            <a:ext cx="179916"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6217" name="Line 79"/>
          <p:cNvSpPr>
            <a:spLocks noChangeShapeType="1"/>
          </p:cNvSpPr>
          <p:nvPr/>
        </p:nvSpPr>
        <p:spPr bwMode="auto">
          <a:xfrm>
            <a:off x="10115559" y="4800600"/>
            <a:ext cx="88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Arial" charset="0"/>
            </a:endParaRPr>
          </a:p>
        </p:txBody>
      </p:sp>
      <p:sp>
        <p:nvSpPr>
          <p:cNvPr id="75" name="Rectangle 17"/>
          <p:cNvSpPr>
            <a:spLocks noChangeArrowheads="1"/>
          </p:cNvSpPr>
          <p:nvPr/>
        </p:nvSpPr>
        <p:spPr bwMode="auto">
          <a:xfrm>
            <a:off x="-1716044" y="4233875"/>
            <a:ext cx="6564087" cy="21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ctr" eaLnBrk="0" fontAlgn="base" hangingPunct="0">
              <a:lnSpc>
                <a:spcPct val="95000"/>
              </a:lnSpc>
              <a:spcBef>
                <a:spcPct val="0"/>
              </a:spcBef>
              <a:spcAft>
                <a:spcPct val="0"/>
              </a:spcAft>
            </a:pPr>
            <a:endParaRPr lang="en-US" sz="2400" b="1" dirty="0" smtClean="0">
              <a:solidFill>
                <a:srgbClr val="FFFFFF"/>
              </a:solidFill>
              <a:ea typeface="ＭＳ Ｐゴシック" charset="0"/>
              <a:cs typeface="Arial" charset="0"/>
            </a:endParaRPr>
          </a:p>
          <a:p>
            <a:pPr algn="ctr" eaLnBrk="0" fontAlgn="base" hangingPunct="0">
              <a:lnSpc>
                <a:spcPct val="95000"/>
              </a:lnSpc>
              <a:spcBef>
                <a:spcPct val="0"/>
              </a:spcBef>
              <a:spcAft>
                <a:spcPct val="0"/>
              </a:spcAft>
            </a:pPr>
            <a:endParaRPr lang="en-US" sz="2400" b="1" dirty="0" smtClean="0">
              <a:solidFill>
                <a:srgbClr val="FFFFFF"/>
              </a:solidFill>
              <a:ea typeface="ＭＳ Ｐゴシック" charset="0"/>
              <a:cs typeface="Arial" charset="0"/>
            </a:endParaRPr>
          </a:p>
          <a:p>
            <a:pPr algn="ctr" eaLnBrk="0" fontAlgn="base" hangingPunct="0">
              <a:lnSpc>
                <a:spcPct val="95000"/>
              </a:lnSpc>
              <a:spcBef>
                <a:spcPct val="0"/>
              </a:spcBef>
              <a:spcAft>
                <a:spcPct val="0"/>
              </a:spcAft>
            </a:pPr>
            <a:endParaRPr lang="en-US" sz="2400" b="1" dirty="0">
              <a:solidFill>
                <a:srgbClr val="FFFFFF"/>
              </a:solidFill>
              <a:ea typeface="ＭＳ Ｐゴシック" charset="0"/>
              <a:cs typeface="Arial" charset="0"/>
            </a:endParaRPr>
          </a:p>
          <a:p>
            <a:pPr algn="ctr" eaLnBrk="0" fontAlgn="base" hangingPunct="0">
              <a:lnSpc>
                <a:spcPct val="95000"/>
              </a:lnSpc>
              <a:spcBef>
                <a:spcPct val="0"/>
              </a:spcBef>
              <a:spcAft>
                <a:spcPct val="0"/>
              </a:spcAft>
            </a:pPr>
            <a:r>
              <a:rPr lang="en-US" sz="2400" b="1" dirty="0" smtClean="0">
                <a:solidFill>
                  <a:srgbClr val="FFFFFF"/>
                </a:solidFill>
                <a:ea typeface="ＭＳ Ｐゴシック" charset="0"/>
                <a:cs typeface="Arial" charset="0"/>
              </a:rPr>
              <a:t>                            </a:t>
            </a:r>
          </a:p>
          <a:p>
            <a:pPr algn="ctr" eaLnBrk="0" fontAlgn="base" hangingPunct="0">
              <a:lnSpc>
                <a:spcPct val="95000"/>
              </a:lnSpc>
              <a:spcBef>
                <a:spcPct val="0"/>
              </a:spcBef>
              <a:spcAft>
                <a:spcPct val="0"/>
              </a:spcAft>
            </a:pPr>
            <a:r>
              <a:rPr lang="en-US" sz="2400" b="1" dirty="0">
                <a:solidFill>
                  <a:srgbClr val="FFFFFF"/>
                </a:solidFill>
                <a:ea typeface="ＭＳ Ｐゴシック" charset="0"/>
                <a:cs typeface="Arial" charset="0"/>
              </a:rPr>
              <a:t> </a:t>
            </a:r>
            <a:r>
              <a:rPr lang="en-US" sz="2400" b="1" dirty="0" smtClean="0">
                <a:solidFill>
                  <a:srgbClr val="FFFFFF"/>
                </a:solidFill>
                <a:ea typeface="ＭＳ Ｐゴシック" charset="0"/>
                <a:cs typeface="Arial" charset="0"/>
              </a:rPr>
              <a:t>                                                   9014 patients </a:t>
            </a:r>
          </a:p>
          <a:p>
            <a:pPr algn="ctr" eaLnBrk="0" fontAlgn="base" hangingPunct="0">
              <a:lnSpc>
                <a:spcPct val="95000"/>
              </a:lnSpc>
              <a:spcBef>
                <a:spcPct val="0"/>
              </a:spcBef>
              <a:spcAft>
                <a:spcPct val="0"/>
              </a:spcAft>
            </a:pPr>
            <a:r>
              <a:rPr lang="en-US" sz="2400" b="1" dirty="0" smtClean="0">
                <a:solidFill>
                  <a:srgbClr val="FFFFFF"/>
                </a:solidFill>
                <a:ea typeface="ＭＳ Ｐゴシック" charset="0"/>
                <a:cs typeface="Arial" charset="0"/>
              </a:rPr>
              <a:t>                                                   </a:t>
            </a:r>
            <a:r>
              <a:rPr lang="en-US" sz="2400" b="1" dirty="0" err="1" smtClean="0">
                <a:solidFill>
                  <a:srgbClr val="FFFFFF"/>
                </a:solidFill>
                <a:ea typeface="ＭＳ Ｐゴシック" charset="0"/>
                <a:cs typeface="Arial" charset="0"/>
              </a:rPr>
              <a:t>randomised</a:t>
            </a:r>
            <a:r>
              <a:rPr lang="en-US" sz="2400" b="1" dirty="0" smtClean="0">
                <a:solidFill>
                  <a:srgbClr val="FFFFFF"/>
                </a:solidFill>
                <a:ea typeface="ＭＳ Ｐゴシック" charset="0"/>
                <a:cs typeface="Arial" charset="0"/>
              </a:rPr>
              <a:t> </a:t>
            </a:r>
          </a:p>
        </p:txBody>
      </p:sp>
      <p:sp>
        <p:nvSpPr>
          <p:cNvPr id="76" name="Rectangle 18"/>
          <p:cNvSpPr>
            <a:spLocks noChangeArrowheads="1"/>
          </p:cNvSpPr>
          <p:nvPr/>
        </p:nvSpPr>
        <p:spPr bwMode="auto">
          <a:xfrm>
            <a:off x="-481626" y="5618453"/>
            <a:ext cx="3686932" cy="79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ctr" eaLnBrk="0" fontAlgn="base" hangingPunct="0">
              <a:lnSpc>
                <a:spcPct val="95000"/>
              </a:lnSpc>
              <a:spcBef>
                <a:spcPct val="0"/>
              </a:spcBef>
              <a:spcAft>
                <a:spcPct val="0"/>
              </a:spcAft>
            </a:pPr>
            <a:r>
              <a:rPr lang="en-US" sz="2400" b="1" dirty="0" smtClean="0">
                <a:solidFill>
                  <a:srgbClr val="FFFFFF"/>
                </a:solidFill>
                <a:ea typeface="ＭＳ Ｐゴシック" charset="0"/>
                <a:cs typeface="Arial" charset="0"/>
              </a:rPr>
              <a:t>11,106 patients</a:t>
            </a:r>
            <a:br>
              <a:rPr lang="en-US" sz="2400" b="1" dirty="0" smtClean="0">
                <a:solidFill>
                  <a:srgbClr val="FFFFFF"/>
                </a:solidFill>
                <a:ea typeface="ＭＳ Ｐゴシック" charset="0"/>
                <a:cs typeface="Arial" charset="0"/>
              </a:rPr>
            </a:br>
            <a:r>
              <a:rPr lang="en-US" sz="2400" b="1" dirty="0" smtClean="0">
                <a:solidFill>
                  <a:srgbClr val="FFFFFF"/>
                </a:solidFill>
                <a:ea typeface="ＭＳ Ｐゴシック" charset="0"/>
                <a:cs typeface="Arial" charset="0"/>
              </a:rPr>
              <a:t>registered</a:t>
            </a:r>
          </a:p>
        </p:txBody>
      </p:sp>
    </p:spTree>
    <p:extLst>
      <p:ext uri="{BB962C8B-B14F-4D97-AF65-F5344CB8AC3E}">
        <p14:creationId xmlns:p14="http://schemas.microsoft.com/office/powerpoint/2010/main" val="42763393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889956" y="501650"/>
            <a:ext cx="6502400" cy="650750"/>
          </a:xfrm>
          <a:prstGeom prst="rect">
            <a:avLst/>
          </a:prstGeom>
          <a:noFill/>
          <a:ln>
            <a:noFill/>
          </a:ln>
          <a:effectLst/>
          <a:extLst>
            <a:ext uri="{909E8E84-426E-40DD-AFC4-6F175D3DCCD1}">
              <a14:hiddenFill xmlns:a14="http://schemas.microsoft.com/office/drawing/2010/main">
                <a:solidFill>
                  <a:srgbClr val="2E247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6" tIns="45665" rIns="91326" bIns="45665">
            <a:spAutoFit/>
          </a:bodyPr>
          <a:lstStyle>
            <a:lvl1pPr>
              <a:defRPr sz="1400">
                <a:solidFill>
                  <a:schemeClr val="tx1"/>
                </a:solidFill>
                <a:latin typeface="Helvetica" pitchFamily="34" charset="0"/>
              </a:defRPr>
            </a:lvl1pPr>
            <a:lvl2pPr marL="742950" indent="-285750">
              <a:defRPr sz="1400">
                <a:solidFill>
                  <a:schemeClr val="tx1"/>
                </a:solidFill>
                <a:latin typeface="Helvetica" pitchFamily="34" charset="0"/>
              </a:defRPr>
            </a:lvl2pPr>
            <a:lvl3pPr marL="1143000" indent="-228600">
              <a:defRPr sz="1400">
                <a:solidFill>
                  <a:schemeClr val="tx1"/>
                </a:solidFill>
                <a:latin typeface="Helvetica" pitchFamily="34" charset="0"/>
              </a:defRPr>
            </a:lvl3pPr>
            <a:lvl4pPr marL="1600200" indent="-228600">
              <a:defRPr sz="1400">
                <a:solidFill>
                  <a:schemeClr val="tx1"/>
                </a:solidFill>
                <a:latin typeface="Helvetica" pitchFamily="34" charset="0"/>
              </a:defRPr>
            </a:lvl4pPr>
            <a:lvl5pPr marL="2057400" indent="-228600">
              <a:defRPr sz="1400">
                <a:solidFill>
                  <a:schemeClr val="tx1"/>
                </a:solidFill>
                <a:latin typeface="Helvetica" pitchFamily="34" charset="0"/>
              </a:defRPr>
            </a:lvl5pPr>
            <a:lvl6pPr marL="2514600" indent="-228600" eaLnBrk="0" fontAlgn="base" hangingPunct="0">
              <a:spcBef>
                <a:spcPct val="0"/>
              </a:spcBef>
              <a:spcAft>
                <a:spcPct val="0"/>
              </a:spcAft>
              <a:defRPr sz="1400">
                <a:solidFill>
                  <a:schemeClr val="tx1"/>
                </a:solidFill>
                <a:latin typeface="Helvetica" pitchFamily="34" charset="0"/>
              </a:defRPr>
            </a:lvl6pPr>
            <a:lvl7pPr marL="2971800" indent="-228600" eaLnBrk="0" fontAlgn="base" hangingPunct="0">
              <a:spcBef>
                <a:spcPct val="0"/>
              </a:spcBef>
              <a:spcAft>
                <a:spcPct val="0"/>
              </a:spcAft>
              <a:defRPr sz="1400">
                <a:solidFill>
                  <a:schemeClr val="tx1"/>
                </a:solidFill>
                <a:latin typeface="Helvetica" pitchFamily="34" charset="0"/>
              </a:defRPr>
            </a:lvl7pPr>
            <a:lvl8pPr marL="3429000" indent="-228600" eaLnBrk="0" fontAlgn="base" hangingPunct="0">
              <a:spcBef>
                <a:spcPct val="0"/>
              </a:spcBef>
              <a:spcAft>
                <a:spcPct val="0"/>
              </a:spcAft>
              <a:defRPr sz="1400">
                <a:solidFill>
                  <a:schemeClr val="tx1"/>
                </a:solidFill>
                <a:latin typeface="Helvetica" pitchFamily="34" charset="0"/>
              </a:defRPr>
            </a:lvl8pPr>
            <a:lvl9pPr marL="3886200" indent="-228600" eaLnBrk="0" fontAlgn="base" hangingPunct="0">
              <a:spcBef>
                <a:spcPct val="0"/>
              </a:spcBef>
              <a:spcAft>
                <a:spcPct val="0"/>
              </a:spcAft>
              <a:defRPr sz="1400">
                <a:solidFill>
                  <a:schemeClr val="tx1"/>
                </a:solidFill>
                <a:latin typeface="Helvetica" pitchFamily="34" charset="0"/>
              </a:defRPr>
            </a:lvl9pPr>
          </a:lstStyle>
          <a:p>
            <a:pPr algn="ctr" defTabSz="913311" eaLnBrk="0" fontAlgn="base" hangingPunct="0">
              <a:spcBef>
                <a:spcPct val="50000"/>
              </a:spcBef>
              <a:spcAft>
                <a:spcPct val="0"/>
              </a:spcAft>
            </a:pPr>
            <a:r>
              <a:rPr lang="en-US" altLang="en-US" sz="3600" b="1">
                <a:solidFill>
                  <a:srgbClr val="FBD101"/>
                </a:solidFill>
              </a:rPr>
              <a:t>Total mortality</a:t>
            </a:r>
            <a:endParaRPr lang="en-AU" altLang="en-US" sz="3600" b="1">
              <a:solidFill>
                <a:srgbClr val="FBD101"/>
              </a:solidFill>
            </a:endParaRPr>
          </a:p>
        </p:txBody>
      </p:sp>
      <p:sp>
        <p:nvSpPr>
          <p:cNvPr id="5123" name="Text Box 7"/>
          <p:cNvSpPr txBox="1">
            <a:spLocks noChangeArrowheads="1"/>
          </p:cNvSpPr>
          <p:nvPr/>
        </p:nvSpPr>
        <p:spPr bwMode="auto">
          <a:xfrm>
            <a:off x="3185841" y="1524001"/>
            <a:ext cx="7134579" cy="399998"/>
          </a:xfrm>
          <a:prstGeom prst="rect">
            <a:avLst/>
          </a:prstGeom>
          <a:noFill/>
          <a:ln>
            <a:noFill/>
          </a:ln>
          <a:effectLst/>
          <a:extLst>
            <a:ext uri="{909E8E84-426E-40DD-AFC4-6F175D3DCCD1}">
              <a14:hiddenFill xmlns:a14="http://schemas.microsoft.com/office/drawing/2010/main">
                <a:solidFill>
                  <a:srgbClr val="2E247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26" tIns="45665" rIns="91326" bIns="45665">
            <a:spAutoFit/>
          </a:bodyPr>
          <a:lstStyle>
            <a:lvl1pPr>
              <a:defRPr sz="1400">
                <a:solidFill>
                  <a:schemeClr val="tx1"/>
                </a:solidFill>
                <a:latin typeface="Helvetica" pitchFamily="34" charset="0"/>
              </a:defRPr>
            </a:lvl1pPr>
            <a:lvl2pPr marL="742950" indent="-285750">
              <a:defRPr sz="1400">
                <a:solidFill>
                  <a:schemeClr val="tx1"/>
                </a:solidFill>
                <a:latin typeface="Helvetica" pitchFamily="34" charset="0"/>
              </a:defRPr>
            </a:lvl2pPr>
            <a:lvl3pPr marL="1143000" indent="-228600">
              <a:defRPr sz="1400">
                <a:solidFill>
                  <a:schemeClr val="tx1"/>
                </a:solidFill>
                <a:latin typeface="Helvetica" pitchFamily="34" charset="0"/>
              </a:defRPr>
            </a:lvl3pPr>
            <a:lvl4pPr marL="1600200" indent="-228600">
              <a:defRPr sz="1400">
                <a:solidFill>
                  <a:schemeClr val="tx1"/>
                </a:solidFill>
                <a:latin typeface="Helvetica" pitchFamily="34" charset="0"/>
              </a:defRPr>
            </a:lvl4pPr>
            <a:lvl5pPr marL="2057400" indent="-228600">
              <a:defRPr sz="1400">
                <a:solidFill>
                  <a:schemeClr val="tx1"/>
                </a:solidFill>
                <a:latin typeface="Helvetica" pitchFamily="34" charset="0"/>
              </a:defRPr>
            </a:lvl5pPr>
            <a:lvl6pPr marL="2514600" indent="-228600" eaLnBrk="0" fontAlgn="base" hangingPunct="0">
              <a:spcBef>
                <a:spcPct val="0"/>
              </a:spcBef>
              <a:spcAft>
                <a:spcPct val="0"/>
              </a:spcAft>
              <a:defRPr sz="1400">
                <a:solidFill>
                  <a:schemeClr val="tx1"/>
                </a:solidFill>
                <a:latin typeface="Helvetica" pitchFamily="34" charset="0"/>
              </a:defRPr>
            </a:lvl6pPr>
            <a:lvl7pPr marL="2971800" indent="-228600" eaLnBrk="0" fontAlgn="base" hangingPunct="0">
              <a:spcBef>
                <a:spcPct val="0"/>
              </a:spcBef>
              <a:spcAft>
                <a:spcPct val="0"/>
              </a:spcAft>
              <a:defRPr sz="1400">
                <a:solidFill>
                  <a:schemeClr val="tx1"/>
                </a:solidFill>
                <a:latin typeface="Helvetica" pitchFamily="34" charset="0"/>
              </a:defRPr>
            </a:lvl7pPr>
            <a:lvl8pPr marL="3429000" indent="-228600" eaLnBrk="0" fontAlgn="base" hangingPunct="0">
              <a:spcBef>
                <a:spcPct val="0"/>
              </a:spcBef>
              <a:spcAft>
                <a:spcPct val="0"/>
              </a:spcAft>
              <a:defRPr sz="1400">
                <a:solidFill>
                  <a:schemeClr val="tx1"/>
                </a:solidFill>
                <a:latin typeface="Helvetica" pitchFamily="34" charset="0"/>
              </a:defRPr>
            </a:lvl8pPr>
            <a:lvl9pPr marL="3886200" indent="-228600" eaLnBrk="0" fontAlgn="base" hangingPunct="0">
              <a:spcBef>
                <a:spcPct val="0"/>
              </a:spcBef>
              <a:spcAft>
                <a:spcPct val="0"/>
              </a:spcAft>
              <a:defRPr sz="1400">
                <a:solidFill>
                  <a:schemeClr val="tx1"/>
                </a:solidFill>
                <a:latin typeface="Helvetica" pitchFamily="34" charset="0"/>
              </a:defRPr>
            </a:lvl9pPr>
          </a:lstStyle>
          <a:p>
            <a:pPr defTabSz="913311" eaLnBrk="0" fontAlgn="base" hangingPunct="0">
              <a:spcBef>
                <a:spcPct val="50000"/>
              </a:spcBef>
              <a:spcAft>
                <a:spcPct val="0"/>
              </a:spcAft>
            </a:pPr>
            <a:r>
              <a:rPr lang="en-US" altLang="en-US" sz="2000" b="1" dirty="0">
                <a:solidFill>
                  <a:srgbClr val="FFFFFF"/>
                </a:solidFill>
              </a:rPr>
              <a:t>For all patients in the LIPID study</a:t>
            </a:r>
            <a:endParaRPr lang="en-AU" altLang="en-US" sz="2000" b="1" dirty="0">
              <a:solidFill>
                <a:srgbClr val="FFFFFF"/>
              </a:solidFill>
            </a:endParaRPr>
          </a:p>
        </p:txBody>
      </p:sp>
      <p:pic>
        <p:nvPicPr>
          <p:cNvPr id="512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607" y="2105034"/>
            <a:ext cx="7766756" cy="4524375"/>
          </a:xfrm>
          <a:prstGeom prst="rect">
            <a:avLst/>
          </a:prstGeom>
          <a:noFill/>
          <a:ln>
            <a:noFill/>
          </a:ln>
          <a:effectLst/>
          <a:extLst>
            <a:ext uri="{909E8E84-426E-40DD-AFC4-6F175D3DCCD1}">
              <a14:hiddenFill xmlns:a14="http://schemas.microsoft.com/office/drawing/2010/main">
                <a:solidFill>
                  <a:srgbClr val="2E247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379732" y="4218626"/>
            <a:ext cx="5222543" cy="2677656"/>
          </a:xfrm>
          <a:prstGeom prst="rect">
            <a:avLst/>
          </a:prstGeom>
          <a:noFill/>
        </p:spPr>
        <p:txBody>
          <a:bodyPr wrap="square" rtlCol="0">
            <a:spAutoFit/>
          </a:bodyPr>
          <a:lstStyle/>
          <a:p>
            <a:pPr defTabSz="456654"/>
            <a:r>
              <a:rPr lang="en-AU" sz="1400" b="1" dirty="0" smtClean="0">
                <a:solidFill>
                  <a:srgbClr val="FFFFFF"/>
                </a:solidFill>
              </a:rPr>
              <a:t>Mean LDLC 2.46 </a:t>
            </a:r>
            <a:r>
              <a:rPr lang="en-AU" sz="1400" b="1" dirty="0" err="1" smtClean="0">
                <a:solidFill>
                  <a:srgbClr val="FFFFFF"/>
                </a:solidFill>
              </a:rPr>
              <a:t>mmol</a:t>
            </a:r>
            <a:r>
              <a:rPr lang="en-AU" sz="1400" b="1" dirty="0" smtClean="0">
                <a:solidFill>
                  <a:srgbClr val="FFFFFF"/>
                </a:solidFill>
              </a:rPr>
              <a:t> /l</a:t>
            </a:r>
          </a:p>
          <a:p>
            <a:pPr defTabSz="456654"/>
            <a:endParaRPr lang="en-AU" sz="1400" b="1" dirty="0">
              <a:solidFill>
                <a:srgbClr val="FFFFFF"/>
              </a:solidFill>
            </a:endParaRPr>
          </a:p>
          <a:p>
            <a:pPr defTabSz="456654"/>
            <a:endParaRPr lang="en-AU" sz="1400" b="1" dirty="0" smtClean="0">
              <a:solidFill>
                <a:srgbClr val="FFFFFF"/>
              </a:solidFill>
            </a:endParaRPr>
          </a:p>
          <a:p>
            <a:pPr defTabSz="456654"/>
            <a:endParaRPr lang="en-AU" sz="1400" b="1" dirty="0">
              <a:solidFill>
                <a:srgbClr val="FFFFFF"/>
              </a:solidFill>
            </a:endParaRPr>
          </a:p>
          <a:p>
            <a:pPr defTabSz="456654"/>
            <a:endParaRPr lang="en-AU" sz="1400" b="1" dirty="0" smtClean="0">
              <a:solidFill>
                <a:srgbClr val="FFFFFF"/>
              </a:solidFill>
            </a:endParaRPr>
          </a:p>
          <a:p>
            <a:pPr defTabSz="456654"/>
            <a:endParaRPr lang="en-AU" sz="1400" b="1" dirty="0">
              <a:solidFill>
                <a:srgbClr val="FFFFFF"/>
              </a:solidFill>
            </a:endParaRPr>
          </a:p>
          <a:p>
            <a:pPr defTabSz="456654"/>
            <a:endParaRPr lang="en-AU" sz="1400" b="1" dirty="0" smtClean="0">
              <a:solidFill>
                <a:srgbClr val="FFFFFF"/>
              </a:solidFill>
            </a:endParaRPr>
          </a:p>
          <a:p>
            <a:pPr defTabSz="456654"/>
            <a:endParaRPr lang="en-AU" sz="1400" b="1" dirty="0">
              <a:solidFill>
                <a:srgbClr val="FFFFFF"/>
              </a:solidFill>
            </a:endParaRPr>
          </a:p>
          <a:p>
            <a:pPr defTabSz="456654"/>
            <a:endParaRPr lang="en-AU" sz="1400" b="1" dirty="0" smtClean="0">
              <a:solidFill>
                <a:srgbClr val="FFFFFF"/>
              </a:solidFill>
            </a:endParaRPr>
          </a:p>
          <a:p>
            <a:pPr defTabSz="456654"/>
            <a:endParaRPr lang="en-AU" sz="1400" b="1" dirty="0">
              <a:solidFill>
                <a:srgbClr val="FFFFFF"/>
              </a:solidFill>
            </a:endParaRPr>
          </a:p>
          <a:p>
            <a:pPr defTabSz="456654"/>
            <a:endParaRPr lang="en-AU" sz="1400" b="1" dirty="0" smtClean="0">
              <a:solidFill>
                <a:srgbClr val="FFFFFF"/>
              </a:solidFill>
            </a:endParaRPr>
          </a:p>
          <a:p>
            <a:pPr defTabSz="456654"/>
            <a:r>
              <a:rPr lang="en-AU" sz="1400" b="1" dirty="0" smtClean="0">
                <a:solidFill>
                  <a:srgbClr val="FFFFFF"/>
                </a:solidFill>
              </a:rPr>
              <a:t>N </a:t>
            </a:r>
            <a:r>
              <a:rPr lang="en-AU" sz="1400" b="1" dirty="0" err="1">
                <a:solidFill>
                  <a:srgbClr val="FFFFFF"/>
                </a:solidFill>
              </a:rPr>
              <a:t>E</a:t>
            </a:r>
            <a:r>
              <a:rPr lang="en-AU" sz="1400" b="1" dirty="0" err="1" smtClean="0">
                <a:solidFill>
                  <a:srgbClr val="FFFFFF"/>
                </a:solidFill>
              </a:rPr>
              <a:t>ngl</a:t>
            </a:r>
            <a:r>
              <a:rPr lang="en-AU" sz="1400" b="1" dirty="0" smtClean="0">
                <a:solidFill>
                  <a:srgbClr val="FFFFFF"/>
                </a:solidFill>
              </a:rPr>
              <a:t> J Med 1998;339:1349-57</a:t>
            </a:r>
            <a:endParaRPr lang="en-AU" sz="1400" b="1" dirty="0">
              <a:solidFill>
                <a:srgbClr val="FFFFFF"/>
              </a:solidFill>
            </a:endParaRPr>
          </a:p>
        </p:txBody>
      </p:sp>
      <p:sp>
        <p:nvSpPr>
          <p:cNvPr id="2" name="TextBox 1"/>
          <p:cNvSpPr txBox="1"/>
          <p:nvPr/>
        </p:nvSpPr>
        <p:spPr>
          <a:xfrm>
            <a:off x="3" y="6378165"/>
            <a:ext cx="1625604" cy="369332"/>
          </a:xfrm>
          <a:prstGeom prst="rect">
            <a:avLst/>
          </a:prstGeom>
          <a:solidFill>
            <a:srgbClr val="0836B8"/>
          </a:solidFill>
        </p:spPr>
        <p:txBody>
          <a:bodyPr wrap="square" rtlCol="0">
            <a:spAutoFit/>
          </a:bodyPr>
          <a:lstStyle/>
          <a:p>
            <a:pPr defTabSz="456654"/>
            <a:endParaRPr lang="en-AU" dirty="0">
              <a:solidFill>
                <a:srgbClr val="FFFFFF"/>
              </a:solidFill>
            </a:endParaRPr>
          </a:p>
        </p:txBody>
      </p:sp>
    </p:spTree>
    <p:extLst>
      <p:ext uri="{BB962C8B-B14F-4D97-AF65-F5344CB8AC3E}">
        <p14:creationId xmlns:p14="http://schemas.microsoft.com/office/powerpoint/2010/main" val="1876586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52" y="3270826"/>
            <a:ext cx="10972800" cy="1143000"/>
          </a:xfrm>
        </p:spPr>
        <p:txBody>
          <a:bodyPr>
            <a:normAutofit/>
          </a:bodyPr>
          <a:lstStyle/>
          <a:p>
            <a:r>
              <a:rPr lang="en-AU" sz="2400" dirty="0" smtClean="0">
                <a:solidFill>
                  <a:srgbClr val="FFFF00"/>
                </a:solidFill>
              </a:rPr>
              <a:t>N </a:t>
            </a:r>
            <a:r>
              <a:rPr lang="en-AU" sz="2400" dirty="0" err="1" smtClean="0">
                <a:solidFill>
                  <a:srgbClr val="FFFF00"/>
                </a:solidFill>
              </a:rPr>
              <a:t>Eng</a:t>
            </a:r>
            <a:r>
              <a:rPr lang="en-AU" sz="2400" dirty="0" smtClean="0">
                <a:solidFill>
                  <a:srgbClr val="FFFF00"/>
                </a:solidFill>
              </a:rPr>
              <a:t> J Med 1998,339:1349-57</a:t>
            </a:r>
            <a:endParaRPr lang="en-AU" sz="2400" dirty="0">
              <a:solidFill>
                <a:srgbClr val="FFFF0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1128" y="244965"/>
            <a:ext cx="7935687" cy="376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Wendy-ha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341" y="5334136"/>
            <a:ext cx="1143907" cy="1533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ny-kee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2073" y="5260671"/>
            <a:ext cx="1143907" cy="15335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ohn-sim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688" y="5290592"/>
            <a:ext cx="1143907"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8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508" y="423342"/>
            <a:ext cx="7913511" cy="584775"/>
          </a:xfrm>
          <a:prstGeom prst="rect">
            <a:avLst/>
          </a:prstGeom>
          <a:noFill/>
        </p:spPr>
        <p:txBody>
          <a:bodyPr wrap="square" rtlCol="0">
            <a:spAutoFit/>
          </a:bodyPr>
          <a:lstStyle/>
          <a:p>
            <a:r>
              <a:rPr lang="en-AU" sz="3200" dirty="0" smtClean="0"/>
              <a:t>The global role of the LIPID trial</a:t>
            </a:r>
            <a:endParaRPr lang="en-AU" sz="3200" dirty="0"/>
          </a:p>
        </p:txBody>
      </p:sp>
      <p:sp>
        <p:nvSpPr>
          <p:cNvPr id="3" name="TextBox 2"/>
          <p:cNvSpPr txBox="1"/>
          <p:nvPr/>
        </p:nvSpPr>
        <p:spPr>
          <a:xfrm>
            <a:off x="349959" y="1588708"/>
            <a:ext cx="11650132" cy="4955203"/>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Shift from high cholesterol to high risk (e.g. in 2ndry prevention, concept that whatever the cholesterol, it is too high for that person’s arteries)</a:t>
            </a:r>
          </a:p>
          <a:p>
            <a:pPr marL="285750" indent="-285750">
              <a:buFont typeface="Arial" panose="020B0604020202020204" pitchFamily="34" charset="0"/>
              <a:buChar char="•"/>
            </a:pPr>
            <a:r>
              <a:rPr lang="en-AU" sz="2800" dirty="0" smtClean="0"/>
              <a:t>First evidence of mortality reductions from statins even when TC is average</a:t>
            </a:r>
          </a:p>
          <a:p>
            <a:pPr marL="285750" indent="-285750">
              <a:buFont typeface="Arial" panose="020B0604020202020204" pitchFamily="34" charset="0"/>
              <a:buChar char="•"/>
            </a:pPr>
            <a:r>
              <a:rPr lang="en-AU" sz="2800" dirty="0" smtClean="0"/>
              <a:t>Confirmation of excellent safety profile of statins long-term</a:t>
            </a:r>
          </a:p>
          <a:p>
            <a:pPr marL="285750" indent="-285750">
              <a:buFont typeface="Arial" panose="020B0604020202020204" pitchFamily="34" charset="0"/>
              <a:buChar char="•"/>
            </a:pPr>
            <a:r>
              <a:rPr lang="en-AU" sz="2800" dirty="0" smtClean="0"/>
              <a:t>Resolution of early breast cancer concerns (CARE)</a:t>
            </a:r>
          </a:p>
          <a:p>
            <a:pPr marL="285750" indent="-285750">
              <a:buFont typeface="Arial" panose="020B0604020202020204" pitchFamily="34" charset="0"/>
              <a:buChar char="•"/>
            </a:pPr>
            <a:r>
              <a:rPr lang="en-AU" sz="2800" dirty="0" smtClean="0"/>
              <a:t>Supporting the legacy effects of early statin use</a:t>
            </a:r>
          </a:p>
          <a:p>
            <a:pPr marL="285750" indent="-285750">
              <a:buFont typeface="Arial" panose="020B0604020202020204" pitchFamily="34" charset="0"/>
              <a:buChar char="•"/>
            </a:pPr>
            <a:r>
              <a:rPr lang="en-AU" sz="2800" dirty="0" smtClean="0"/>
              <a:t>Rich source of biomarker research to be understand mechanisms of vascular biology and disease</a:t>
            </a:r>
          </a:p>
          <a:p>
            <a:endParaRPr lang="en-AU" dirty="0" smtClean="0"/>
          </a:p>
          <a:p>
            <a:endParaRPr lang="en-AU" dirty="0"/>
          </a:p>
        </p:txBody>
      </p:sp>
    </p:spTree>
    <p:extLst>
      <p:ext uri="{BB962C8B-B14F-4D97-AF65-F5344CB8AC3E}">
        <p14:creationId xmlns:p14="http://schemas.microsoft.com/office/powerpoint/2010/main" val="3230549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164" y="1516623"/>
            <a:ext cx="10355413" cy="505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682752" y="358585"/>
            <a:ext cx="10826496" cy="626968"/>
          </a:xfrm>
        </p:spPr>
        <p:txBody>
          <a:bodyPr/>
          <a:lstStyle/>
          <a:p>
            <a:r>
              <a:rPr lang="en-AU" sz="4000" dirty="0" smtClean="0"/>
              <a:t>LIPID 16 year Follow  UP</a:t>
            </a:r>
            <a:endParaRPr lang="en-AU" sz="4000" dirty="0"/>
          </a:p>
        </p:txBody>
      </p:sp>
      <p:cxnSp>
        <p:nvCxnSpPr>
          <p:cNvPr id="6" name="Straight Connector 5"/>
          <p:cNvCxnSpPr/>
          <p:nvPr/>
        </p:nvCxnSpPr>
        <p:spPr>
          <a:xfrm flipV="1">
            <a:off x="5999989" y="2204864"/>
            <a:ext cx="0" cy="2520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68075" y="6574671"/>
            <a:ext cx="4896544" cy="369332"/>
          </a:xfrm>
          <a:prstGeom prst="rect">
            <a:avLst/>
          </a:prstGeom>
          <a:noFill/>
        </p:spPr>
        <p:txBody>
          <a:bodyPr wrap="square" rtlCol="0">
            <a:spAutoFit/>
          </a:bodyPr>
          <a:lstStyle/>
          <a:p>
            <a:r>
              <a:rPr lang="en-AU" b="1" dirty="0" smtClean="0">
                <a:solidFill>
                  <a:srgbClr val="FFFF00"/>
                </a:solidFill>
              </a:rPr>
              <a:t>Circulation 2016; 133(19): 1851-60</a:t>
            </a:r>
            <a:endParaRPr lang="en-AU" b="1" dirty="0">
              <a:solidFill>
                <a:srgbClr val="FFFF00"/>
              </a:solidFill>
            </a:endParaRPr>
          </a:p>
        </p:txBody>
      </p:sp>
    </p:spTree>
    <p:extLst>
      <p:ext uri="{BB962C8B-B14F-4D97-AF65-F5344CB8AC3E}">
        <p14:creationId xmlns:p14="http://schemas.microsoft.com/office/powerpoint/2010/main" val="995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5367" y="269776"/>
            <a:ext cx="11329257"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altLang="en-US" sz="2000" b="1" dirty="0" smtClean="0">
                <a:solidFill>
                  <a:srgbClr val="C00000"/>
                </a:solidFill>
                <a:latin typeface="Arial" panose="020B0604020202020204" pitchFamily="34" charset="0"/>
                <a:cs typeface="Arial" panose="020B0604020202020204" pitchFamily="34" charset="0"/>
              </a:rPr>
              <a:t>Relation between the proportional reduction in </a:t>
            </a:r>
          </a:p>
          <a:p>
            <a:pPr eaLnBrk="1" hangingPunct="1"/>
            <a:r>
              <a:rPr lang="en-GB" altLang="en-US" sz="2000" b="1" dirty="0" smtClean="0">
                <a:solidFill>
                  <a:srgbClr val="C00000"/>
                </a:solidFill>
                <a:latin typeface="Arial" panose="020B0604020202020204" pitchFamily="34" charset="0"/>
                <a:cs typeface="Arial" panose="020B0604020202020204" pitchFamily="34" charset="0"/>
              </a:rPr>
              <a:t>MAJOR VASCULAR EVENTS and mean absolute LDL-C reduction</a:t>
            </a:r>
          </a:p>
          <a:p>
            <a:pPr eaLnBrk="1" hangingPunct="1"/>
            <a:r>
              <a:rPr lang="en-GB" altLang="en-US" sz="2000" b="1" dirty="0" smtClean="0">
                <a:solidFill>
                  <a:srgbClr val="C00000"/>
                </a:solidFill>
                <a:latin typeface="Arial" panose="020B0604020202020204" pitchFamily="34" charset="0"/>
                <a:cs typeface="Arial" panose="020B0604020202020204" pitchFamily="34" charset="0"/>
              </a:rPr>
              <a:t>in 14 statin trials</a:t>
            </a:r>
          </a:p>
        </p:txBody>
      </p:sp>
      <p:sp>
        <p:nvSpPr>
          <p:cNvPr id="3" name="TextBox 2"/>
          <p:cNvSpPr txBox="1"/>
          <p:nvPr/>
        </p:nvSpPr>
        <p:spPr>
          <a:xfrm>
            <a:off x="660810" y="6464388"/>
            <a:ext cx="2060179" cy="276999"/>
          </a:xfrm>
          <a:prstGeom prst="rect">
            <a:avLst/>
          </a:prstGeom>
          <a:noFill/>
        </p:spPr>
        <p:txBody>
          <a:bodyPr wrap="none" rtlCol="0">
            <a:spAutoFit/>
          </a:bodyPr>
          <a:lstStyle/>
          <a:p>
            <a:pPr fontAlgn="base">
              <a:spcBef>
                <a:spcPct val="0"/>
              </a:spcBef>
              <a:spcAft>
                <a:spcPct val="0"/>
              </a:spcAft>
            </a:pPr>
            <a:r>
              <a:rPr lang="en-GB" sz="1200" dirty="0" smtClean="0">
                <a:solidFill>
                  <a:prstClr val="black">
                    <a:lumMod val="75000"/>
                    <a:lumOff val="25000"/>
                  </a:prstClr>
                </a:solidFill>
                <a:latin typeface="Arial" panose="020B0604020202020204" pitchFamily="34" charset="0"/>
                <a:cs typeface="Arial" panose="020B0604020202020204" pitchFamily="34" charset="0"/>
              </a:rPr>
              <a:t>Lancet  2005; 366: 1267-78</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4" name="Group 3"/>
          <p:cNvGrpSpPr/>
          <p:nvPr/>
        </p:nvGrpSpPr>
        <p:grpSpPr>
          <a:xfrm>
            <a:off x="2171474" y="1412776"/>
            <a:ext cx="7065612" cy="4571992"/>
            <a:chOff x="1054211" y="1416478"/>
            <a:chExt cx="6363199" cy="4571992"/>
          </a:xfrm>
        </p:grpSpPr>
        <p:sp>
          <p:nvSpPr>
            <p:cNvPr id="123" name="Line 66"/>
            <p:cNvSpPr>
              <a:spLocks noChangeShapeType="1"/>
            </p:cNvSpPr>
            <p:nvPr/>
          </p:nvSpPr>
          <p:spPr bwMode="auto">
            <a:xfrm>
              <a:off x="2410430" y="4925786"/>
              <a:ext cx="4964397"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24" name="Line 67"/>
            <p:cNvSpPr>
              <a:spLocks noChangeShapeType="1"/>
            </p:cNvSpPr>
            <p:nvPr/>
          </p:nvSpPr>
          <p:spPr bwMode="auto">
            <a:xfrm>
              <a:off x="3649718" y="4925786"/>
              <a:ext cx="0" cy="136572"/>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25" name="Line 68"/>
            <p:cNvSpPr>
              <a:spLocks noChangeShapeType="1"/>
            </p:cNvSpPr>
            <p:nvPr/>
          </p:nvSpPr>
          <p:spPr bwMode="auto">
            <a:xfrm>
              <a:off x="4892630" y="4925786"/>
              <a:ext cx="0" cy="136572"/>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26" name="Line 69"/>
            <p:cNvSpPr>
              <a:spLocks noChangeShapeType="1"/>
            </p:cNvSpPr>
            <p:nvPr/>
          </p:nvSpPr>
          <p:spPr bwMode="auto">
            <a:xfrm>
              <a:off x="6135540" y="4925786"/>
              <a:ext cx="0" cy="136572"/>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27" name="Line 70"/>
            <p:cNvSpPr>
              <a:spLocks noChangeShapeType="1"/>
            </p:cNvSpPr>
            <p:nvPr/>
          </p:nvSpPr>
          <p:spPr bwMode="auto">
            <a:xfrm>
              <a:off x="7374827" y="4925786"/>
              <a:ext cx="0" cy="136572"/>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28" name="Line 71"/>
            <p:cNvSpPr>
              <a:spLocks noChangeShapeType="1"/>
            </p:cNvSpPr>
            <p:nvPr/>
          </p:nvSpPr>
          <p:spPr bwMode="auto">
            <a:xfrm flipV="1">
              <a:off x="2410430" y="1535236"/>
              <a:ext cx="0" cy="4067472"/>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29" name="Line 72"/>
            <p:cNvSpPr>
              <a:spLocks noChangeShapeType="1"/>
            </p:cNvSpPr>
            <p:nvPr/>
          </p:nvSpPr>
          <p:spPr bwMode="auto">
            <a:xfrm flipH="1">
              <a:off x="2279979" y="5602708"/>
              <a:ext cx="130451"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30" name="Line 73"/>
            <p:cNvSpPr>
              <a:spLocks noChangeShapeType="1"/>
            </p:cNvSpPr>
            <p:nvPr/>
          </p:nvSpPr>
          <p:spPr bwMode="auto">
            <a:xfrm flipH="1">
              <a:off x="2279979" y="4925786"/>
              <a:ext cx="130451"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31" name="Line 74"/>
            <p:cNvSpPr>
              <a:spLocks noChangeShapeType="1"/>
            </p:cNvSpPr>
            <p:nvPr/>
          </p:nvSpPr>
          <p:spPr bwMode="auto">
            <a:xfrm flipH="1">
              <a:off x="2279979" y="4248863"/>
              <a:ext cx="130451"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32" name="Line 75"/>
            <p:cNvSpPr>
              <a:spLocks noChangeShapeType="1"/>
            </p:cNvSpPr>
            <p:nvPr/>
          </p:nvSpPr>
          <p:spPr bwMode="auto">
            <a:xfrm flipH="1">
              <a:off x="2279979" y="3568973"/>
              <a:ext cx="130451"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33" name="Line 76"/>
            <p:cNvSpPr>
              <a:spLocks noChangeShapeType="1"/>
            </p:cNvSpPr>
            <p:nvPr/>
          </p:nvSpPr>
          <p:spPr bwMode="auto">
            <a:xfrm flipH="1">
              <a:off x="2279979" y="2892051"/>
              <a:ext cx="130451"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34" name="Line 77"/>
            <p:cNvSpPr>
              <a:spLocks noChangeShapeType="1"/>
            </p:cNvSpPr>
            <p:nvPr/>
          </p:nvSpPr>
          <p:spPr bwMode="auto">
            <a:xfrm flipH="1">
              <a:off x="2279979" y="2215128"/>
              <a:ext cx="130451"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35" name="Line 78"/>
            <p:cNvSpPr>
              <a:spLocks noChangeShapeType="1"/>
            </p:cNvSpPr>
            <p:nvPr/>
          </p:nvSpPr>
          <p:spPr bwMode="auto">
            <a:xfrm flipH="1">
              <a:off x="2279979" y="1535236"/>
              <a:ext cx="130451"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36" name="Rectangle 79"/>
            <p:cNvSpPr>
              <a:spLocks noChangeArrowheads="1"/>
            </p:cNvSpPr>
            <p:nvPr/>
          </p:nvSpPr>
          <p:spPr bwMode="auto">
            <a:xfrm>
              <a:off x="3468534" y="5213776"/>
              <a:ext cx="2237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smtClean="0">
                  <a:solidFill>
                    <a:srgbClr val="000000"/>
                  </a:solidFill>
                </a:rPr>
                <a:t>0.5</a:t>
              </a:r>
              <a:endParaRPr lang="en-US" altLang="en-US" sz="1400" smtClean="0">
                <a:solidFill>
                  <a:prstClr val="black"/>
                </a:solidFill>
              </a:endParaRPr>
            </a:p>
          </p:txBody>
        </p:sp>
        <p:sp>
          <p:nvSpPr>
            <p:cNvPr id="137" name="Rectangle 80"/>
            <p:cNvSpPr>
              <a:spLocks noChangeArrowheads="1"/>
            </p:cNvSpPr>
            <p:nvPr/>
          </p:nvSpPr>
          <p:spPr bwMode="auto">
            <a:xfrm>
              <a:off x="4711447" y="5213776"/>
              <a:ext cx="2237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smtClean="0">
                  <a:solidFill>
                    <a:srgbClr val="000000"/>
                  </a:solidFill>
                </a:rPr>
                <a:t>1.0</a:t>
              </a:r>
              <a:endParaRPr lang="en-US" altLang="en-US" sz="1400" smtClean="0">
                <a:solidFill>
                  <a:prstClr val="black"/>
                </a:solidFill>
              </a:endParaRPr>
            </a:p>
          </p:txBody>
        </p:sp>
        <p:sp>
          <p:nvSpPr>
            <p:cNvPr id="138" name="Rectangle 81"/>
            <p:cNvSpPr>
              <a:spLocks noChangeArrowheads="1"/>
            </p:cNvSpPr>
            <p:nvPr/>
          </p:nvSpPr>
          <p:spPr bwMode="auto">
            <a:xfrm>
              <a:off x="5954357" y="5213776"/>
              <a:ext cx="2237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smtClean="0">
                  <a:solidFill>
                    <a:srgbClr val="000000"/>
                  </a:solidFill>
                </a:rPr>
                <a:t>1.5</a:t>
              </a:r>
              <a:endParaRPr lang="en-US" altLang="en-US" sz="1400" smtClean="0">
                <a:solidFill>
                  <a:prstClr val="black"/>
                </a:solidFill>
              </a:endParaRPr>
            </a:p>
          </p:txBody>
        </p:sp>
        <p:sp>
          <p:nvSpPr>
            <p:cNvPr id="139" name="Rectangle 82"/>
            <p:cNvSpPr>
              <a:spLocks noChangeArrowheads="1"/>
            </p:cNvSpPr>
            <p:nvPr/>
          </p:nvSpPr>
          <p:spPr bwMode="auto">
            <a:xfrm>
              <a:off x="7193645" y="5213776"/>
              <a:ext cx="2237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dirty="0" smtClean="0">
                  <a:solidFill>
                    <a:srgbClr val="000000"/>
                  </a:solidFill>
                </a:rPr>
                <a:t>2.0</a:t>
              </a:r>
              <a:endParaRPr lang="en-US" altLang="en-US" sz="1400" dirty="0" smtClean="0">
                <a:solidFill>
                  <a:prstClr val="black"/>
                </a:solidFill>
              </a:endParaRPr>
            </a:p>
          </p:txBody>
        </p:sp>
        <p:sp>
          <p:nvSpPr>
            <p:cNvPr id="140" name="Rectangle 83"/>
            <p:cNvSpPr>
              <a:spLocks noChangeArrowheads="1"/>
            </p:cNvSpPr>
            <p:nvPr/>
          </p:nvSpPr>
          <p:spPr bwMode="auto">
            <a:xfrm>
              <a:off x="3850688" y="5773026"/>
              <a:ext cx="2959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b="1" dirty="0" smtClean="0">
                  <a:solidFill>
                    <a:srgbClr val="000000"/>
                  </a:solidFill>
                </a:rPr>
                <a:t>Reduction in LDL cholesterol (mmol/L)</a:t>
              </a:r>
              <a:endParaRPr lang="en-US" altLang="en-US" sz="1400" b="1" dirty="0" smtClean="0">
                <a:solidFill>
                  <a:prstClr val="black"/>
                </a:solidFill>
              </a:endParaRPr>
            </a:p>
          </p:txBody>
        </p:sp>
        <p:sp>
          <p:nvSpPr>
            <p:cNvPr id="141" name="Rectangle 84"/>
            <p:cNvSpPr>
              <a:spLocks noChangeArrowheads="1"/>
            </p:cNvSpPr>
            <p:nvPr/>
          </p:nvSpPr>
          <p:spPr bwMode="auto">
            <a:xfrm rot="16200000">
              <a:off x="-653758" y="3403672"/>
              <a:ext cx="3609963" cy="1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sz="1400" b="1" dirty="0">
                  <a:solidFill>
                    <a:prstClr val="black">
                      <a:lumMod val="75000"/>
                      <a:lumOff val="25000"/>
                    </a:prstClr>
                  </a:solidFill>
                </a:rPr>
                <a:t>Proportional reduction in MVE rate </a:t>
              </a:r>
              <a:r>
                <a:rPr lang="en-GB" sz="1400" b="1" dirty="0" smtClean="0">
                  <a:solidFill>
                    <a:prstClr val="black">
                      <a:lumMod val="75000"/>
                      <a:lumOff val="25000"/>
                    </a:prstClr>
                  </a:solidFill>
                </a:rPr>
                <a:t>(±1 SE</a:t>
              </a:r>
              <a:r>
                <a:rPr lang="en-GB" sz="1400" b="1" dirty="0">
                  <a:solidFill>
                    <a:prstClr val="black">
                      <a:lumMod val="75000"/>
                      <a:lumOff val="25000"/>
                    </a:prstClr>
                  </a:solidFill>
                </a:rPr>
                <a:t>)</a:t>
              </a:r>
            </a:p>
          </p:txBody>
        </p:sp>
        <p:sp>
          <p:nvSpPr>
            <p:cNvPr id="142" name="Rectangle 85"/>
            <p:cNvSpPr>
              <a:spLocks noChangeArrowheads="1"/>
            </p:cNvSpPr>
            <p:nvPr/>
          </p:nvSpPr>
          <p:spPr bwMode="auto">
            <a:xfrm>
              <a:off x="1705343" y="5483950"/>
              <a:ext cx="376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dirty="0" smtClean="0">
                  <a:solidFill>
                    <a:srgbClr val="000000"/>
                  </a:solidFill>
                </a:rPr>
                <a:t>-10%</a:t>
              </a:r>
              <a:endParaRPr lang="en-US" altLang="en-US" sz="1400" dirty="0" smtClean="0">
                <a:solidFill>
                  <a:prstClr val="black"/>
                </a:solidFill>
              </a:endParaRPr>
            </a:p>
          </p:txBody>
        </p:sp>
        <p:sp>
          <p:nvSpPr>
            <p:cNvPr id="143" name="Rectangle 86"/>
            <p:cNvSpPr>
              <a:spLocks noChangeArrowheads="1"/>
            </p:cNvSpPr>
            <p:nvPr/>
          </p:nvSpPr>
          <p:spPr bwMode="auto">
            <a:xfrm>
              <a:off x="1834270" y="4804059"/>
              <a:ext cx="2338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smtClean="0">
                  <a:solidFill>
                    <a:srgbClr val="000000"/>
                  </a:solidFill>
                </a:rPr>
                <a:t>0%</a:t>
              </a:r>
              <a:endParaRPr lang="en-US" altLang="en-US" sz="1400" smtClean="0">
                <a:solidFill>
                  <a:prstClr val="black"/>
                </a:solidFill>
              </a:endParaRPr>
            </a:p>
          </p:txBody>
        </p:sp>
        <p:sp>
          <p:nvSpPr>
            <p:cNvPr id="144" name="Rectangle 87"/>
            <p:cNvSpPr>
              <a:spLocks noChangeArrowheads="1"/>
            </p:cNvSpPr>
            <p:nvPr/>
          </p:nvSpPr>
          <p:spPr bwMode="auto">
            <a:xfrm>
              <a:off x="1689326" y="4127137"/>
              <a:ext cx="3233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dirty="0" smtClean="0">
                  <a:solidFill>
                    <a:srgbClr val="000000"/>
                  </a:solidFill>
                </a:rPr>
                <a:t>10%</a:t>
              </a:r>
              <a:endParaRPr lang="en-US" altLang="en-US" sz="1400" dirty="0" smtClean="0">
                <a:solidFill>
                  <a:prstClr val="black"/>
                </a:solidFill>
              </a:endParaRPr>
            </a:p>
          </p:txBody>
        </p:sp>
        <p:sp>
          <p:nvSpPr>
            <p:cNvPr id="145" name="Rectangle 88"/>
            <p:cNvSpPr>
              <a:spLocks noChangeArrowheads="1"/>
            </p:cNvSpPr>
            <p:nvPr/>
          </p:nvSpPr>
          <p:spPr bwMode="auto">
            <a:xfrm>
              <a:off x="1689326" y="3450215"/>
              <a:ext cx="3233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smtClean="0">
                  <a:solidFill>
                    <a:srgbClr val="000000"/>
                  </a:solidFill>
                </a:rPr>
                <a:t>20%</a:t>
              </a:r>
              <a:endParaRPr lang="en-US" altLang="en-US" sz="1400" smtClean="0">
                <a:solidFill>
                  <a:prstClr val="black"/>
                </a:solidFill>
              </a:endParaRPr>
            </a:p>
          </p:txBody>
        </p:sp>
        <p:sp>
          <p:nvSpPr>
            <p:cNvPr id="146" name="Rectangle 89"/>
            <p:cNvSpPr>
              <a:spLocks noChangeArrowheads="1"/>
            </p:cNvSpPr>
            <p:nvPr/>
          </p:nvSpPr>
          <p:spPr bwMode="auto">
            <a:xfrm>
              <a:off x="1689326" y="2773292"/>
              <a:ext cx="3233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smtClean="0">
                  <a:solidFill>
                    <a:srgbClr val="000000"/>
                  </a:solidFill>
                </a:rPr>
                <a:t>30%</a:t>
              </a:r>
              <a:endParaRPr lang="en-US" altLang="en-US" sz="1400" smtClean="0">
                <a:solidFill>
                  <a:prstClr val="black"/>
                </a:solidFill>
              </a:endParaRPr>
            </a:p>
          </p:txBody>
        </p:sp>
        <p:sp>
          <p:nvSpPr>
            <p:cNvPr id="147" name="Rectangle 90"/>
            <p:cNvSpPr>
              <a:spLocks noChangeArrowheads="1"/>
            </p:cNvSpPr>
            <p:nvPr/>
          </p:nvSpPr>
          <p:spPr bwMode="auto">
            <a:xfrm>
              <a:off x="1689326" y="2096370"/>
              <a:ext cx="3233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smtClean="0">
                  <a:solidFill>
                    <a:srgbClr val="000000"/>
                  </a:solidFill>
                </a:rPr>
                <a:t>40%</a:t>
              </a:r>
              <a:endParaRPr lang="en-US" altLang="en-US" sz="1400" smtClean="0">
                <a:solidFill>
                  <a:prstClr val="black"/>
                </a:solidFill>
              </a:endParaRPr>
            </a:p>
          </p:txBody>
        </p:sp>
        <p:sp>
          <p:nvSpPr>
            <p:cNvPr id="148" name="Rectangle 91"/>
            <p:cNvSpPr>
              <a:spLocks noChangeArrowheads="1"/>
            </p:cNvSpPr>
            <p:nvPr/>
          </p:nvSpPr>
          <p:spPr bwMode="auto">
            <a:xfrm>
              <a:off x="1689326" y="1416478"/>
              <a:ext cx="3233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smtClean="0">
                  <a:solidFill>
                    <a:srgbClr val="000000"/>
                  </a:solidFill>
                </a:rPr>
                <a:t>50%</a:t>
              </a:r>
              <a:endParaRPr lang="en-US" altLang="en-US" sz="1400" smtClean="0">
                <a:solidFill>
                  <a:prstClr val="black"/>
                </a:solidFill>
              </a:endParaRPr>
            </a:p>
          </p:txBody>
        </p:sp>
        <p:sp>
          <p:nvSpPr>
            <p:cNvPr id="149" name="Line 92"/>
            <p:cNvSpPr>
              <a:spLocks noChangeShapeType="1"/>
            </p:cNvSpPr>
            <p:nvPr/>
          </p:nvSpPr>
          <p:spPr bwMode="auto">
            <a:xfrm flipV="1">
              <a:off x="2410430" y="2078556"/>
              <a:ext cx="4964397" cy="2847231"/>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50" name="Line 93"/>
            <p:cNvSpPr>
              <a:spLocks noChangeShapeType="1"/>
            </p:cNvSpPr>
            <p:nvPr/>
          </p:nvSpPr>
          <p:spPr bwMode="auto">
            <a:xfrm flipV="1">
              <a:off x="4892630" y="3503656"/>
              <a:ext cx="0" cy="1422132"/>
            </a:xfrm>
            <a:prstGeom prst="line">
              <a:avLst/>
            </a:prstGeom>
            <a:noFill/>
            <a:ln w="0">
              <a:solidFill>
                <a:schemeClr val="tx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51" name="Line 94"/>
            <p:cNvSpPr>
              <a:spLocks noChangeShapeType="1"/>
            </p:cNvSpPr>
            <p:nvPr/>
          </p:nvSpPr>
          <p:spPr bwMode="auto">
            <a:xfrm>
              <a:off x="2410430" y="3503656"/>
              <a:ext cx="2482200" cy="0"/>
            </a:xfrm>
            <a:prstGeom prst="line">
              <a:avLst/>
            </a:prstGeom>
            <a:noFill/>
            <a:ln w="0">
              <a:solidFill>
                <a:schemeClr val="tx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52" name="Rectangle 95"/>
            <p:cNvSpPr>
              <a:spLocks noChangeArrowheads="1"/>
            </p:cNvSpPr>
            <p:nvPr/>
          </p:nvSpPr>
          <p:spPr bwMode="auto">
            <a:xfrm>
              <a:off x="3236622" y="4192454"/>
              <a:ext cx="86968" cy="71255"/>
            </a:xfrm>
            <a:prstGeom prst="rect">
              <a:avLst/>
            </a:prstGeom>
            <a:solidFill>
              <a:schemeClr val="tx1"/>
            </a:solidFill>
            <a:ln w="0">
              <a:solidFill>
                <a:schemeClr val="tx1"/>
              </a:solidFill>
              <a:prstDash val="sysDash"/>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53" name="Line 96"/>
            <p:cNvSpPr>
              <a:spLocks noChangeShapeType="1"/>
            </p:cNvSpPr>
            <p:nvPr/>
          </p:nvSpPr>
          <p:spPr bwMode="auto">
            <a:xfrm flipV="1">
              <a:off x="3280106" y="3681793"/>
              <a:ext cx="0" cy="1089608"/>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54" name="Rectangle 97"/>
            <p:cNvSpPr>
              <a:spLocks noChangeArrowheads="1"/>
            </p:cNvSpPr>
            <p:nvPr/>
          </p:nvSpPr>
          <p:spPr bwMode="auto">
            <a:xfrm>
              <a:off x="3682332" y="4418095"/>
              <a:ext cx="144946" cy="121728"/>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55" name="Line 98"/>
            <p:cNvSpPr>
              <a:spLocks noChangeShapeType="1"/>
            </p:cNvSpPr>
            <p:nvPr/>
          </p:nvSpPr>
          <p:spPr bwMode="auto">
            <a:xfrm flipV="1">
              <a:off x="3754805" y="4159795"/>
              <a:ext cx="0" cy="638327"/>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56" name="Rectangle 99"/>
            <p:cNvSpPr>
              <a:spLocks noChangeArrowheads="1"/>
            </p:cNvSpPr>
            <p:nvPr/>
          </p:nvSpPr>
          <p:spPr bwMode="auto">
            <a:xfrm>
              <a:off x="4465040" y="4248863"/>
              <a:ext cx="68850" cy="53441"/>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57" name="Line 100"/>
            <p:cNvSpPr>
              <a:spLocks noChangeShapeType="1"/>
            </p:cNvSpPr>
            <p:nvPr/>
          </p:nvSpPr>
          <p:spPr bwMode="auto">
            <a:xfrm flipV="1">
              <a:off x="4497651" y="3580849"/>
              <a:ext cx="0" cy="1389472"/>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58" name="Rectangle 101"/>
            <p:cNvSpPr>
              <a:spLocks noChangeArrowheads="1"/>
            </p:cNvSpPr>
            <p:nvPr/>
          </p:nvSpPr>
          <p:spPr bwMode="auto">
            <a:xfrm>
              <a:off x="4653469" y="3378960"/>
              <a:ext cx="86968" cy="71255"/>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59" name="Line 102"/>
            <p:cNvSpPr>
              <a:spLocks noChangeShapeType="1"/>
            </p:cNvSpPr>
            <p:nvPr/>
          </p:nvSpPr>
          <p:spPr bwMode="auto">
            <a:xfrm flipV="1">
              <a:off x="4696953" y="2871267"/>
              <a:ext cx="0" cy="1086638"/>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60" name="Rectangle 103"/>
            <p:cNvSpPr>
              <a:spLocks noChangeArrowheads="1"/>
            </p:cNvSpPr>
            <p:nvPr/>
          </p:nvSpPr>
          <p:spPr bwMode="auto">
            <a:xfrm>
              <a:off x="4700575" y="2930646"/>
              <a:ext cx="90592" cy="74225"/>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61" name="Line 104"/>
            <p:cNvSpPr>
              <a:spLocks noChangeShapeType="1"/>
            </p:cNvSpPr>
            <p:nvPr/>
          </p:nvSpPr>
          <p:spPr bwMode="auto">
            <a:xfrm flipV="1">
              <a:off x="4744059" y="2446707"/>
              <a:ext cx="0" cy="1039135"/>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62" name="Rectangle 105"/>
            <p:cNvSpPr>
              <a:spLocks noChangeArrowheads="1"/>
            </p:cNvSpPr>
            <p:nvPr/>
          </p:nvSpPr>
          <p:spPr bwMode="auto">
            <a:xfrm>
              <a:off x="4863641" y="3462091"/>
              <a:ext cx="213796" cy="175169"/>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63" name="Line 106"/>
            <p:cNvSpPr>
              <a:spLocks noChangeShapeType="1"/>
            </p:cNvSpPr>
            <p:nvPr/>
          </p:nvSpPr>
          <p:spPr bwMode="auto">
            <a:xfrm flipV="1">
              <a:off x="4968725" y="3331456"/>
              <a:ext cx="0" cy="436438"/>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64" name="Rectangle 107"/>
            <p:cNvSpPr>
              <a:spLocks noChangeArrowheads="1"/>
            </p:cNvSpPr>
            <p:nvPr/>
          </p:nvSpPr>
          <p:spPr bwMode="auto">
            <a:xfrm>
              <a:off x="4896252" y="3292859"/>
              <a:ext cx="144946" cy="118758"/>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65" name="Line 108"/>
            <p:cNvSpPr>
              <a:spLocks noChangeShapeType="1"/>
            </p:cNvSpPr>
            <p:nvPr/>
          </p:nvSpPr>
          <p:spPr bwMode="auto">
            <a:xfrm flipV="1">
              <a:off x="4968725" y="3034561"/>
              <a:ext cx="0" cy="638327"/>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66" name="Rectangle 109"/>
            <p:cNvSpPr>
              <a:spLocks noChangeArrowheads="1"/>
            </p:cNvSpPr>
            <p:nvPr/>
          </p:nvSpPr>
          <p:spPr bwMode="auto">
            <a:xfrm>
              <a:off x="4936114" y="3975719"/>
              <a:ext cx="119582" cy="97977"/>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67" name="Line 110"/>
            <p:cNvSpPr>
              <a:spLocks noChangeShapeType="1"/>
            </p:cNvSpPr>
            <p:nvPr/>
          </p:nvSpPr>
          <p:spPr bwMode="auto">
            <a:xfrm flipV="1">
              <a:off x="4994092" y="3637258"/>
              <a:ext cx="0" cy="774899"/>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68" name="Rectangle 111"/>
            <p:cNvSpPr>
              <a:spLocks noChangeArrowheads="1"/>
            </p:cNvSpPr>
            <p:nvPr/>
          </p:nvSpPr>
          <p:spPr bwMode="auto">
            <a:xfrm>
              <a:off x="5012209" y="2975182"/>
              <a:ext cx="115957" cy="92039"/>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69" name="Line 112"/>
            <p:cNvSpPr>
              <a:spLocks noChangeShapeType="1"/>
            </p:cNvSpPr>
            <p:nvPr/>
          </p:nvSpPr>
          <p:spPr bwMode="auto">
            <a:xfrm flipV="1">
              <a:off x="5070188" y="2618907"/>
              <a:ext cx="0" cy="804588"/>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70" name="Rectangle 113"/>
            <p:cNvSpPr>
              <a:spLocks noChangeArrowheads="1"/>
            </p:cNvSpPr>
            <p:nvPr/>
          </p:nvSpPr>
          <p:spPr bwMode="auto">
            <a:xfrm>
              <a:off x="5041198" y="3307705"/>
              <a:ext cx="57978" cy="50473"/>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71" name="Line 114"/>
            <p:cNvSpPr>
              <a:spLocks noChangeShapeType="1"/>
            </p:cNvSpPr>
            <p:nvPr/>
          </p:nvSpPr>
          <p:spPr bwMode="auto">
            <a:xfrm flipV="1">
              <a:off x="5070188" y="2541714"/>
              <a:ext cx="0" cy="1582455"/>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72" name="Rectangle 115"/>
            <p:cNvSpPr>
              <a:spLocks noChangeArrowheads="1"/>
            </p:cNvSpPr>
            <p:nvPr/>
          </p:nvSpPr>
          <p:spPr bwMode="auto">
            <a:xfrm>
              <a:off x="5012209" y="2847515"/>
              <a:ext cx="112334" cy="92039"/>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73" name="Line 116"/>
            <p:cNvSpPr>
              <a:spLocks noChangeShapeType="1"/>
            </p:cNvSpPr>
            <p:nvPr/>
          </p:nvSpPr>
          <p:spPr bwMode="auto">
            <a:xfrm flipV="1">
              <a:off x="5070188" y="2476397"/>
              <a:ext cx="0" cy="834278"/>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74" name="Rectangle 117"/>
            <p:cNvSpPr>
              <a:spLocks noChangeArrowheads="1"/>
            </p:cNvSpPr>
            <p:nvPr/>
          </p:nvSpPr>
          <p:spPr bwMode="auto">
            <a:xfrm>
              <a:off x="5204264" y="2467489"/>
              <a:ext cx="76098" cy="62349"/>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75" name="Line 118"/>
            <p:cNvSpPr>
              <a:spLocks noChangeShapeType="1"/>
            </p:cNvSpPr>
            <p:nvPr/>
          </p:nvSpPr>
          <p:spPr bwMode="auto">
            <a:xfrm flipV="1">
              <a:off x="5244123" y="1879635"/>
              <a:ext cx="0" cy="1238056"/>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76" name="Rectangle 119"/>
            <p:cNvSpPr>
              <a:spLocks noChangeArrowheads="1"/>
            </p:cNvSpPr>
            <p:nvPr/>
          </p:nvSpPr>
          <p:spPr bwMode="auto">
            <a:xfrm>
              <a:off x="5468789" y="3001901"/>
              <a:ext cx="293517" cy="240487"/>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77" name="Line 120"/>
            <p:cNvSpPr>
              <a:spLocks noChangeShapeType="1"/>
            </p:cNvSpPr>
            <p:nvPr/>
          </p:nvSpPr>
          <p:spPr bwMode="auto">
            <a:xfrm flipV="1">
              <a:off x="5613735" y="2963306"/>
              <a:ext cx="0" cy="317679"/>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78" name="Rectangle 121"/>
            <p:cNvSpPr>
              <a:spLocks noChangeArrowheads="1"/>
            </p:cNvSpPr>
            <p:nvPr/>
          </p:nvSpPr>
          <p:spPr bwMode="auto">
            <a:xfrm>
              <a:off x="6711701" y="2565465"/>
              <a:ext cx="192054" cy="154386"/>
            </a:xfrm>
            <a:prstGeom prst="rect">
              <a:avLst/>
            </a:prstGeom>
            <a:solidFill>
              <a:schemeClr val="tx1"/>
            </a:solidFill>
            <a:ln w="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sp>
          <p:nvSpPr>
            <p:cNvPr id="179" name="Line 122"/>
            <p:cNvSpPr>
              <a:spLocks noChangeShapeType="1"/>
            </p:cNvSpPr>
            <p:nvPr/>
          </p:nvSpPr>
          <p:spPr bwMode="auto">
            <a:xfrm flipV="1">
              <a:off x="6809538" y="2396234"/>
              <a:ext cx="0" cy="489879"/>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prstClr val="black"/>
                </a:solidFill>
                <a:cs typeface="Arial" charset="0"/>
              </a:endParaRPr>
            </a:p>
          </p:txBody>
        </p:sp>
      </p:grpSp>
    </p:spTree>
    <p:extLst>
      <p:ext uri="{BB962C8B-B14F-4D97-AF65-F5344CB8AC3E}">
        <p14:creationId xmlns:p14="http://schemas.microsoft.com/office/powerpoint/2010/main" val="3081463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4" name="Group 323"/>
          <p:cNvGrpSpPr/>
          <p:nvPr/>
        </p:nvGrpSpPr>
        <p:grpSpPr>
          <a:xfrm>
            <a:off x="2338921" y="1550345"/>
            <a:ext cx="9010649" cy="200025"/>
            <a:chOff x="1754188" y="1550340"/>
            <a:chExt cx="6757987" cy="200025"/>
          </a:xfrm>
        </p:grpSpPr>
        <p:sp>
          <p:nvSpPr>
            <p:cNvPr id="206" name="Freeform 10"/>
            <p:cNvSpPr>
              <a:spLocks noEditPoints="1"/>
            </p:cNvSpPr>
            <p:nvPr/>
          </p:nvSpPr>
          <p:spPr bwMode="auto">
            <a:xfrm>
              <a:off x="1754188" y="1550340"/>
              <a:ext cx="55562" cy="57150"/>
            </a:xfrm>
            <a:custGeom>
              <a:avLst/>
              <a:gdLst>
                <a:gd name="T0" fmla="*/ 17 w 35"/>
                <a:gd name="T1" fmla="*/ 18 h 36"/>
                <a:gd name="T2" fmla="*/ 17 w 35"/>
                <a:gd name="T3" fmla="*/ 36 h 36"/>
                <a:gd name="T4" fmla="*/ 17 w 35"/>
                <a:gd name="T5" fmla="*/ 18 h 36"/>
                <a:gd name="T6" fmla="*/ 17 w 35"/>
                <a:gd name="T7" fmla="*/ 0 h 36"/>
                <a:gd name="T8" fmla="*/ 0 w 35"/>
                <a:gd name="T9" fmla="*/ 36 h 36"/>
                <a:gd name="T10" fmla="*/ 35 w 35"/>
                <a:gd name="T11" fmla="*/ 36 h 36"/>
                <a:gd name="T12" fmla="*/ 0 w 35"/>
                <a:gd name="T13" fmla="*/ 0 h 36"/>
                <a:gd name="T14" fmla="*/ 35 w 3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7" y="18"/>
                  </a:moveTo>
                  <a:lnTo>
                    <a:pt x="17" y="36"/>
                  </a:lnTo>
                  <a:moveTo>
                    <a:pt x="17" y="18"/>
                  </a:moveTo>
                  <a:lnTo>
                    <a:pt x="17" y="0"/>
                  </a:lnTo>
                  <a:moveTo>
                    <a:pt x="0" y="36"/>
                  </a:moveTo>
                  <a:lnTo>
                    <a:pt x="35" y="36"/>
                  </a:lnTo>
                  <a:moveTo>
                    <a:pt x="0" y="0"/>
                  </a:moveTo>
                  <a:lnTo>
                    <a:pt x="35" y="0"/>
                  </a:lnTo>
                </a:path>
              </a:pathLst>
            </a:custGeom>
            <a:noFill/>
            <a:ln w="1270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08" name="Freeform 12"/>
            <p:cNvSpPr>
              <a:spLocks noEditPoints="1"/>
            </p:cNvSpPr>
            <p:nvPr/>
          </p:nvSpPr>
          <p:spPr bwMode="auto">
            <a:xfrm>
              <a:off x="1914525" y="1693215"/>
              <a:ext cx="55562" cy="57150"/>
            </a:xfrm>
            <a:custGeom>
              <a:avLst/>
              <a:gdLst>
                <a:gd name="T0" fmla="*/ 17 w 35"/>
                <a:gd name="T1" fmla="*/ 18 h 36"/>
                <a:gd name="T2" fmla="*/ 17 w 35"/>
                <a:gd name="T3" fmla="*/ 36 h 36"/>
                <a:gd name="T4" fmla="*/ 17 w 35"/>
                <a:gd name="T5" fmla="*/ 18 h 36"/>
                <a:gd name="T6" fmla="*/ 17 w 35"/>
                <a:gd name="T7" fmla="*/ 0 h 36"/>
                <a:gd name="T8" fmla="*/ 0 w 35"/>
                <a:gd name="T9" fmla="*/ 36 h 36"/>
                <a:gd name="T10" fmla="*/ 35 w 35"/>
                <a:gd name="T11" fmla="*/ 36 h 36"/>
                <a:gd name="T12" fmla="*/ 0 w 35"/>
                <a:gd name="T13" fmla="*/ 0 h 36"/>
                <a:gd name="T14" fmla="*/ 35 w 3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7" y="18"/>
                  </a:moveTo>
                  <a:lnTo>
                    <a:pt x="17" y="36"/>
                  </a:lnTo>
                  <a:moveTo>
                    <a:pt x="17" y="18"/>
                  </a:moveTo>
                  <a:lnTo>
                    <a:pt x="17" y="0"/>
                  </a:lnTo>
                  <a:moveTo>
                    <a:pt x="0" y="36"/>
                  </a:moveTo>
                  <a:lnTo>
                    <a:pt x="35" y="36"/>
                  </a:lnTo>
                  <a:moveTo>
                    <a:pt x="0" y="0"/>
                  </a:moveTo>
                  <a:lnTo>
                    <a:pt x="35" y="0"/>
                  </a:lnTo>
                </a:path>
              </a:pathLst>
            </a:custGeom>
            <a:noFill/>
            <a:ln w="1270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10" name="Freeform 14"/>
            <p:cNvSpPr>
              <a:spLocks noEditPoints="1"/>
            </p:cNvSpPr>
            <p:nvPr/>
          </p:nvSpPr>
          <p:spPr bwMode="auto">
            <a:xfrm>
              <a:off x="2232025" y="1664640"/>
              <a:ext cx="57150" cy="57150"/>
            </a:xfrm>
            <a:custGeom>
              <a:avLst/>
              <a:gdLst>
                <a:gd name="T0" fmla="*/ 18 w 36"/>
                <a:gd name="T1" fmla="*/ 18 h 36"/>
                <a:gd name="T2" fmla="*/ 18 w 36"/>
                <a:gd name="T3" fmla="*/ 36 h 36"/>
                <a:gd name="T4" fmla="*/ 18 w 36"/>
                <a:gd name="T5" fmla="*/ 18 h 36"/>
                <a:gd name="T6" fmla="*/ 18 w 36"/>
                <a:gd name="T7" fmla="*/ 0 h 36"/>
                <a:gd name="T8" fmla="*/ 0 w 36"/>
                <a:gd name="T9" fmla="*/ 36 h 36"/>
                <a:gd name="T10" fmla="*/ 36 w 36"/>
                <a:gd name="T11" fmla="*/ 36 h 36"/>
                <a:gd name="T12" fmla="*/ 0 w 36"/>
                <a:gd name="T13" fmla="*/ 0 h 36"/>
                <a:gd name="T14" fmla="*/ 36 w 3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18" y="18"/>
                  </a:moveTo>
                  <a:lnTo>
                    <a:pt x="18" y="36"/>
                  </a:lnTo>
                  <a:moveTo>
                    <a:pt x="18" y="18"/>
                  </a:moveTo>
                  <a:lnTo>
                    <a:pt x="18" y="0"/>
                  </a:lnTo>
                  <a:moveTo>
                    <a:pt x="0" y="36"/>
                  </a:moveTo>
                  <a:lnTo>
                    <a:pt x="36" y="36"/>
                  </a:lnTo>
                  <a:moveTo>
                    <a:pt x="0" y="0"/>
                  </a:moveTo>
                  <a:lnTo>
                    <a:pt x="36" y="0"/>
                  </a:lnTo>
                </a:path>
              </a:pathLst>
            </a:custGeom>
            <a:noFill/>
            <a:ln w="1270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12" name="Freeform 16"/>
            <p:cNvSpPr>
              <a:spLocks noEditPoints="1"/>
            </p:cNvSpPr>
            <p:nvPr/>
          </p:nvSpPr>
          <p:spPr bwMode="auto">
            <a:xfrm>
              <a:off x="2711450" y="1607490"/>
              <a:ext cx="57150" cy="57150"/>
            </a:xfrm>
            <a:custGeom>
              <a:avLst/>
              <a:gdLst>
                <a:gd name="T0" fmla="*/ 17 w 36"/>
                <a:gd name="T1" fmla="*/ 19 h 36"/>
                <a:gd name="T2" fmla="*/ 17 w 36"/>
                <a:gd name="T3" fmla="*/ 36 h 36"/>
                <a:gd name="T4" fmla="*/ 17 w 36"/>
                <a:gd name="T5" fmla="*/ 19 h 36"/>
                <a:gd name="T6" fmla="*/ 17 w 36"/>
                <a:gd name="T7" fmla="*/ 0 h 36"/>
                <a:gd name="T8" fmla="*/ 0 w 36"/>
                <a:gd name="T9" fmla="*/ 36 h 36"/>
                <a:gd name="T10" fmla="*/ 36 w 36"/>
                <a:gd name="T11" fmla="*/ 36 h 36"/>
                <a:gd name="T12" fmla="*/ 0 w 36"/>
                <a:gd name="T13" fmla="*/ 0 h 36"/>
                <a:gd name="T14" fmla="*/ 36 w 3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17" y="19"/>
                  </a:moveTo>
                  <a:lnTo>
                    <a:pt x="17" y="36"/>
                  </a:lnTo>
                  <a:moveTo>
                    <a:pt x="17" y="19"/>
                  </a:moveTo>
                  <a:lnTo>
                    <a:pt x="17" y="0"/>
                  </a:lnTo>
                  <a:moveTo>
                    <a:pt x="0" y="36"/>
                  </a:moveTo>
                  <a:lnTo>
                    <a:pt x="36" y="36"/>
                  </a:lnTo>
                  <a:moveTo>
                    <a:pt x="0" y="0"/>
                  </a:moveTo>
                  <a:lnTo>
                    <a:pt x="36" y="0"/>
                  </a:lnTo>
                </a:path>
              </a:pathLst>
            </a:custGeom>
            <a:noFill/>
            <a:ln w="1270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14" name="Freeform 18"/>
            <p:cNvSpPr>
              <a:spLocks noEditPoints="1"/>
            </p:cNvSpPr>
            <p:nvPr/>
          </p:nvSpPr>
          <p:spPr bwMode="auto">
            <a:xfrm>
              <a:off x="3667125" y="1637652"/>
              <a:ext cx="58737" cy="55563"/>
            </a:xfrm>
            <a:custGeom>
              <a:avLst/>
              <a:gdLst>
                <a:gd name="T0" fmla="*/ 19 w 37"/>
                <a:gd name="T1" fmla="*/ 17 h 35"/>
                <a:gd name="T2" fmla="*/ 19 w 37"/>
                <a:gd name="T3" fmla="*/ 35 h 35"/>
                <a:gd name="T4" fmla="*/ 19 w 37"/>
                <a:gd name="T5" fmla="*/ 17 h 35"/>
                <a:gd name="T6" fmla="*/ 19 w 37"/>
                <a:gd name="T7" fmla="*/ 0 h 35"/>
                <a:gd name="T8" fmla="*/ 0 w 37"/>
                <a:gd name="T9" fmla="*/ 35 h 35"/>
                <a:gd name="T10" fmla="*/ 37 w 37"/>
                <a:gd name="T11" fmla="*/ 35 h 35"/>
                <a:gd name="T12" fmla="*/ 0 w 37"/>
                <a:gd name="T13" fmla="*/ 0 h 35"/>
                <a:gd name="T14" fmla="*/ 37 w 37"/>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5">
                  <a:moveTo>
                    <a:pt x="19" y="17"/>
                  </a:moveTo>
                  <a:lnTo>
                    <a:pt x="19" y="35"/>
                  </a:lnTo>
                  <a:moveTo>
                    <a:pt x="19" y="17"/>
                  </a:moveTo>
                  <a:lnTo>
                    <a:pt x="19" y="0"/>
                  </a:lnTo>
                  <a:moveTo>
                    <a:pt x="0" y="35"/>
                  </a:moveTo>
                  <a:lnTo>
                    <a:pt x="37" y="35"/>
                  </a:lnTo>
                  <a:moveTo>
                    <a:pt x="0" y="0"/>
                  </a:moveTo>
                  <a:lnTo>
                    <a:pt x="37" y="0"/>
                  </a:lnTo>
                </a:path>
              </a:pathLst>
            </a:custGeom>
            <a:noFill/>
            <a:ln w="1270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16" name="Freeform 20"/>
            <p:cNvSpPr>
              <a:spLocks noEditPoints="1"/>
            </p:cNvSpPr>
            <p:nvPr/>
          </p:nvSpPr>
          <p:spPr bwMode="auto">
            <a:xfrm>
              <a:off x="4624388" y="1607490"/>
              <a:ext cx="58737" cy="57150"/>
            </a:xfrm>
            <a:custGeom>
              <a:avLst/>
              <a:gdLst>
                <a:gd name="T0" fmla="*/ 19 w 37"/>
                <a:gd name="T1" fmla="*/ 19 h 36"/>
                <a:gd name="T2" fmla="*/ 19 w 37"/>
                <a:gd name="T3" fmla="*/ 36 h 36"/>
                <a:gd name="T4" fmla="*/ 19 w 37"/>
                <a:gd name="T5" fmla="*/ 19 h 36"/>
                <a:gd name="T6" fmla="*/ 19 w 37"/>
                <a:gd name="T7" fmla="*/ 0 h 36"/>
                <a:gd name="T8" fmla="*/ 0 w 37"/>
                <a:gd name="T9" fmla="*/ 36 h 36"/>
                <a:gd name="T10" fmla="*/ 37 w 37"/>
                <a:gd name="T11" fmla="*/ 36 h 36"/>
                <a:gd name="T12" fmla="*/ 0 w 37"/>
                <a:gd name="T13" fmla="*/ 0 h 36"/>
                <a:gd name="T14" fmla="*/ 37 w 37"/>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19" y="19"/>
                  </a:moveTo>
                  <a:lnTo>
                    <a:pt x="19" y="36"/>
                  </a:lnTo>
                  <a:moveTo>
                    <a:pt x="19" y="19"/>
                  </a:moveTo>
                  <a:lnTo>
                    <a:pt x="19" y="0"/>
                  </a:lnTo>
                  <a:moveTo>
                    <a:pt x="0" y="36"/>
                  </a:moveTo>
                  <a:lnTo>
                    <a:pt x="37" y="36"/>
                  </a:lnTo>
                  <a:moveTo>
                    <a:pt x="0" y="0"/>
                  </a:moveTo>
                  <a:lnTo>
                    <a:pt x="37" y="0"/>
                  </a:lnTo>
                </a:path>
              </a:pathLst>
            </a:custGeom>
            <a:noFill/>
            <a:ln w="1270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18" name="Freeform 22"/>
            <p:cNvSpPr>
              <a:spLocks noEditPoints="1"/>
            </p:cNvSpPr>
            <p:nvPr/>
          </p:nvSpPr>
          <p:spPr bwMode="auto">
            <a:xfrm>
              <a:off x="5583238" y="1607490"/>
              <a:ext cx="57150" cy="57150"/>
            </a:xfrm>
            <a:custGeom>
              <a:avLst/>
              <a:gdLst>
                <a:gd name="T0" fmla="*/ 18 w 36"/>
                <a:gd name="T1" fmla="*/ 19 h 36"/>
                <a:gd name="T2" fmla="*/ 18 w 36"/>
                <a:gd name="T3" fmla="*/ 36 h 36"/>
                <a:gd name="T4" fmla="*/ 18 w 36"/>
                <a:gd name="T5" fmla="*/ 19 h 36"/>
                <a:gd name="T6" fmla="*/ 18 w 36"/>
                <a:gd name="T7" fmla="*/ 0 h 36"/>
                <a:gd name="T8" fmla="*/ 0 w 36"/>
                <a:gd name="T9" fmla="*/ 36 h 36"/>
                <a:gd name="T10" fmla="*/ 36 w 36"/>
                <a:gd name="T11" fmla="*/ 36 h 36"/>
                <a:gd name="T12" fmla="*/ 0 w 36"/>
                <a:gd name="T13" fmla="*/ 0 h 36"/>
                <a:gd name="T14" fmla="*/ 36 w 3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18" y="19"/>
                  </a:moveTo>
                  <a:lnTo>
                    <a:pt x="18" y="36"/>
                  </a:lnTo>
                  <a:moveTo>
                    <a:pt x="18" y="19"/>
                  </a:moveTo>
                  <a:lnTo>
                    <a:pt x="18" y="0"/>
                  </a:lnTo>
                  <a:moveTo>
                    <a:pt x="0" y="36"/>
                  </a:moveTo>
                  <a:lnTo>
                    <a:pt x="36" y="36"/>
                  </a:lnTo>
                  <a:moveTo>
                    <a:pt x="0" y="0"/>
                  </a:moveTo>
                  <a:lnTo>
                    <a:pt x="36" y="0"/>
                  </a:lnTo>
                </a:path>
              </a:pathLst>
            </a:custGeom>
            <a:noFill/>
            <a:ln w="1270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20" name="Freeform 24"/>
            <p:cNvSpPr>
              <a:spLocks noEditPoints="1"/>
            </p:cNvSpPr>
            <p:nvPr/>
          </p:nvSpPr>
          <p:spPr bwMode="auto">
            <a:xfrm>
              <a:off x="6540500" y="1607490"/>
              <a:ext cx="55562" cy="57150"/>
            </a:xfrm>
            <a:custGeom>
              <a:avLst/>
              <a:gdLst>
                <a:gd name="T0" fmla="*/ 18 w 35"/>
                <a:gd name="T1" fmla="*/ 19 h 36"/>
                <a:gd name="T2" fmla="*/ 18 w 35"/>
                <a:gd name="T3" fmla="*/ 36 h 36"/>
                <a:gd name="T4" fmla="*/ 18 w 35"/>
                <a:gd name="T5" fmla="*/ 19 h 36"/>
                <a:gd name="T6" fmla="*/ 18 w 35"/>
                <a:gd name="T7" fmla="*/ 0 h 36"/>
                <a:gd name="T8" fmla="*/ 0 w 35"/>
                <a:gd name="T9" fmla="*/ 36 h 36"/>
                <a:gd name="T10" fmla="*/ 35 w 35"/>
                <a:gd name="T11" fmla="*/ 36 h 36"/>
                <a:gd name="T12" fmla="*/ 0 w 35"/>
                <a:gd name="T13" fmla="*/ 0 h 36"/>
                <a:gd name="T14" fmla="*/ 35 w 3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8" y="19"/>
                  </a:moveTo>
                  <a:lnTo>
                    <a:pt x="18" y="36"/>
                  </a:lnTo>
                  <a:moveTo>
                    <a:pt x="18" y="19"/>
                  </a:moveTo>
                  <a:lnTo>
                    <a:pt x="18" y="0"/>
                  </a:lnTo>
                  <a:moveTo>
                    <a:pt x="0" y="36"/>
                  </a:moveTo>
                  <a:lnTo>
                    <a:pt x="35" y="36"/>
                  </a:lnTo>
                  <a:moveTo>
                    <a:pt x="0" y="0"/>
                  </a:moveTo>
                  <a:lnTo>
                    <a:pt x="35" y="0"/>
                  </a:lnTo>
                </a:path>
              </a:pathLst>
            </a:custGeom>
            <a:noFill/>
            <a:ln w="1270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22" name="Freeform 26"/>
            <p:cNvSpPr>
              <a:spLocks noEditPoints="1"/>
            </p:cNvSpPr>
            <p:nvPr/>
          </p:nvSpPr>
          <p:spPr bwMode="auto">
            <a:xfrm>
              <a:off x="7497763" y="1607490"/>
              <a:ext cx="55562" cy="57150"/>
            </a:xfrm>
            <a:custGeom>
              <a:avLst/>
              <a:gdLst>
                <a:gd name="T0" fmla="*/ 18 w 35"/>
                <a:gd name="T1" fmla="*/ 19 h 36"/>
                <a:gd name="T2" fmla="*/ 18 w 35"/>
                <a:gd name="T3" fmla="*/ 36 h 36"/>
                <a:gd name="T4" fmla="*/ 18 w 35"/>
                <a:gd name="T5" fmla="*/ 19 h 36"/>
                <a:gd name="T6" fmla="*/ 18 w 35"/>
                <a:gd name="T7" fmla="*/ 0 h 36"/>
                <a:gd name="T8" fmla="*/ 0 w 35"/>
                <a:gd name="T9" fmla="*/ 36 h 36"/>
                <a:gd name="T10" fmla="*/ 35 w 35"/>
                <a:gd name="T11" fmla="*/ 36 h 36"/>
                <a:gd name="T12" fmla="*/ 0 w 35"/>
                <a:gd name="T13" fmla="*/ 0 h 36"/>
                <a:gd name="T14" fmla="*/ 35 w 3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8" y="19"/>
                  </a:moveTo>
                  <a:lnTo>
                    <a:pt x="18" y="36"/>
                  </a:lnTo>
                  <a:moveTo>
                    <a:pt x="18" y="19"/>
                  </a:moveTo>
                  <a:lnTo>
                    <a:pt x="18" y="0"/>
                  </a:lnTo>
                  <a:moveTo>
                    <a:pt x="0" y="36"/>
                  </a:moveTo>
                  <a:lnTo>
                    <a:pt x="35" y="36"/>
                  </a:lnTo>
                  <a:moveTo>
                    <a:pt x="0" y="0"/>
                  </a:moveTo>
                  <a:lnTo>
                    <a:pt x="35" y="0"/>
                  </a:lnTo>
                </a:path>
              </a:pathLst>
            </a:custGeom>
            <a:noFill/>
            <a:ln w="1270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24" name="Freeform 28"/>
            <p:cNvSpPr>
              <a:spLocks noEditPoints="1"/>
            </p:cNvSpPr>
            <p:nvPr/>
          </p:nvSpPr>
          <p:spPr bwMode="auto">
            <a:xfrm>
              <a:off x="8455025" y="1578915"/>
              <a:ext cx="57150" cy="58738"/>
            </a:xfrm>
            <a:custGeom>
              <a:avLst/>
              <a:gdLst>
                <a:gd name="T0" fmla="*/ 17 w 36"/>
                <a:gd name="T1" fmla="*/ 18 h 37"/>
                <a:gd name="T2" fmla="*/ 17 w 36"/>
                <a:gd name="T3" fmla="*/ 37 h 37"/>
                <a:gd name="T4" fmla="*/ 17 w 36"/>
                <a:gd name="T5" fmla="*/ 18 h 37"/>
                <a:gd name="T6" fmla="*/ 17 w 36"/>
                <a:gd name="T7" fmla="*/ 0 h 37"/>
                <a:gd name="T8" fmla="*/ 0 w 36"/>
                <a:gd name="T9" fmla="*/ 37 h 37"/>
                <a:gd name="T10" fmla="*/ 36 w 36"/>
                <a:gd name="T11" fmla="*/ 37 h 37"/>
                <a:gd name="T12" fmla="*/ 0 w 36"/>
                <a:gd name="T13" fmla="*/ 0 h 37"/>
                <a:gd name="T14" fmla="*/ 36 w 36"/>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7">
                  <a:moveTo>
                    <a:pt x="17" y="18"/>
                  </a:moveTo>
                  <a:lnTo>
                    <a:pt x="17" y="37"/>
                  </a:lnTo>
                  <a:moveTo>
                    <a:pt x="17" y="18"/>
                  </a:moveTo>
                  <a:lnTo>
                    <a:pt x="17" y="0"/>
                  </a:lnTo>
                  <a:moveTo>
                    <a:pt x="0" y="37"/>
                  </a:moveTo>
                  <a:lnTo>
                    <a:pt x="36" y="37"/>
                  </a:lnTo>
                  <a:moveTo>
                    <a:pt x="0" y="0"/>
                  </a:moveTo>
                  <a:lnTo>
                    <a:pt x="36" y="0"/>
                  </a:lnTo>
                </a:path>
              </a:pathLst>
            </a:custGeom>
            <a:noFill/>
            <a:ln w="12700" cap="flat">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grpSp>
      <p:grpSp>
        <p:nvGrpSpPr>
          <p:cNvPr id="323" name="Group 322"/>
          <p:cNvGrpSpPr/>
          <p:nvPr/>
        </p:nvGrpSpPr>
        <p:grpSpPr>
          <a:xfrm>
            <a:off x="2338921" y="1578915"/>
            <a:ext cx="9010649" cy="1830388"/>
            <a:chOff x="1754188" y="1578915"/>
            <a:chExt cx="6757987" cy="1830388"/>
          </a:xfrm>
        </p:grpSpPr>
        <p:sp>
          <p:nvSpPr>
            <p:cNvPr id="226" name="Freeform 30"/>
            <p:cNvSpPr>
              <a:spLocks noEditPoints="1"/>
            </p:cNvSpPr>
            <p:nvPr/>
          </p:nvSpPr>
          <p:spPr bwMode="auto">
            <a:xfrm>
              <a:off x="1754188" y="1578915"/>
              <a:ext cx="55562" cy="28575"/>
            </a:xfrm>
            <a:custGeom>
              <a:avLst/>
              <a:gdLst>
                <a:gd name="T0" fmla="*/ 17 w 35"/>
                <a:gd name="T1" fmla="*/ 9 h 18"/>
                <a:gd name="T2" fmla="*/ 17 w 35"/>
                <a:gd name="T3" fmla="*/ 18 h 18"/>
                <a:gd name="T4" fmla="*/ 17 w 35"/>
                <a:gd name="T5" fmla="*/ 9 h 18"/>
                <a:gd name="T6" fmla="*/ 17 w 35"/>
                <a:gd name="T7" fmla="*/ 0 h 18"/>
                <a:gd name="T8" fmla="*/ 0 w 35"/>
                <a:gd name="T9" fmla="*/ 18 h 18"/>
                <a:gd name="T10" fmla="*/ 35 w 35"/>
                <a:gd name="T11" fmla="*/ 18 h 18"/>
                <a:gd name="T12" fmla="*/ 0 w 35"/>
                <a:gd name="T13" fmla="*/ 0 h 18"/>
                <a:gd name="T14" fmla="*/ 35 w 35"/>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8">
                  <a:moveTo>
                    <a:pt x="17" y="9"/>
                  </a:moveTo>
                  <a:lnTo>
                    <a:pt x="17" y="18"/>
                  </a:lnTo>
                  <a:moveTo>
                    <a:pt x="17" y="9"/>
                  </a:moveTo>
                  <a:lnTo>
                    <a:pt x="17" y="0"/>
                  </a:lnTo>
                  <a:moveTo>
                    <a:pt x="0" y="18"/>
                  </a:moveTo>
                  <a:lnTo>
                    <a:pt x="35" y="18"/>
                  </a:lnTo>
                  <a:moveTo>
                    <a:pt x="0" y="0"/>
                  </a:moveTo>
                  <a:lnTo>
                    <a:pt x="35"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28" name="Freeform 32"/>
            <p:cNvSpPr>
              <a:spLocks noEditPoints="1"/>
            </p:cNvSpPr>
            <p:nvPr/>
          </p:nvSpPr>
          <p:spPr bwMode="auto">
            <a:xfrm>
              <a:off x="1914525" y="3295002"/>
              <a:ext cx="55562" cy="28575"/>
            </a:xfrm>
            <a:custGeom>
              <a:avLst/>
              <a:gdLst>
                <a:gd name="T0" fmla="*/ 17 w 35"/>
                <a:gd name="T1" fmla="*/ 0 h 18"/>
                <a:gd name="T2" fmla="*/ 17 w 35"/>
                <a:gd name="T3" fmla="*/ 18 h 18"/>
                <a:gd name="T4" fmla="*/ 0 w 35"/>
                <a:gd name="T5" fmla="*/ 18 h 18"/>
                <a:gd name="T6" fmla="*/ 35 w 35"/>
                <a:gd name="T7" fmla="*/ 18 h 18"/>
                <a:gd name="T8" fmla="*/ 0 w 35"/>
                <a:gd name="T9" fmla="*/ 0 h 18"/>
                <a:gd name="T10" fmla="*/ 35 w 35"/>
                <a:gd name="T11" fmla="*/ 0 h 18"/>
              </a:gdLst>
              <a:ahLst/>
              <a:cxnLst>
                <a:cxn ang="0">
                  <a:pos x="T0" y="T1"/>
                </a:cxn>
                <a:cxn ang="0">
                  <a:pos x="T2" y="T3"/>
                </a:cxn>
                <a:cxn ang="0">
                  <a:pos x="T4" y="T5"/>
                </a:cxn>
                <a:cxn ang="0">
                  <a:pos x="T6" y="T7"/>
                </a:cxn>
                <a:cxn ang="0">
                  <a:pos x="T8" y="T9"/>
                </a:cxn>
                <a:cxn ang="0">
                  <a:pos x="T10" y="T11"/>
                </a:cxn>
              </a:cxnLst>
              <a:rect l="0" t="0" r="r" b="b"/>
              <a:pathLst>
                <a:path w="35" h="18">
                  <a:moveTo>
                    <a:pt x="17" y="0"/>
                  </a:moveTo>
                  <a:lnTo>
                    <a:pt x="17" y="18"/>
                  </a:lnTo>
                  <a:moveTo>
                    <a:pt x="0" y="18"/>
                  </a:moveTo>
                  <a:lnTo>
                    <a:pt x="35" y="18"/>
                  </a:lnTo>
                  <a:moveTo>
                    <a:pt x="0" y="0"/>
                  </a:moveTo>
                  <a:lnTo>
                    <a:pt x="35"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30" name="Freeform 34"/>
            <p:cNvSpPr>
              <a:spLocks noEditPoints="1"/>
            </p:cNvSpPr>
            <p:nvPr/>
          </p:nvSpPr>
          <p:spPr bwMode="auto">
            <a:xfrm>
              <a:off x="2232025" y="3379140"/>
              <a:ext cx="57150" cy="30163"/>
            </a:xfrm>
            <a:custGeom>
              <a:avLst/>
              <a:gdLst>
                <a:gd name="T0" fmla="*/ 18 w 36"/>
                <a:gd name="T1" fmla="*/ 0 h 19"/>
                <a:gd name="T2" fmla="*/ 18 w 36"/>
                <a:gd name="T3" fmla="*/ 19 h 19"/>
                <a:gd name="T4" fmla="*/ 0 w 36"/>
                <a:gd name="T5" fmla="*/ 19 h 19"/>
                <a:gd name="T6" fmla="*/ 36 w 36"/>
                <a:gd name="T7" fmla="*/ 19 h 19"/>
                <a:gd name="T8" fmla="*/ 0 w 36"/>
                <a:gd name="T9" fmla="*/ 0 h 19"/>
                <a:gd name="T10" fmla="*/ 36 w 36"/>
                <a:gd name="T11" fmla="*/ 0 h 19"/>
              </a:gdLst>
              <a:ahLst/>
              <a:cxnLst>
                <a:cxn ang="0">
                  <a:pos x="T0" y="T1"/>
                </a:cxn>
                <a:cxn ang="0">
                  <a:pos x="T2" y="T3"/>
                </a:cxn>
                <a:cxn ang="0">
                  <a:pos x="T4" y="T5"/>
                </a:cxn>
                <a:cxn ang="0">
                  <a:pos x="T6" y="T7"/>
                </a:cxn>
                <a:cxn ang="0">
                  <a:pos x="T8" y="T9"/>
                </a:cxn>
                <a:cxn ang="0">
                  <a:pos x="T10" y="T11"/>
                </a:cxn>
              </a:cxnLst>
              <a:rect l="0" t="0" r="r" b="b"/>
              <a:pathLst>
                <a:path w="36" h="19">
                  <a:moveTo>
                    <a:pt x="18" y="0"/>
                  </a:moveTo>
                  <a:lnTo>
                    <a:pt x="18" y="19"/>
                  </a:lnTo>
                  <a:moveTo>
                    <a:pt x="0" y="19"/>
                  </a:moveTo>
                  <a:lnTo>
                    <a:pt x="36" y="19"/>
                  </a:lnTo>
                  <a:moveTo>
                    <a:pt x="0" y="0"/>
                  </a:moveTo>
                  <a:lnTo>
                    <a:pt x="36"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32" name="Freeform 36"/>
            <p:cNvSpPr>
              <a:spLocks noEditPoints="1"/>
            </p:cNvSpPr>
            <p:nvPr/>
          </p:nvSpPr>
          <p:spPr bwMode="auto">
            <a:xfrm>
              <a:off x="2711450" y="3379140"/>
              <a:ext cx="57150" cy="30163"/>
            </a:xfrm>
            <a:custGeom>
              <a:avLst/>
              <a:gdLst>
                <a:gd name="T0" fmla="*/ 17 w 36"/>
                <a:gd name="T1" fmla="*/ 0 h 19"/>
                <a:gd name="T2" fmla="*/ 17 w 36"/>
                <a:gd name="T3" fmla="*/ 19 h 19"/>
                <a:gd name="T4" fmla="*/ 0 w 36"/>
                <a:gd name="T5" fmla="*/ 19 h 19"/>
                <a:gd name="T6" fmla="*/ 36 w 36"/>
                <a:gd name="T7" fmla="*/ 19 h 19"/>
                <a:gd name="T8" fmla="*/ 0 w 36"/>
                <a:gd name="T9" fmla="*/ 0 h 19"/>
                <a:gd name="T10" fmla="*/ 36 w 36"/>
                <a:gd name="T11" fmla="*/ 0 h 19"/>
              </a:gdLst>
              <a:ahLst/>
              <a:cxnLst>
                <a:cxn ang="0">
                  <a:pos x="T0" y="T1"/>
                </a:cxn>
                <a:cxn ang="0">
                  <a:pos x="T2" y="T3"/>
                </a:cxn>
                <a:cxn ang="0">
                  <a:pos x="T4" y="T5"/>
                </a:cxn>
                <a:cxn ang="0">
                  <a:pos x="T6" y="T7"/>
                </a:cxn>
                <a:cxn ang="0">
                  <a:pos x="T8" y="T9"/>
                </a:cxn>
                <a:cxn ang="0">
                  <a:pos x="T10" y="T11"/>
                </a:cxn>
              </a:cxnLst>
              <a:rect l="0" t="0" r="r" b="b"/>
              <a:pathLst>
                <a:path w="36" h="19">
                  <a:moveTo>
                    <a:pt x="17" y="0"/>
                  </a:moveTo>
                  <a:lnTo>
                    <a:pt x="17" y="19"/>
                  </a:lnTo>
                  <a:moveTo>
                    <a:pt x="0" y="19"/>
                  </a:moveTo>
                  <a:lnTo>
                    <a:pt x="36" y="19"/>
                  </a:lnTo>
                  <a:moveTo>
                    <a:pt x="0" y="0"/>
                  </a:moveTo>
                  <a:lnTo>
                    <a:pt x="36"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34" name="Freeform 38"/>
            <p:cNvSpPr>
              <a:spLocks noEditPoints="1"/>
            </p:cNvSpPr>
            <p:nvPr/>
          </p:nvSpPr>
          <p:spPr bwMode="auto">
            <a:xfrm>
              <a:off x="3667125" y="3352152"/>
              <a:ext cx="58737" cy="26988"/>
            </a:xfrm>
            <a:custGeom>
              <a:avLst/>
              <a:gdLst>
                <a:gd name="T0" fmla="*/ 19 w 37"/>
                <a:gd name="T1" fmla="*/ 0 h 17"/>
                <a:gd name="T2" fmla="*/ 19 w 37"/>
                <a:gd name="T3" fmla="*/ 17 h 17"/>
                <a:gd name="T4" fmla="*/ 0 w 37"/>
                <a:gd name="T5" fmla="*/ 17 h 17"/>
                <a:gd name="T6" fmla="*/ 37 w 37"/>
                <a:gd name="T7" fmla="*/ 17 h 17"/>
                <a:gd name="T8" fmla="*/ 0 w 37"/>
                <a:gd name="T9" fmla="*/ 0 h 17"/>
                <a:gd name="T10" fmla="*/ 37 w 37"/>
                <a:gd name="T11" fmla="*/ 0 h 17"/>
              </a:gdLst>
              <a:ahLst/>
              <a:cxnLst>
                <a:cxn ang="0">
                  <a:pos x="T0" y="T1"/>
                </a:cxn>
                <a:cxn ang="0">
                  <a:pos x="T2" y="T3"/>
                </a:cxn>
                <a:cxn ang="0">
                  <a:pos x="T4" y="T5"/>
                </a:cxn>
                <a:cxn ang="0">
                  <a:pos x="T6" y="T7"/>
                </a:cxn>
                <a:cxn ang="0">
                  <a:pos x="T8" y="T9"/>
                </a:cxn>
                <a:cxn ang="0">
                  <a:pos x="T10" y="T11"/>
                </a:cxn>
              </a:cxnLst>
              <a:rect l="0" t="0" r="r" b="b"/>
              <a:pathLst>
                <a:path w="37" h="17">
                  <a:moveTo>
                    <a:pt x="19" y="0"/>
                  </a:moveTo>
                  <a:lnTo>
                    <a:pt x="19" y="17"/>
                  </a:lnTo>
                  <a:moveTo>
                    <a:pt x="0" y="17"/>
                  </a:moveTo>
                  <a:lnTo>
                    <a:pt x="37" y="17"/>
                  </a:lnTo>
                  <a:moveTo>
                    <a:pt x="0" y="0"/>
                  </a:moveTo>
                  <a:lnTo>
                    <a:pt x="37"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36" name="Freeform 40"/>
            <p:cNvSpPr>
              <a:spLocks noEditPoints="1"/>
            </p:cNvSpPr>
            <p:nvPr/>
          </p:nvSpPr>
          <p:spPr bwMode="auto">
            <a:xfrm>
              <a:off x="4624388" y="3323577"/>
              <a:ext cx="58737" cy="28575"/>
            </a:xfrm>
            <a:custGeom>
              <a:avLst/>
              <a:gdLst>
                <a:gd name="T0" fmla="*/ 19 w 37"/>
                <a:gd name="T1" fmla="*/ 18 h 18"/>
                <a:gd name="T2" fmla="*/ 19 w 37"/>
                <a:gd name="T3" fmla="*/ 0 h 18"/>
                <a:gd name="T4" fmla="*/ 0 w 37"/>
                <a:gd name="T5" fmla="*/ 18 h 18"/>
                <a:gd name="T6" fmla="*/ 37 w 37"/>
                <a:gd name="T7" fmla="*/ 18 h 18"/>
                <a:gd name="T8" fmla="*/ 0 w 37"/>
                <a:gd name="T9" fmla="*/ 0 h 18"/>
                <a:gd name="T10" fmla="*/ 37 w 37"/>
                <a:gd name="T11" fmla="*/ 0 h 18"/>
              </a:gdLst>
              <a:ahLst/>
              <a:cxnLst>
                <a:cxn ang="0">
                  <a:pos x="T0" y="T1"/>
                </a:cxn>
                <a:cxn ang="0">
                  <a:pos x="T2" y="T3"/>
                </a:cxn>
                <a:cxn ang="0">
                  <a:pos x="T4" y="T5"/>
                </a:cxn>
                <a:cxn ang="0">
                  <a:pos x="T6" y="T7"/>
                </a:cxn>
                <a:cxn ang="0">
                  <a:pos x="T8" y="T9"/>
                </a:cxn>
                <a:cxn ang="0">
                  <a:pos x="T10" y="T11"/>
                </a:cxn>
              </a:cxnLst>
              <a:rect l="0" t="0" r="r" b="b"/>
              <a:pathLst>
                <a:path w="37" h="18">
                  <a:moveTo>
                    <a:pt x="19" y="18"/>
                  </a:moveTo>
                  <a:lnTo>
                    <a:pt x="19" y="0"/>
                  </a:lnTo>
                  <a:moveTo>
                    <a:pt x="0" y="18"/>
                  </a:moveTo>
                  <a:lnTo>
                    <a:pt x="37" y="18"/>
                  </a:lnTo>
                  <a:moveTo>
                    <a:pt x="0" y="0"/>
                  </a:moveTo>
                  <a:lnTo>
                    <a:pt x="37"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38" name="Freeform 42"/>
            <p:cNvSpPr>
              <a:spLocks noEditPoints="1"/>
            </p:cNvSpPr>
            <p:nvPr/>
          </p:nvSpPr>
          <p:spPr bwMode="auto">
            <a:xfrm>
              <a:off x="5583238" y="3295002"/>
              <a:ext cx="57150" cy="28575"/>
            </a:xfrm>
            <a:custGeom>
              <a:avLst/>
              <a:gdLst>
                <a:gd name="T0" fmla="*/ 18 w 36"/>
                <a:gd name="T1" fmla="*/ 18 h 18"/>
                <a:gd name="T2" fmla="*/ 18 w 36"/>
                <a:gd name="T3" fmla="*/ 0 h 18"/>
                <a:gd name="T4" fmla="*/ 0 w 36"/>
                <a:gd name="T5" fmla="*/ 18 h 18"/>
                <a:gd name="T6" fmla="*/ 36 w 36"/>
                <a:gd name="T7" fmla="*/ 18 h 18"/>
                <a:gd name="T8" fmla="*/ 0 w 36"/>
                <a:gd name="T9" fmla="*/ 0 h 18"/>
                <a:gd name="T10" fmla="*/ 36 w 36"/>
                <a:gd name="T11" fmla="*/ 0 h 18"/>
              </a:gdLst>
              <a:ahLst/>
              <a:cxnLst>
                <a:cxn ang="0">
                  <a:pos x="T0" y="T1"/>
                </a:cxn>
                <a:cxn ang="0">
                  <a:pos x="T2" y="T3"/>
                </a:cxn>
                <a:cxn ang="0">
                  <a:pos x="T4" y="T5"/>
                </a:cxn>
                <a:cxn ang="0">
                  <a:pos x="T6" y="T7"/>
                </a:cxn>
                <a:cxn ang="0">
                  <a:pos x="T8" y="T9"/>
                </a:cxn>
                <a:cxn ang="0">
                  <a:pos x="T10" y="T11"/>
                </a:cxn>
              </a:cxnLst>
              <a:rect l="0" t="0" r="r" b="b"/>
              <a:pathLst>
                <a:path w="36" h="18">
                  <a:moveTo>
                    <a:pt x="18" y="18"/>
                  </a:moveTo>
                  <a:lnTo>
                    <a:pt x="18" y="0"/>
                  </a:lnTo>
                  <a:moveTo>
                    <a:pt x="0" y="18"/>
                  </a:moveTo>
                  <a:lnTo>
                    <a:pt x="36" y="18"/>
                  </a:lnTo>
                  <a:moveTo>
                    <a:pt x="0" y="0"/>
                  </a:moveTo>
                  <a:lnTo>
                    <a:pt x="36"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40" name="Freeform 44"/>
            <p:cNvSpPr>
              <a:spLocks noEditPoints="1"/>
            </p:cNvSpPr>
            <p:nvPr/>
          </p:nvSpPr>
          <p:spPr bwMode="auto">
            <a:xfrm>
              <a:off x="6540500" y="3266427"/>
              <a:ext cx="55562" cy="57150"/>
            </a:xfrm>
            <a:custGeom>
              <a:avLst/>
              <a:gdLst>
                <a:gd name="T0" fmla="*/ 18 w 35"/>
                <a:gd name="T1" fmla="*/ 18 h 36"/>
                <a:gd name="T2" fmla="*/ 18 w 35"/>
                <a:gd name="T3" fmla="*/ 36 h 36"/>
                <a:gd name="T4" fmla="*/ 18 w 35"/>
                <a:gd name="T5" fmla="*/ 18 h 36"/>
                <a:gd name="T6" fmla="*/ 18 w 35"/>
                <a:gd name="T7" fmla="*/ 0 h 36"/>
                <a:gd name="T8" fmla="*/ 0 w 35"/>
                <a:gd name="T9" fmla="*/ 36 h 36"/>
                <a:gd name="T10" fmla="*/ 35 w 35"/>
                <a:gd name="T11" fmla="*/ 36 h 36"/>
                <a:gd name="T12" fmla="*/ 0 w 35"/>
                <a:gd name="T13" fmla="*/ 0 h 36"/>
                <a:gd name="T14" fmla="*/ 35 w 3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8" y="18"/>
                  </a:moveTo>
                  <a:lnTo>
                    <a:pt x="18" y="36"/>
                  </a:lnTo>
                  <a:moveTo>
                    <a:pt x="18" y="18"/>
                  </a:moveTo>
                  <a:lnTo>
                    <a:pt x="18" y="0"/>
                  </a:lnTo>
                  <a:moveTo>
                    <a:pt x="0" y="36"/>
                  </a:moveTo>
                  <a:lnTo>
                    <a:pt x="35" y="36"/>
                  </a:lnTo>
                  <a:moveTo>
                    <a:pt x="0" y="0"/>
                  </a:moveTo>
                  <a:lnTo>
                    <a:pt x="35"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42" name="Freeform 46"/>
            <p:cNvSpPr>
              <a:spLocks noEditPoints="1"/>
            </p:cNvSpPr>
            <p:nvPr/>
          </p:nvSpPr>
          <p:spPr bwMode="auto">
            <a:xfrm>
              <a:off x="7497763" y="3237852"/>
              <a:ext cx="55562" cy="57150"/>
            </a:xfrm>
            <a:custGeom>
              <a:avLst/>
              <a:gdLst>
                <a:gd name="T0" fmla="*/ 18 w 35"/>
                <a:gd name="T1" fmla="*/ 18 h 36"/>
                <a:gd name="T2" fmla="*/ 18 w 35"/>
                <a:gd name="T3" fmla="*/ 36 h 36"/>
                <a:gd name="T4" fmla="*/ 18 w 35"/>
                <a:gd name="T5" fmla="*/ 18 h 36"/>
                <a:gd name="T6" fmla="*/ 18 w 35"/>
                <a:gd name="T7" fmla="*/ 0 h 36"/>
                <a:gd name="T8" fmla="*/ 0 w 35"/>
                <a:gd name="T9" fmla="*/ 36 h 36"/>
                <a:gd name="T10" fmla="*/ 35 w 35"/>
                <a:gd name="T11" fmla="*/ 36 h 36"/>
                <a:gd name="T12" fmla="*/ 0 w 35"/>
                <a:gd name="T13" fmla="*/ 0 h 36"/>
                <a:gd name="T14" fmla="*/ 35 w 3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8" y="18"/>
                  </a:moveTo>
                  <a:lnTo>
                    <a:pt x="18" y="36"/>
                  </a:lnTo>
                  <a:moveTo>
                    <a:pt x="18" y="18"/>
                  </a:moveTo>
                  <a:lnTo>
                    <a:pt x="18" y="0"/>
                  </a:lnTo>
                  <a:moveTo>
                    <a:pt x="0" y="36"/>
                  </a:moveTo>
                  <a:lnTo>
                    <a:pt x="35" y="36"/>
                  </a:lnTo>
                  <a:moveTo>
                    <a:pt x="0" y="0"/>
                  </a:moveTo>
                  <a:lnTo>
                    <a:pt x="35"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43" name="Freeform 47"/>
            <p:cNvSpPr>
              <a:spLocks noEditPoints="1"/>
            </p:cNvSpPr>
            <p:nvPr/>
          </p:nvSpPr>
          <p:spPr bwMode="auto">
            <a:xfrm>
              <a:off x="8455025" y="3152127"/>
              <a:ext cx="57150" cy="142875"/>
            </a:xfrm>
            <a:custGeom>
              <a:avLst/>
              <a:gdLst>
                <a:gd name="T0" fmla="*/ 17 w 36"/>
                <a:gd name="T1" fmla="*/ 44 h 90"/>
                <a:gd name="T2" fmla="*/ 17 w 36"/>
                <a:gd name="T3" fmla="*/ 90 h 90"/>
                <a:gd name="T4" fmla="*/ 17 w 36"/>
                <a:gd name="T5" fmla="*/ 44 h 90"/>
                <a:gd name="T6" fmla="*/ 17 w 36"/>
                <a:gd name="T7" fmla="*/ 44 h 90"/>
                <a:gd name="T8" fmla="*/ 17 w 36"/>
                <a:gd name="T9" fmla="*/ 0 h 90"/>
                <a:gd name="T10" fmla="*/ 17 w 36"/>
                <a:gd name="T11" fmla="*/ 44 h 90"/>
                <a:gd name="T12" fmla="*/ 0 w 36"/>
                <a:gd name="T13" fmla="*/ 90 h 90"/>
                <a:gd name="T14" fmla="*/ 36 w 36"/>
                <a:gd name="T15" fmla="*/ 90 h 90"/>
                <a:gd name="T16" fmla="*/ 0 w 36"/>
                <a:gd name="T17" fmla="*/ 90 h 90"/>
                <a:gd name="T18" fmla="*/ 0 w 36"/>
                <a:gd name="T19" fmla="*/ 0 h 90"/>
                <a:gd name="T20" fmla="*/ 36 w 36"/>
                <a:gd name="T21" fmla="*/ 0 h 90"/>
                <a:gd name="T22" fmla="*/ 0 w 36"/>
                <a:gd name="T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90">
                  <a:moveTo>
                    <a:pt x="17" y="44"/>
                  </a:moveTo>
                  <a:lnTo>
                    <a:pt x="17" y="90"/>
                  </a:lnTo>
                  <a:lnTo>
                    <a:pt x="17" y="44"/>
                  </a:lnTo>
                  <a:close/>
                  <a:moveTo>
                    <a:pt x="17" y="44"/>
                  </a:moveTo>
                  <a:lnTo>
                    <a:pt x="17" y="0"/>
                  </a:lnTo>
                  <a:lnTo>
                    <a:pt x="17" y="44"/>
                  </a:lnTo>
                  <a:close/>
                  <a:moveTo>
                    <a:pt x="0" y="90"/>
                  </a:moveTo>
                  <a:lnTo>
                    <a:pt x="36" y="90"/>
                  </a:lnTo>
                  <a:lnTo>
                    <a:pt x="0" y="90"/>
                  </a:lnTo>
                  <a:close/>
                  <a:moveTo>
                    <a:pt x="0" y="0"/>
                  </a:moveTo>
                  <a:lnTo>
                    <a:pt x="36" y="0"/>
                  </a:lnTo>
                  <a:lnTo>
                    <a:pt x="0" y="0"/>
                  </a:lnTo>
                  <a:close/>
                </a:path>
              </a:pathLst>
            </a:custGeom>
            <a:solidFill>
              <a:srgbClr val="000000"/>
            </a:solidFill>
            <a:ln w="12700">
              <a:solidFill>
                <a:srgbClr val="FC840C"/>
              </a:solidFill>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grpSp>
      <p:sp>
        <p:nvSpPr>
          <p:cNvPr id="266" name="Freeform 70"/>
          <p:cNvSpPr>
            <a:spLocks/>
          </p:cNvSpPr>
          <p:nvPr/>
        </p:nvSpPr>
        <p:spPr bwMode="auto">
          <a:xfrm>
            <a:off x="2377021" y="1593203"/>
            <a:ext cx="8934449" cy="1787525"/>
          </a:xfrm>
          <a:custGeom>
            <a:avLst/>
            <a:gdLst>
              <a:gd name="T0" fmla="*/ 0 w 4221"/>
              <a:gd name="T1" fmla="*/ 0 h 1126"/>
              <a:gd name="T2" fmla="*/ 100 w 4221"/>
              <a:gd name="T3" fmla="*/ 1072 h 1126"/>
              <a:gd name="T4" fmla="*/ 301 w 4221"/>
              <a:gd name="T5" fmla="*/ 1126 h 1126"/>
              <a:gd name="T6" fmla="*/ 603 w 4221"/>
              <a:gd name="T7" fmla="*/ 1126 h 1126"/>
              <a:gd name="T8" fmla="*/ 1206 w 4221"/>
              <a:gd name="T9" fmla="*/ 1108 h 1126"/>
              <a:gd name="T10" fmla="*/ 1808 w 4221"/>
              <a:gd name="T11" fmla="*/ 1108 h 1126"/>
              <a:gd name="T12" fmla="*/ 2411 w 4221"/>
              <a:gd name="T13" fmla="*/ 1089 h 1126"/>
              <a:gd name="T14" fmla="*/ 3014 w 4221"/>
              <a:gd name="T15" fmla="*/ 1072 h 1126"/>
              <a:gd name="T16" fmla="*/ 3618 w 4221"/>
              <a:gd name="T17" fmla="*/ 1054 h 1126"/>
              <a:gd name="T18" fmla="*/ 4221 w 4221"/>
              <a:gd name="T19" fmla="*/ 1027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1126">
                <a:moveTo>
                  <a:pt x="0" y="0"/>
                </a:moveTo>
                <a:lnTo>
                  <a:pt x="100" y="1072"/>
                </a:lnTo>
                <a:lnTo>
                  <a:pt x="301" y="1126"/>
                </a:lnTo>
                <a:lnTo>
                  <a:pt x="603" y="1126"/>
                </a:lnTo>
                <a:lnTo>
                  <a:pt x="1206" y="1108"/>
                </a:lnTo>
                <a:lnTo>
                  <a:pt x="1808" y="1108"/>
                </a:lnTo>
                <a:lnTo>
                  <a:pt x="2411" y="1089"/>
                </a:lnTo>
                <a:lnTo>
                  <a:pt x="3014" y="1072"/>
                </a:lnTo>
                <a:lnTo>
                  <a:pt x="3618" y="1054"/>
                </a:lnTo>
                <a:lnTo>
                  <a:pt x="4221" y="1027"/>
                </a:lnTo>
              </a:path>
            </a:pathLst>
          </a:custGeom>
          <a:noFill/>
          <a:ln w="28575"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grpSp>
        <p:nvGrpSpPr>
          <p:cNvPr id="319" name="Group 318"/>
          <p:cNvGrpSpPr/>
          <p:nvPr/>
        </p:nvGrpSpPr>
        <p:grpSpPr>
          <a:xfrm>
            <a:off x="2317754" y="1548752"/>
            <a:ext cx="9052983" cy="217488"/>
            <a:chOff x="1738313" y="1548752"/>
            <a:chExt cx="6789737" cy="217488"/>
          </a:xfrm>
          <a:solidFill>
            <a:srgbClr val="013161"/>
          </a:solidFill>
        </p:grpSpPr>
        <p:sp>
          <p:nvSpPr>
            <p:cNvPr id="249" name="Oval 53"/>
            <p:cNvSpPr>
              <a:spLocks noChangeArrowheads="1"/>
            </p:cNvSpPr>
            <p:nvPr/>
          </p:nvSpPr>
          <p:spPr bwMode="auto">
            <a:xfrm>
              <a:off x="1897063" y="1677340"/>
              <a:ext cx="88900" cy="88900"/>
            </a:xfrm>
            <a:prstGeom prst="ellipse">
              <a:avLst/>
            </a:prstGeom>
            <a:grpFill/>
            <a:ln w="12700" cap="flat">
              <a:solidFill>
                <a:srgbClr val="002060"/>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51" name="Oval 55"/>
            <p:cNvSpPr>
              <a:spLocks noChangeArrowheads="1"/>
            </p:cNvSpPr>
            <p:nvPr/>
          </p:nvSpPr>
          <p:spPr bwMode="auto">
            <a:xfrm>
              <a:off x="2217738" y="1648765"/>
              <a:ext cx="88900" cy="88900"/>
            </a:xfrm>
            <a:prstGeom prst="ellipse">
              <a:avLst/>
            </a:prstGeom>
            <a:grpFill/>
            <a:ln w="12700" cap="flat">
              <a:solidFill>
                <a:srgbClr val="002060"/>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52" name="Oval 56"/>
            <p:cNvSpPr>
              <a:spLocks noChangeArrowheads="1"/>
            </p:cNvSpPr>
            <p:nvPr/>
          </p:nvSpPr>
          <p:spPr bwMode="auto">
            <a:xfrm>
              <a:off x="2693988" y="1591615"/>
              <a:ext cx="88900" cy="88900"/>
            </a:xfrm>
            <a:prstGeom prst="ellipse">
              <a:avLst/>
            </a:prstGeom>
            <a:grpFill/>
            <a:ln w="1270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55" name="Oval 59"/>
            <p:cNvSpPr>
              <a:spLocks noChangeArrowheads="1"/>
            </p:cNvSpPr>
            <p:nvPr/>
          </p:nvSpPr>
          <p:spPr bwMode="auto">
            <a:xfrm>
              <a:off x="3652838" y="1620190"/>
              <a:ext cx="88900" cy="88900"/>
            </a:xfrm>
            <a:prstGeom prst="ellipse">
              <a:avLst/>
            </a:prstGeom>
            <a:grpFill/>
            <a:ln w="12700" cap="flat">
              <a:solidFill>
                <a:srgbClr val="002060"/>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57" name="Oval 61"/>
            <p:cNvSpPr>
              <a:spLocks noChangeArrowheads="1"/>
            </p:cNvSpPr>
            <p:nvPr/>
          </p:nvSpPr>
          <p:spPr bwMode="auto">
            <a:xfrm>
              <a:off x="4610100" y="1591615"/>
              <a:ext cx="88900" cy="88900"/>
            </a:xfrm>
            <a:prstGeom prst="ellipse">
              <a:avLst/>
            </a:prstGeom>
            <a:grpFill/>
            <a:ln w="12700" cap="flat">
              <a:solidFill>
                <a:srgbClr val="002060"/>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59" name="Oval 63"/>
            <p:cNvSpPr>
              <a:spLocks noChangeArrowheads="1"/>
            </p:cNvSpPr>
            <p:nvPr/>
          </p:nvSpPr>
          <p:spPr bwMode="auto">
            <a:xfrm>
              <a:off x="5567363" y="1591615"/>
              <a:ext cx="88900" cy="88900"/>
            </a:xfrm>
            <a:prstGeom prst="ellipse">
              <a:avLst/>
            </a:prstGeom>
            <a:grpFill/>
            <a:ln w="12700" cap="flat">
              <a:solidFill>
                <a:srgbClr val="002060"/>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61" name="Oval 65"/>
            <p:cNvSpPr>
              <a:spLocks noChangeArrowheads="1"/>
            </p:cNvSpPr>
            <p:nvPr/>
          </p:nvSpPr>
          <p:spPr bwMode="auto">
            <a:xfrm>
              <a:off x="6524625" y="1591615"/>
              <a:ext cx="88900" cy="88900"/>
            </a:xfrm>
            <a:prstGeom prst="ellipse">
              <a:avLst/>
            </a:prstGeom>
            <a:grpFill/>
            <a:ln w="12700" cap="flat">
              <a:solidFill>
                <a:srgbClr val="002060"/>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63" name="Oval 67"/>
            <p:cNvSpPr>
              <a:spLocks noChangeArrowheads="1"/>
            </p:cNvSpPr>
            <p:nvPr/>
          </p:nvSpPr>
          <p:spPr bwMode="auto">
            <a:xfrm>
              <a:off x="7481888" y="1591615"/>
              <a:ext cx="88900" cy="88900"/>
            </a:xfrm>
            <a:prstGeom prst="ellipse">
              <a:avLst/>
            </a:prstGeom>
            <a:grpFill/>
            <a:ln w="12700" cap="flat">
              <a:solidFill>
                <a:srgbClr val="002060"/>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65" name="Oval 69"/>
            <p:cNvSpPr>
              <a:spLocks noChangeArrowheads="1"/>
            </p:cNvSpPr>
            <p:nvPr/>
          </p:nvSpPr>
          <p:spPr bwMode="auto">
            <a:xfrm>
              <a:off x="8439150" y="1563040"/>
              <a:ext cx="88900" cy="88900"/>
            </a:xfrm>
            <a:prstGeom prst="ellipse">
              <a:avLst/>
            </a:prstGeom>
            <a:grpFill/>
            <a:ln w="12700" cap="flat">
              <a:solidFill>
                <a:srgbClr val="002060"/>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68" name="Oval 72"/>
            <p:cNvSpPr>
              <a:spLocks noChangeArrowheads="1"/>
            </p:cNvSpPr>
            <p:nvPr/>
          </p:nvSpPr>
          <p:spPr bwMode="auto">
            <a:xfrm>
              <a:off x="1738313" y="1548752"/>
              <a:ext cx="88900" cy="88900"/>
            </a:xfrm>
            <a:prstGeom prst="ellipse">
              <a:avLst/>
            </a:prstGeom>
            <a:grpFill/>
            <a:ln w="12700" cap="flat">
              <a:solidFill>
                <a:srgbClr val="002060"/>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grpSp>
      <p:grpSp>
        <p:nvGrpSpPr>
          <p:cNvPr id="317" name="Group 316"/>
          <p:cNvGrpSpPr/>
          <p:nvPr/>
        </p:nvGrpSpPr>
        <p:grpSpPr>
          <a:xfrm>
            <a:off x="2317754" y="1548753"/>
            <a:ext cx="9052983" cy="1876425"/>
            <a:chOff x="1738313" y="1548752"/>
            <a:chExt cx="6789737" cy="1876425"/>
          </a:xfrm>
          <a:solidFill>
            <a:srgbClr val="FC840C"/>
          </a:solidFill>
        </p:grpSpPr>
        <p:sp>
          <p:nvSpPr>
            <p:cNvPr id="267" name="Oval 71"/>
            <p:cNvSpPr>
              <a:spLocks noChangeArrowheads="1"/>
            </p:cNvSpPr>
            <p:nvPr/>
          </p:nvSpPr>
          <p:spPr bwMode="auto">
            <a:xfrm>
              <a:off x="1738313" y="1548752"/>
              <a:ext cx="88900" cy="88900"/>
            </a:xfrm>
            <a:prstGeom prst="ellipse">
              <a:avLst/>
            </a:prstGeom>
            <a:grpFill/>
            <a:ln w="12700">
              <a:solidFill>
                <a:srgbClr val="FC840C"/>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69" name="Oval 73"/>
            <p:cNvSpPr>
              <a:spLocks noChangeArrowheads="1"/>
            </p:cNvSpPr>
            <p:nvPr/>
          </p:nvSpPr>
          <p:spPr bwMode="auto">
            <a:xfrm>
              <a:off x="1897063" y="3250552"/>
              <a:ext cx="88900" cy="88900"/>
            </a:xfrm>
            <a:prstGeom prst="ellipse">
              <a:avLst/>
            </a:prstGeom>
            <a:grpFill/>
            <a:ln w="12700">
              <a:solidFill>
                <a:srgbClr val="FC840C"/>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71" name="Oval 75"/>
            <p:cNvSpPr>
              <a:spLocks noChangeArrowheads="1"/>
            </p:cNvSpPr>
            <p:nvPr/>
          </p:nvSpPr>
          <p:spPr bwMode="auto">
            <a:xfrm>
              <a:off x="2217738" y="3336277"/>
              <a:ext cx="88900" cy="88900"/>
            </a:xfrm>
            <a:prstGeom prst="ellipse">
              <a:avLst/>
            </a:prstGeom>
            <a:grpFill/>
            <a:ln w="12700">
              <a:solidFill>
                <a:srgbClr val="FC840C"/>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73" name="Oval 77"/>
            <p:cNvSpPr>
              <a:spLocks noChangeArrowheads="1"/>
            </p:cNvSpPr>
            <p:nvPr/>
          </p:nvSpPr>
          <p:spPr bwMode="auto">
            <a:xfrm>
              <a:off x="2693988" y="3336277"/>
              <a:ext cx="88900" cy="88900"/>
            </a:xfrm>
            <a:prstGeom prst="ellipse">
              <a:avLst/>
            </a:prstGeom>
            <a:grpFill/>
            <a:ln w="12700">
              <a:solidFill>
                <a:srgbClr val="FC840C"/>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75" name="Oval 79"/>
            <p:cNvSpPr>
              <a:spLocks noChangeArrowheads="1"/>
            </p:cNvSpPr>
            <p:nvPr/>
          </p:nvSpPr>
          <p:spPr bwMode="auto">
            <a:xfrm>
              <a:off x="3652838" y="3307702"/>
              <a:ext cx="88900" cy="88900"/>
            </a:xfrm>
            <a:prstGeom prst="ellipse">
              <a:avLst/>
            </a:prstGeom>
            <a:grpFill/>
            <a:ln w="12700">
              <a:solidFill>
                <a:srgbClr val="FC840C"/>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78" name="Oval 82"/>
            <p:cNvSpPr>
              <a:spLocks noChangeArrowheads="1"/>
            </p:cNvSpPr>
            <p:nvPr/>
          </p:nvSpPr>
          <p:spPr bwMode="auto">
            <a:xfrm>
              <a:off x="4610100" y="3307702"/>
              <a:ext cx="88900" cy="88900"/>
            </a:xfrm>
            <a:prstGeom prst="ellipse">
              <a:avLst/>
            </a:prstGeom>
            <a:grpFill/>
            <a:ln w="12700" cap="flat">
              <a:solidFill>
                <a:srgbClr val="FC840C"/>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79" name="Oval 83"/>
            <p:cNvSpPr>
              <a:spLocks noChangeArrowheads="1"/>
            </p:cNvSpPr>
            <p:nvPr/>
          </p:nvSpPr>
          <p:spPr bwMode="auto">
            <a:xfrm>
              <a:off x="5567363" y="3279127"/>
              <a:ext cx="88900" cy="88900"/>
            </a:xfrm>
            <a:prstGeom prst="ellipse">
              <a:avLst/>
            </a:prstGeom>
            <a:grpFill/>
            <a:ln w="12700">
              <a:solidFill>
                <a:srgbClr val="FC840C"/>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82" name="Oval 86"/>
            <p:cNvSpPr>
              <a:spLocks noChangeArrowheads="1"/>
            </p:cNvSpPr>
            <p:nvPr/>
          </p:nvSpPr>
          <p:spPr bwMode="auto">
            <a:xfrm>
              <a:off x="6524625" y="3250552"/>
              <a:ext cx="88900" cy="88900"/>
            </a:xfrm>
            <a:prstGeom prst="ellipse">
              <a:avLst/>
            </a:prstGeom>
            <a:grpFill/>
            <a:ln w="12700" cap="flat">
              <a:solidFill>
                <a:srgbClr val="FC840C"/>
              </a:solidFill>
              <a:prstDash val="solid"/>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83" name="Oval 87"/>
            <p:cNvSpPr>
              <a:spLocks noChangeArrowheads="1"/>
            </p:cNvSpPr>
            <p:nvPr/>
          </p:nvSpPr>
          <p:spPr bwMode="auto">
            <a:xfrm>
              <a:off x="7481888" y="3221977"/>
              <a:ext cx="88900" cy="88900"/>
            </a:xfrm>
            <a:prstGeom prst="ellipse">
              <a:avLst/>
            </a:prstGeom>
            <a:grpFill/>
            <a:ln w="12700">
              <a:solidFill>
                <a:srgbClr val="FC840C"/>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85" name="Oval 89"/>
            <p:cNvSpPr>
              <a:spLocks noChangeArrowheads="1"/>
            </p:cNvSpPr>
            <p:nvPr/>
          </p:nvSpPr>
          <p:spPr bwMode="auto">
            <a:xfrm>
              <a:off x="8439150" y="3179115"/>
              <a:ext cx="88900" cy="88900"/>
            </a:xfrm>
            <a:prstGeom prst="ellipse">
              <a:avLst/>
            </a:prstGeom>
            <a:grpFill/>
            <a:ln w="12700">
              <a:solidFill>
                <a:srgbClr val="FC840C"/>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grpSp>
      <p:sp>
        <p:nvSpPr>
          <p:cNvPr id="2" name="Title 1"/>
          <p:cNvSpPr>
            <a:spLocks noGrp="1"/>
          </p:cNvSpPr>
          <p:nvPr>
            <p:ph type="title"/>
          </p:nvPr>
        </p:nvSpPr>
        <p:spPr>
          <a:xfrm>
            <a:off x="-1736392" y="416050"/>
            <a:ext cx="12192000" cy="1097280"/>
          </a:xfrm>
        </p:spPr>
        <p:txBody>
          <a:bodyPr>
            <a:normAutofit fontScale="90000"/>
          </a:bodyPr>
          <a:lstStyle/>
          <a:p>
            <a:r>
              <a:rPr lang="en-US" dirty="0" smtClean="0">
                <a:solidFill>
                  <a:schemeClr val="bg1"/>
                </a:solidFill>
              </a:rPr>
              <a:t>                            </a:t>
            </a:r>
            <a:r>
              <a:rPr lang="en-US" b="1" dirty="0" smtClean="0">
                <a:solidFill>
                  <a:schemeClr val="bg1"/>
                </a:solidFill>
              </a:rPr>
              <a:t>FOURIER TIMI 59</a:t>
            </a:r>
            <a:r>
              <a:rPr lang="en-US" dirty="0" smtClean="0">
                <a:solidFill>
                  <a:schemeClr val="bg1"/>
                </a:solidFill>
              </a:rPr>
              <a:t/>
            </a:r>
            <a:br>
              <a:rPr lang="en-US" dirty="0" smtClean="0">
                <a:solidFill>
                  <a:schemeClr val="bg1"/>
                </a:solidFill>
              </a:rPr>
            </a:br>
            <a:r>
              <a:rPr lang="en-US" dirty="0" smtClean="0">
                <a:solidFill>
                  <a:schemeClr val="bg1"/>
                </a:solidFill>
              </a:rPr>
              <a:t>                            </a:t>
            </a:r>
            <a:r>
              <a:rPr lang="en-US" sz="2800" dirty="0" smtClean="0">
                <a:solidFill>
                  <a:schemeClr val="bg1"/>
                </a:solidFill>
              </a:rPr>
              <a:t>Median LDL-C levels over time: </a:t>
            </a:r>
            <a:br>
              <a:rPr lang="en-US" sz="2800" dirty="0" smtClean="0">
                <a:solidFill>
                  <a:schemeClr val="bg1"/>
                </a:solidFill>
              </a:rPr>
            </a:br>
            <a:endParaRPr lang="en-US" sz="2800" dirty="0">
              <a:solidFill>
                <a:schemeClr val="bg1"/>
              </a:solidFill>
            </a:endParaRPr>
          </a:p>
        </p:txBody>
      </p:sp>
      <p:sp>
        <p:nvSpPr>
          <p:cNvPr id="103" name="Rectangle 102"/>
          <p:cNvSpPr/>
          <p:nvPr/>
        </p:nvSpPr>
        <p:spPr>
          <a:xfrm>
            <a:off x="0" y="5267991"/>
            <a:ext cx="12192000" cy="646331"/>
          </a:xfrm>
          <a:prstGeom prst="rect">
            <a:avLst/>
          </a:prstGeom>
          <a:solidFill>
            <a:srgbClr val="007CC2"/>
          </a:solidFill>
        </p:spPr>
        <p:txBody>
          <a:bodyPr wrap="square">
            <a:spAutoFit/>
          </a:bodyPr>
          <a:lstStyle/>
          <a:p>
            <a:pPr algn="ctr" defTabSz="914400">
              <a:spcBef>
                <a:spcPts val="200"/>
              </a:spcBef>
            </a:pPr>
            <a:r>
              <a:rPr lang="en-US" b="1" dirty="0">
                <a:solidFill>
                  <a:srgbClr val="FFFFFF"/>
                </a:solidFill>
              </a:rPr>
              <a:t>LDL-C was significantly reduced in the </a:t>
            </a:r>
            <a:r>
              <a:rPr lang="en-US" b="1" dirty="0" err="1">
                <a:solidFill>
                  <a:srgbClr val="FFFFFF"/>
                </a:solidFill>
              </a:rPr>
              <a:t>evolocumab</a:t>
            </a:r>
            <a:r>
              <a:rPr lang="en-US" b="1" dirty="0">
                <a:solidFill>
                  <a:srgbClr val="FFFFFF"/>
                </a:solidFill>
              </a:rPr>
              <a:t> group (median: </a:t>
            </a:r>
            <a:r>
              <a:rPr lang="en-US" b="1" dirty="0" smtClean="0">
                <a:solidFill>
                  <a:srgbClr val="FFFFFF"/>
                </a:solidFill>
              </a:rPr>
              <a:t>0.78 </a:t>
            </a:r>
            <a:r>
              <a:rPr lang="en-US" b="1" dirty="0" err="1" smtClean="0">
                <a:solidFill>
                  <a:srgbClr val="FFFFFF"/>
                </a:solidFill>
              </a:rPr>
              <a:t>mmol</a:t>
            </a:r>
            <a:r>
              <a:rPr lang="en-US" b="1" dirty="0" smtClean="0">
                <a:solidFill>
                  <a:srgbClr val="FFFFFF"/>
                </a:solidFill>
              </a:rPr>
              <a:t>/L</a:t>
            </a:r>
            <a:r>
              <a:rPr lang="en-US" b="1" dirty="0">
                <a:solidFill>
                  <a:srgbClr val="FFFFFF"/>
                </a:solidFill>
              </a:rPr>
              <a:t>) including 42% who achieved levels </a:t>
            </a:r>
            <a:r>
              <a:rPr lang="en-US" b="1" dirty="0" smtClean="0">
                <a:solidFill>
                  <a:srgbClr val="FFFFFF"/>
                </a:solidFill>
              </a:rPr>
              <a:t>≤ 0.65 </a:t>
            </a:r>
            <a:r>
              <a:rPr lang="en-US" b="1" dirty="0" err="1" smtClean="0">
                <a:solidFill>
                  <a:srgbClr val="FFFFFF"/>
                </a:solidFill>
              </a:rPr>
              <a:t>mmol</a:t>
            </a:r>
            <a:r>
              <a:rPr lang="en-US" b="1" dirty="0" smtClean="0">
                <a:solidFill>
                  <a:srgbClr val="FFFFFF"/>
                </a:solidFill>
              </a:rPr>
              <a:t>/L vs &lt; 0.1</a:t>
            </a:r>
            <a:r>
              <a:rPr lang="en-US" b="1" dirty="0">
                <a:solidFill>
                  <a:srgbClr val="FFFFFF"/>
                </a:solidFill>
              </a:rPr>
              <a:t>% in the placebo group</a:t>
            </a:r>
            <a:endParaRPr lang="en-US" b="1" dirty="0">
              <a:solidFill>
                <a:srgbClr val="FFFFFF"/>
              </a:solidFill>
              <a:latin typeface="Times New Roman" panose="02020603050405020304" pitchFamily="18" charset="0"/>
              <a:ea typeface="Times New Roman" panose="02020603050405020304" pitchFamily="18" charset="0"/>
            </a:endParaRPr>
          </a:p>
        </p:txBody>
      </p:sp>
      <p:sp>
        <p:nvSpPr>
          <p:cNvPr id="158" name="Text Box 4"/>
          <p:cNvSpPr txBox="1">
            <a:spLocks noChangeArrowheads="1"/>
          </p:cNvSpPr>
          <p:nvPr/>
        </p:nvSpPr>
        <p:spPr bwMode="gray">
          <a:xfrm>
            <a:off x="173425" y="6343590"/>
            <a:ext cx="8959289" cy="400110"/>
          </a:xfrm>
          <a:prstGeom prst="rect">
            <a:avLst/>
          </a:prstGeom>
          <a:noFill/>
          <a:ln w="9525">
            <a:noFill/>
            <a:miter lim="800000"/>
            <a:headEnd/>
            <a:tailEnd/>
          </a:ln>
          <a:effectLst/>
        </p:spPr>
        <p:txBody>
          <a:bodyPr wrap="square" anchor="b">
            <a:spAutoFit/>
          </a:bodyPr>
          <a:lstStyle/>
          <a:p>
            <a:pPr defTabSz="914400"/>
            <a:r>
              <a:rPr lang="en-US" sz="1000" dirty="0" smtClean="0">
                <a:solidFill>
                  <a:srgbClr val="000000"/>
                </a:solidFill>
              </a:rPr>
              <a:t>Data shown </a:t>
            </a:r>
            <a:r>
              <a:rPr lang="en-US" sz="1000" dirty="0">
                <a:solidFill>
                  <a:srgbClr val="000000"/>
                </a:solidFill>
              </a:rPr>
              <a:t>are median values with 95% confidence intervals in the two </a:t>
            </a:r>
            <a:r>
              <a:rPr lang="en-US" sz="1000" dirty="0" smtClean="0">
                <a:solidFill>
                  <a:srgbClr val="000000"/>
                </a:solidFill>
              </a:rPr>
              <a:t>arms; ITT. </a:t>
            </a:r>
          </a:p>
          <a:p>
            <a:pPr defTabSz="914400"/>
            <a:r>
              <a:rPr lang="en-GB" sz="1000" dirty="0" err="1" smtClean="0">
                <a:solidFill>
                  <a:srgbClr val="000000"/>
                </a:solidFill>
              </a:rPr>
              <a:t>Sabatine</a:t>
            </a:r>
            <a:r>
              <a:rPr lang="en-GB" sz="1000" dirty="0" smtClean="0">
                <a:solidFill>
                  <a:srgbClr val="000000"/>
                </a:solidFill>
              </a:rPr>
              <a:t> </a:t>
            </a:r>
            <a:r>
              <a:rPr lang="en-GB" sz="1000" dirty="0">
                <a:solidFill>
                  <a:srgbClr val="000000"/>
                </a:solidFill>
              </a:rPr>
              <a:t>MS, et </a:t>
            </a:r>
            <a:r>
              <a:rPr lang="en-GB" sz="1000" dirty="0" smtClean="0">
                <a:solidFill>
                  <a:srgbClr val="000000"/>
                </a:solidFill>
              </a:rPr>
              <a:t>al </a:t>
            </a:r>
            <a:r>
              <a:rPr lang="en-GB" sz="1000" i="1" dirty="0">
                <a:solidFill>
                  <a:srgbClr val="000000"/>
                </a:solidFill>
              </a:rPr>
              <a:t>New </a:t>
            </a:r>
            <a:r>
              <a:rPr lang="en-GB" sz="1000" i="1" dirty="0" err="1">
                <a:solidFill>
                  <a:srgbClr val="000000"/>
                </a:solidFill>
              </a:rPr>
              <a:t>Engl</a:t>
            </a:r>
            <a:r>
              <a:rPr lang="en-GB" sz="1000" i="1" dirty="0">
                <a:solidFill>
                  <a:srgbClr val="000000"/>
                </a:solidFill>
              </a:rPr>
              <a:t> J </a:t>
            </a:r>
            <a:r>
              <a:rPr lang="en-GB" sz="1000" i="1" dirty="0" smtClean="0">
                <a:solidFill>
                  <a:srgbClr val="000000"/>
                </a:solidFill>
              </a:rPr>
              <a:t>Med </a:t>
            </a:r>
            <a:r>
              <a:rPr lang="en-US" sz="1000" dirty="0" smtClean="0">
                <a:solidFill>
                  <a:srgbClr val="000000"/>
                </a:solidFill>
              </a:rPr>
              <a:t>[published </a:t>
            </a:r>
            <a:r>
              <a:rPr lang="en-US" sz="1000" dirty="0">
                <a:solidFill>
                  <a:srgbClr val="000000"/>
                </a:solidFill>
              </a:rPr>
              <a:t>online ahead of print March 17, 2017]. </a:t>
            </a:r>
            <a:r>
              <a:rPr lang="en-US" sz="1000" dirty="0" err="1">
                <a:solidFill>
                  <a:srgbClr val="000000"/>
                </a:solidFill>
              </a:rPr>
              <a:t>doi</a:t>
            </a:r>
            <a:r>
              <a:rPr lang="en-US" sz="1000" dirty="0">
                <a:solidFill>
                  <a:srgbClr val="000000"/>
                </a:solidFill>
              </a:rPr>
              <a:t>: 10.1056/NEJMoa1615664</a:t>
            </a:r>
            <a:endParaRPr lang="it-IT" sz="1000" dirty="0">
              <a:solidFill>
                <a:srgbClr val="000000"/>
              </a:solidFill>
            </a:endParaRPr>
          </a:p>
        </p:txBody>
      </p:sp>
      <p:grpSp>
        <p:nvGrpSpPr>
          <p:cNvPr id="60" name="Group 59"/>
          <p:cNvGrpSpPr/>
          <p:nvPr/>
        </p:nvGrpSpPr>
        <p:grpSpPr>
          <a:xfrm>
            <a:off x="160420" y="4751754"/>
            <a:ext cx="11296277" cy="153888"/>
            <a:chOff x="120316" y="4751754"/>
            <a:chExt cx="8472207" cy="153888"/>
          </a:xfrm>
        </p:grpSpPr>
        <p:sp>
          <p:nvSpPr>
            <p:cNvPr id="4" name="TextBox 3"/>
            <p:cNvSpPr txBox="1"/>
            <p:nvPr/>
          </p:nvSpPr>
          <p:spPr>
            <a:xfrm>
              <a:off x="1662162" y="4751754"/>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13,251</a:t>
              </a:r>
              <a:endParaRPr lang="en-US" sz="1000" dirty="0">
                <a:solidFill>
                  <a:srgbClr val="000000"/>
                </a:solidFill>
              </a:endParaRPr>
            </a:p>
          </p:txBody>
        </p:sp>
        <p:sp>
          <p:nvSpPr>
            <p:cNvPr id="13" name="TextBox 12"/>
            <p:cNvSpPr txBox="1"/>
            <p:nvPr/>
          </p:nvSpPr>
          <p:spPr>
            <a:xfrm>
              <a:off x="2083485" y="4751754"/>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13,151</a:t>
              </a:r>
              <a:endParaRPr lang="en-US" sz="1000" dirty="0">
                <a:solidFill>
                  <a:srgbClr val="000000"/>
                </a:solidFill>
              </a:endParaRPr>
            </a:p>
          </p:txBody>
        </p:sp>
        <p:sp>
          <p:nvSpPr>
            <p:cNvPr id="14" name="TextBox 13"/>
            <p:cNvSpPr txBox="1"/>
            <p:nvPr/>
          </p:nvSpPr>
          <p:spPr>
            <a:xfrm>
              <a:off x="2568089" y="4751754"/>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12,954</a:t>
              </a:r>
              <a:endParaRPr lang="en-US" sz="1000" dirty="0">
                <a:solidFill>
                  <a:srgbClr val="000000"/>
                </a:solidFill>
              </a:endParaRPr>
            </a:p>
          </p:txBody>
        </p:sp>
        <p:sp>
          <p:nvSpPr>
            <p:cNvPr id="16" name="TextBox 15"/>
            <p:cNvSpPr txBox="1"/>
            <p:nvPr/>
          </p:nvSpPr>
          <p:spPr>
            <a:xfrm>
              <a:off x="3537296" y="4751754"/>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12,596</a:t>
              </a:r>
              <a:endParaRPr lang="en-US" sz="1000" dirty="0">
                <a:solidFill>
                  <a:srgbClr val="000000"/>
                </a:solidFill>
              </a:endParaRPr>
            </a:p>
          </p:txBody>
        </p:sp>
        <p:sp>
          <p:nvSpPr>
            <p:cNvPr id="18" name="TextBox 17"/>
            <p:cNvSpPr txBox="1"/>
            <p:nvPr/>
          </p:nvSpPr>
          <p:spPr>
            <a:xfrm>
              <a:off x="4506504" y="4751754"/>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12,311</a:t>
              </a:r>
              <a:endParaRPr lang="en-US" sz="1000" dirty="0">
                <a:solidFill>
                  <a:srgbClr val="000000"/>
                </a:solidFill>
              </a:endParaRPr>
            </a:p>
          </p:txBody>
        </p:sp>
        <p:sp>
          <p:nvSpPr>
            <p:cNvPr id="20" name="TextBox 19"/>
            <p:cNvSpPr txBox="1"/>
            <p:nvPr/>
          </p:nvSpPr>
          <p:spPr>
            <a:xfrm>
              <a:off x="5475709" y="4751754"/>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10,812</a:t>
              </a:r>
              <a:endParaRPr lang="en-US" sz="1000" dirty="0">
                <a:solidFill>
                  <a:srgbClr val="000000"/>
                </a:solidFill>
              </a:endParaRPr>
            </a:p>
          </p:txBody>
        </p:sp>
        <p:sp>
          <p:nvSpPr>
            <p:cNvPr id="22" name="TextBox 21"/>
            <p:cNvSpPr txBox="1"/>
            <p:nvPr/>
          </p:nvSpPr>
          <p:spPr>
            <a:xfrm>
              <a:off x="6469563" y="4751754"/>
              <a:ext cx="221215" cy="153888"/>
            </a:xfrm>
            <a:prstGeom prst="rect">
              <a:avLst/>
            </a:prstGeom>
            <a:noFill/>
          </p:spPr>
          <p:txBody>
            <a:bodyPr wrap="none" lIns="0" tIns="0" rIns="0" bIns="0" rtlCol="0">
              <a:spAutoFit/>
            </a:bodyPr>
            <a:lstStyle/>
            <a:p>
              <a:pPr algn="ctr" defTabSz="914400"/>
              <a:r>
                <a:rPr lang="en-US" sz="1000" dirty="0" smtClean="0">
                  <a:solidFill>
                    <a:srgbClr val="000000"/>
                  </a:solidFill>
                </a:rPr>
                <a:t>6,926</a:t>
              </a:r>
              <a:endParaRPr lang="en-US" sz="1000" dirty="0">
                <a:solidFill>
                  <a:srgbClr val="000000"/>
                </a:solidFill>
              </a:endParaRPr>
            </a:p>
          </p:txBody>
        </p:sp>
        <p:sp>
          <p:nvSpPr>
            <p:cNvPr id="24" name="TextBox 23"/>
            <p:cNvSpPr txBox="1"/>
            <p:nvPr/>
          </p:nvSpPr>
          <p:spPr>
            <a:xfrm>
              <a:off x="7438773" y="4751754"/>
              <a:ext cx="221215" cy="153888"/>
            </a:xfrm>
            <a:prstGeom prst="rect">
              <a:avLst/>
            </a:prstGeom>
            <a:noFill/>
          </p:spPr>
          <p:txBody>
            <a:bodyPr wrap="none" lIns="0" tIns="0" rIns="0" bIns="0" rtlCol="0">
              <a:spAutoFit/>
            </a:bodyPr>
            <a:lstStyle/>
            <a:p>
              <a:pPr algn="ctr" defTabSz="914400"/>
              <a:r>
                <a:rPr lang="en-US" sz="1000" dirty="0" smtClean="0">
                  <a:solidFill>
                    <a:srgbClr val="000000"/>
                  </a:solidFill>
                </a:rPr>
                <a:t>3,352</a:t>
              </a:r>
              <a:endParaRPr lang="en-US" sz="1000" dirty="0">
                <a:solidFill>
                  <a:srgbClr val="000000"/>
                </a:solidFill>
              </a:endParaRPr>
            </a:p>
          </p:txBody>
        </p:sp>
        <p:sp>
          <p:nvSpPr>
            <p:cNvPr id="26" name="TextBox 25"/>
            <p:cNvSpPr txBox="1"/>
            <p:nvPr/>
          </p:nvSpPr>
          <p:spPr>
            <a:xfrm>
              <a:off x="8444646" y="4751754"/>
              <a:ext cx="147877" cy="153888"/>
            </a:xfrm>
            <a:prstGeom prst="rect">
              <a:avLst/>
            </a:prstGeom>
            <a:noFill/>
          </p:spPr>
          <p:txBody>
            <a:bodyPr wrap="none" lIns="0" tIns="0" rIns="0" bIns="0" rtlCol="0">
              <a:spAutoFit/>
            </a:bodyPr>
            <a:lstStyle/>
            <a:p>
              <a:pPr algn="ctr" defTabSz="914400"/>
              <a:r>
                <a:rPr lang="en-US" sz="1000" dirty="0" smtClean="0">
                  <a:solidFill>
                    <a:srgbClr val="000000"/>
                  </a:solidFill>
                </a:rPr>
                <a:t>790</a:t>
              </a:r>
              <a:endParaRPr lang="en-US" sz="1000" dirty="0">
                <a:solidFill>
                  <a:srgbClr val="000000"/>
                </a:solidFill>
              </a:endParaRPr>
            </a:p>
          </p:txBody>
        </p:sp>
        <p:sp>
          <p:nvSpPr>
            <p:cNvPr id="27" name="TextBox 26"/>
            <p:cNvSpPr txBox="1"/>
            <p:nvPr/>
          </p:nvSpPr>
          <p:spPr>
            <a:xfrm>
              <a:off x="1235613" y="4751754"/>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13,779</a:t>
              </a:r>
              <a:endParaRPr lang="en-US" sz="1000" dirty="0">
                <a:solidFill>
                  <a:srgbClr val="000000"/>
                </a:solidFill>
              </a:endParaRPr>
            </a:p>
          </p:txBody>
        </p:sp>
        <p:sp>
          <p:nvSpPr>
            <p:cNvPr id="38" name="TextBox 37"/>
            <p:cNvSpPr txBox="1"/>
            <p:nvPr/>
          </p:nvSpPr>
          <p:spPr>
            <a:xfrm>
              <a:off x="120316" y="4751754"/>
              <a:ext cx="306574" cy="153888"/>
            </a:xfrm>
            <a:prstGeom prst="rect">
              <a:avLst/>
            </a:prstGeom>
            <a:noFill/>
          </p:spPr>
          <p:txBody>
            <a:bodyPr wrap="none" lIns="0" tIns="0" rIns="0" bIns="0" rtlCol="0">
              <a:spAutoFit/>
            </a:bodyPr>
            <a:lstStyle/>
            <a:p>
              <a:pPr defTabSz="914400"/>
              <a:r>
                <a:rPr lang="en-US" sz="1000" dirty="0" smtClean="0">
                  <a:solidFill>
                    <a:srgbClr val="000000"/>
                  </a:solidFill>
                </a:rPr>
                <a:t>Placebo</a:t>
              </a:r>
              <a:endParaRPr lang="en-US" sz="1000" dirty="0">
                <a:solidFill>
                  <a:srgbClr val="000000"/>
                </a:solidFill>
              </a:endParaRPr>
            </a:p>
          </p:txBody>
        </p:sp>
      </p:grpSp>
      <p:grpSp>
        <p:nvGrpSpPr>
          <p:cNvPr id="59" name="Group 58"/>
          <p:cNvGrpSpPr/>
          <p:nvPr/>
        </p:nvGrpSpPr>
        <p:grpSpPr>
          <a:xfrm>
            <a:off x="160420" y="4886287"/>
            <a:ext cx="11296277" cy="153888"/>
            <a:chOff x="120316" y="4877095"/>
            <a:chExt cx="8472207" cy="153888"/>
          </a:xfrm>
        </p:grpSpPr>
        <p:sp>
          <p:nvSpPr>
            <p:cNvPr id="28" name="TextBox 27"/>
            <p:cNvSpPr txBox="1"/>
            <p:nvPr/>
          </p:nvSpPr>
          <p:spPr>
            <a:xfrm>
              <a:off x="1662163" y="4877095"/>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13,288</a:t>
              </a:r>
              <a:endParaRPr lang="en-US" sz="1000" dirty="0">
                <a:solidFill>
                  <a:srgbClr val="000000"/>
                </a:solidFill>
              </a:endParaRPr>
            </a:p>
          </p:txBody>
        </p:sp>
        <p:sp>
          <p:nvSpPr>
            <p:cNvPr id="29" name="TextBox 28"/>
            <p:cNvSpPr txBox="1"/>
            <p:nvPr/>
          </p:nvSpPr>
          <p:spPr>
            <a:xfrm>
              <a:off x="2083485" y="4877095"/>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13,144</a:t>
              </a:r>
              <a:endParaRPr lang="en-US" sz="1000" dirty="0">
                <a:solidFill>
                  <a:srgbClr val="000000"/>
                </a:solidFill>
              </a:endParaRPr>
            </a:p>
          </p:txBody>
        </p:sp>
        <p:sp>
          <p:nvSpPr>
            <p:cNvPr id="30" name="TextBox 29"/>
            <p:cNvSpPr txBox="1"/>
            <p:nvPr/>
          </p:nvSpPr>
          <p:spPr>
            <a:xfrm>
              <a:off x="2568089" y="4877095"/>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12,964</a:t>
              </a:r>
              <a:endParaRPr lang="en-US" sz="1000" dirty="0">
                <a:solidFill>
                  <a:srgbClr val="000000"/>
                </a:solidFill>
              </a:endParaRPr>
            </a:p>
          </p:txBody>
        </p:sp>
        <p:sp>
          <p:nvSpPr>
            <p:cNvPr id="31" name="TextBox 30"/>
            <p:cNvSpPr txBox="1"/>
            <p:nvPr/>
          </p:nvSpPr>
          <p:spPr>
            <a:xfrm>
              <a:off x="3537295" y="4877095"/>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12,645</a:t>
              </a:r>
              <a:endParaRPr lang="en-US" sz="1000" dirty="0">
                <a:solidFill>
                  <a:srgbClr val="000000"/>
                </a:solidFill>
              </a:endParaRPr>
            </a:p>
          </p:txBody>
        </p:sp>
        <p:sp>
          <p:nvSpPr>
            <p:cNvPr id="32" name="TextBox 31"/>
            <p:cNvSpPr txBox="1"/>
            <p:nvPr/>
          </p:nvSpPr>
          <p:spPr>
            <a:xfrm>
              <a:off x="4506501" y="4877095"/>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12,359</a:t>
              </a:r>
              <a:endParaRPr lang="en-US" sz="1000" dirty="0">
                <a:solidFill>
                  <a:srgbClr val="000000"/>
                </a:solidFill>
              </a:endParaRPr>
            </a:p>
          </p:txBody>
        </p:sp>
        <p:sp>
          <p:nvSpPr>
            <p:cNvPr id="33" name="TextBox 32"/>
            <p:cNvSpPr txBox="1"/>
            <p:nvPr/>
          </p:nvSpPr>
          <p:spPr>
            <a:xfrm>
              <a:off x="5475708" y="4877095"/>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10,902</a:t>
              </a:r>
              <a:endParaRPr lang="en-US" sz="1000" dirty="0">
                <a:solidFill>
                  <a:srgbClr val="000000"/>
                </a:solidFill>
              </a:endParaRPr>
            </a:p>
          </p:txBody>
        </p:sp>
        <p:sp>
          <p:nvSpPr>
            <p:cNvPr id="34" name="TextBox 33"/>
            <p:cNvSpPr txBox="1"/>
            <p:nvPr/>
          </p:nvSpPr>
          <p:spPr>
            <a:xfrm>
              <a:off x="6469563" y="4877095"/>
              <a:ext cx="221215" cy="153888"/>
            </a:xfrm>
            <a:prstGeom prst="rect">
              <a:avLst/>
            </a:prstGeom>
            <a:noFill/>
          </p:spPr>
          <p:txBody>
            <a:bodyPr wrap="none" lIns="0" tIns="0" rIns="0" bIns="0" rtlCol="0">
              <a:spAutoFit/>
            </a:bodyPr>
            <a:lstStyle/>
            <a:p>
              <a:pPr algn="ctr" defTabSz="914400"/>
              <a:r>
                <a:rPr lang="en-US" sz="1000" dirty="0" smtClean="0">
                  <a:solidFill>
                    <a:srgbClr val="000000"/>
                  </a:solidFill>
                </a:rPr>
                <a:t>6,958</a:t>
              </a:r>
              <a:endParaRPr lang="en-US" sz="1000" dirty="0">
                <a:solidFill>
                  <a:srgbClr val="000000"/>
                </a:solidFill>
              </a:endParaRPr>
            </a:p>
          </p:txBody>
        </p:sp>
        <p:sp>
          <p:nvSpPr>
            <p:cNvPr id="35" name="TextBox 34"/>
            <p:cNvSpPr txBox="1"/>
            <p:nvPr/>
          </p:nvSpPr>
          <p:spPr>
            <a:xfrm>
              <a:off x="7438773" y="4877095"/>
              <a:ext cx="221215" cy="153888"/>
            </a:xfrm>
            <a:prstGeom prst="rect">
              <a:avLst/>
            </a:prstGeom>
            <a:noFill/>
          </p:spPr>
          <p:txBody>
            <a:bodyPr wrap="none" lIns="0" tIns="0" rIns="0" bIns="0" rtlCol="0">
              <a:spAutoFit/>
            </a:bodyPr>
            <a:lstStyle/>
            <a:p>
              <a:pPr algn="ctr" defTabSz="914400"/>
              <a:r>
                <a:rPr lang="en-US" sz="1000" dirty="0" smtClean="0">
                  <a:solidFill>
                    <a:srgbClr val="000000"/>
                  </a:solidFill>
                </a:rPr>
                <a:t>3,323</a:t>
              </a:r>
              <a:endParaRPr lang="en-US" sz="1000" dirty="0">
                <a:solidFill>
                  <a:srgbClr val="000000"/>
                </a:solidFill>
              </a:endParaRPr>
            </a:p>
          </p:txBody>
        </p:sp>
        <p:sp>
          <p:nvSpPr>
            <p:cNvPr id="36" name="TextBox 35"/>
            <p:cNvSpPr txBox="1"/>
            <p:nvPr/>
          </p:nvSpPr>
          <p:spPr>
            <a:xfrm>
              <a:off x="8444646" y="4877095"/>
              <a:ext cx="147877" cy="153888"/>
            </a:xfrm>
            <a:prstGeom prst="rect">
              <a:avLst/>
            </a:prstGeom>
            <a:noFill/>
          </p:spPr>
          <p:txBody>
            <a:bodyPr wrap="none" lIns="0" tIns="0" rIns="0" bIns="0" rtlCol="0">
              <a:spAutoFit/>
            </a:bodyPr>
            <a:lstStyle/>
            <a:p>
              <a:pPr algn="ctr" defTabSz="914400"/>
              <a:r>
                <a:rPr lang="en-US" sz="1000" dirty="0" smtClean="0">
                  <a:solidFill>
                    <a:srgbClr val="000000"/>
                  </a:solidFill>
                </a:rPr>
                <a:t>768</a:t>
              </a:r>
              <a:endParaRPr lang="en-US" sz="1000" dirty="0">
                <a:solidFill>
                  <a:srgbClr val="000000"/>
                </a:solidFill>
              </a:endParaRPr>
            </a:p>
          </p:txBody>
        </p:sp>
        <p:sp>
          <p:nvSpPr>
            <p:cNvPr id="37" name="TextBox 36"/>
            <p:cNvSpPr txBox="1"/>
            <p:nvPr/>
          </p:nvSpPr>
          <p:spPr>
            <a:xfrm>
              <a:off x="1235613" y="4877095"/>
              <a:ext cx="270507" cy="153888"/>
            </a:xfrm>
            <a:prstGeom prst="rect">
              <a:avLst/>
            </a:prstGeom>
            <a:noFill/>
          </p:spPr>
          <p:txBody>
            <a:bodyPr wrap="none" lIns="0" tIns="0" rIns="0" bIns="0" rtlCol="0">
              <a:spAutoFit/>
            </a:bodyPr>
            <a:lstStyle/>
            <a:p>
              <a:pPr algn="ctr" defTabSz="914400"/>
              <a:r>
                <a:rPr lang="en-US" sz="1000" dirty="0" smtClean="0">
                  <a:solidFill>
                    <a:srgbClr val="000000"/>
                  </a:solidFill>
                </a:rPr>
                <a:t>13,784</a:t>
              </a:r>
              <a:endParaRPr lang="en-US" sz="1000" dirty="0">
                <a:solidFill>
                  <a:srgbClr val="000000"/>
                </a:solidFill>
              </a:endParaRPr>
            </a:p>
          </p:txBody>
        </p:sp>
        <p:sp>
          <p:nvSpPr>
            <p:cNvPr id="39" name="TextBox 38"/>
            <p:cNvSpPr txBox="1"/>
            <p:nvPr/>
          </p:nvSpPr>
          <p:spPr>
            <a:xfrm>
              <a:off x="120316" y="4877095"/>
              <a:ext cx="477295" cy="153888"/>
            </a:xfrm>
            <a:prstGeom prst="rect">
              <a:avLst/>
            </a:prstGeom>
            <a:noFill/>
          </p:spPr>
          <p:txBody>
            <a:bodyPr wrap="none" lIns="0" tIns="0" rIns="0" bIns="0" rtlCol="0">
              <a:spAutoFit/>
            </a:bodyPr>
            <a:lstStyle/>
            <a:p>
              <a:pPr defTabSz="914400"/>
              <a:r>
                <a:rPr lang="en-US" sz="1000" dirty="0" err="1" smtClean="0">
                  <a:solidFill>
                    <a:srgbClr val="000000"/>
                  </a:solidFill>
                </a:rPr>
                <a:t>Evolocumab</a:t>
              </a:r>
              <a:endParaRPr lang="en-US" sz="1000" dirty="0">
                <a:solidFill>
                  <a:srgbClr val="000000"/>
                </a:solidFill>
              </a:endParaRPr>
            </a:p>
          </p:txBody>
        </p:sp>
      </p:grpSp>
      <p:sp>
        <p:nvSpPr>
          <p:cNvPr id="75" name="TextBox 74"/>
          <p:cNvSpPr txBox="1"/>
          <p:nvPr/>
        </p:nvSpPr>
        <p:spPr>
          <a:xfrm>
            <a:off x="160423" y="4608095"/>
            <a:ext cx="541815" cy="153888"/>
          </a:xfrm>
          <a:prstGeom prst="rect">
            <a:avLst/>
          </a:prstGeom>
          <a:noFill/>
        </p:spPr>
        <p:txBody>
          <a:bodyPr wrap="none" lIns="0" tIns="0" rIns="0" bIns="0" rtlCol="0">
            <a:spAutoFit/>
          </a:bodyPr>
          <a:lstStyle/>
          <a:p>
            <a:pPr defTabSz="914400"/>
            <a:r>
              <a:rPr lang="en-US" sz="1000" b="1" dirty="0" smtClean="0">
                <a:solidFill>
                  <a:srgbClr val="000000"/>
                </a:solidFill>
              </a:rPr>
              <a:t>No. at risk</a:t>
            </a:r>
            <a:endParaRPr lang="en-US" sz="1000" b="1" dirty="0">
              <a:solidFill>
                <a:srgbClr val="000000"/>
              </a:solidFill>
            </a:endParaRPr>
          </a:p>
        </p:txBody>
      </p:sp>
      <p:sp>
        <p:nvSpPr>
          <p:cNvPr id="78" name="TextBox 77"/>
          <p:cNvSpPr txBox="1"/>
          <p:nvPr/>
        </p:nvSpPr>
        <p:spPr>
          <a:xfrm>
            <a:off x="2488189" y="4266355"/>
            <a:ext cx="91371" cy="215444"/>
          </a:xfrm>
          <a:prstGeom prst="rect">
            <a:avLst/>
          </a:prstGeom>
          <a:noFill/>
        </p:spPr>
        <p:txBody>
          <a:bodyPr wrap="none" lIns="0" tIns="0" rIns="0" bIns="0" rtlCol="0">
            <a:spAutoFit/>
          </a:bodyPr>
          <a:lstStyle/>
          <a:p>
            <a:pPr algn="ctr" defTabSz="914400"/>
            <a:r>
              <a:rPr lang="en-US" sz="1400" dirty="0" smtClean="0">
                <a:solidFill>
                  <a:srgbClr val="000000"/>
                </a:solidFill>
              </a:rPr>
              <a:t>4</a:t>
            </a:r>
            <a:endParaRPr lang="en-US" sz="1400" dirty="0">
              <a:solidFill>
                <a:srgbClr val="000000"/>
              </a:solidFill>
            </a:endParaRPr>
          </a:p>
        </p:txBody>
      </p:sp>
      <p:sp>
        <p:nvSpPr>
          <p:cNvPr id="76" name="Freeform 75"/>
          <p:cNvSpPr/>
          <p:nvPr/>
        </p:nvSpPr>
        <p:spPr>
          <a:xfrm>
            <a:off x="1889129" y="4514855"/>
            <a:ext cx="479425" cy="230981"/>
          </a:xfrm>
          <a:custGeom>
            <a:avLst/>
            <a:gdLst>
              <a:gd name="connsiteX0" fmla="*/ 364332 w 364332"/>
              <a:gd name="connsiteY0" fmla="*/ 0 h 230981"/>
              <a:gd name="connsiteX1" fmla="*/ 364332 w 364332"/>
              <a:gd name="connsiteY1" fmla="*/ 76200 h 230981"/>
              <a:gd name="connsiteX2" fmla="*/ 4763 w 364332"/>
              <a:gd name="connsiteY2" fmla="*/ 147638 h 230981"/>
              <a:gd name="connsiteX3" fmla="*/ 4763 w 364332"/>
              <a:gd name="connsiteY3" fmla="*/ 230981 h 230981"/>
              <a:gd name="connsiteX4" fmla="*/ 0 w 364332"/>
              <a:gd name="connsiteY4" fmla="*/ 221456 h 230981"/>
              <a:gd name="connsiteX0" fmla="*/ 359569 w 359569"/>
              <a:gd name="connsiteY0" fmla="*/ 0 h 230981"/>
              <a:gd name="connsiteX1" fmla="*/ 359569 w 359569"/>
              <a:gd name="connsiteY1" fmla="*/ 76200 h 230981"/>
              <a:gd name="connsiteX2" fmla="*/ 0 w 359569"/>
              <a:gd name="connsiteY2" fmla="*/ 147638 h 230981"/>
              <a:gd name="connsiteX3" fmla="*/ 0 w 359569"/>
              <a:gd name="connsiteY3" fmla="*/ 230981 h 230981"/>
            </a:gdLst>
            <a:ahLst/>
            <a:cxnLst>
              <a:cxn ang="0">
                <a:pos x="connsiteX0" y="connsiteY0"/>
              </a:cxn>
              <a:cxn ang="0">
                <a:pos x="connsiteX1" y="connsiteY1"/>
              </a:cxn>
              <a:cxn ang="0">
                <a:pos x="connsiteX2" y="connsiteY2"/>
              </a:cxn>
              <a:cxn ang="0">
                <a:pos x="connsiteX3" y="connsiteY3"/>
              </a:cxn>
            </a:cxnLst>
            <a:rect l="l" t="t" r="r" b="b"/>
            <a:pathLst>
              <a:path w="359569" h="230981">
                <a:moveTo>
                  <a:pt x="359569" y="0"/>
                </a:moveTo>
                <a:lnTo>
                  <a:pt x="359569" y="76200"/>
                </a:lnTo>
                <a:lnTo>
                  <a:pt x="0" y="147638"/>
                </a:lnTo>
                <a:lnTo>
                  <a:pt x="0" y="230981"/>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80" name="Freeform 79"/>
          <p:cNvSpPr/>
          <p:nvPr/>
        </p:nvSpPr>
        <p:spPr>
          <a:xfrm>
            <a:off x="2510421" y="4514855"/>
            <a:ext cx="0" cy="230981"/>
          </a:xfrm>
          <a:custGeom>
            <a:avLst/>
            <a:gdLst>
              <a:gd name="connsiteX0" fmla="*/ 364332 w 364332"/>
              <a:gd name="connsiteY0" fmla="*/ 0 h 230981"/>
              <a:gd name="connsiteX1" fmla="*/ 364332 w 364332"/>
              <a:gd name="connsiteY1" fmla="*/ 76200 h 230981"/>
              <a:gd name="connsiteX2" fmla="*/ 4763 w 364332"/>
              <a:gd name="connsiteY2" fmla="*/ 147638 h 230981"/>
              <a:gd name="connsiteX3" fmla="*/ 4763 w 364332"/>
              <a:gd name="connsiteY3" fmla="*/ 230981 h 230981"/>
              <a:gd name="connsiteX4" fmla="*/ 0 w 364332"/>
              <a:gd name="connsiteY4" fmla="*/ 221456 h 230981"/>
              <a:gd name="connsiteX0" fmla="*/ 359569 w 359569"/>
              <a:gd name="connsiteY0" fmla="*/ 0 h 230981"/>
              <a:gd name="connsiteX1" fmla="*/ 359569 w 359569"/>
              <a:gd name="connsiteY1" fmla="*/ 76200 h 230981"/>
              <a:gd name="connsiteX2" fmla="*/ 0 w 359569"/>
              <a:gd name="connsiteY2" fmla="*/ 147638 h 230981"/>
              <a:gd name="connsiteX3" fmla="*/ 0 w 359569"/>
              <a:gd name="connsiteY3" fmla="*/ 230981 h 230981"/>
            </a:gdLst>
            <a:ahLst/>
            <a:cxnLst>
              <a:cxn ang="0">
                <a:pos x="connsiteX0" y="connsiteY0"/>
              </a:cxn>
              <a:cxn ang="0">
                <a:pos x="connsiteX1" y="connsiteY1"/>
              </a:cxn>
              <a:cxn ang="0">
                <a:pos x="connsiteX2" y="connsiteY2"/>
              </a:cxn>
              <a:cxn ang="0">
                <a:pos x="connsiteX3" y="connsiteY3"/>
              </a:cxn>
            </a:cxnLst>
            <a:rect l="l" t="t" r="r" b="b"/>
            <a:pathLst>
              <a:path w="359569" h="230981">
                <a:moveTo>
                  <a:pt x="359569" y="0"/>
                </a:moveTo>
                <a:lnTo>
                  <a:pt x="359569" y="76200"/>
                </a:lnTo>
                <a:lnTo>
                  <a:pt x="0" y="147638"/>
                </a:lnTo>
                <a:lnTo>
                  <a:pt x="0" y="230981"/>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cxnSp>
        <p:nvCxnSpPr>
          <p:cNvPr id="62" name="Straight Connector 61"/>
          <p:cNvCxnSpPr/>
          <p:nvPr/>
        </p:nvCxnSpPr>
        <p:spPr>
          <a:xfrm>
            <a:off x="2535049" y="4210433"/>
            <a:ext cx="0" cy="721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Line 7"/>
          <p:cNvSpPr>
            <a:spLocks noChangeShapeType="1"/>
          </p:cNvSpPr>
          <p:nvPr/>
        </p:nvSpPr>
        <p:spPr bwMode="auto">
          <a:xfrm>
            <a:off x="2374900" y="4209402"/>
            <a:ext cx="9042400" cy="0"/>
          </a:xfrm>
          <a:prstGeom prst="line">
            <a:avLst/>
          </a:prstGeom>
          <a:noFill/>
          <a:ln w="1270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04" name="Freeform 8"/>
          <p:cNvSpPr>
            <a:spLocks noEditPoints="1"/>
          </p:cNvSpPr>
          <p:nvPr/>
        </p:nvSpPr>
        <p:spPr bwMode="auto">
          <a:xfrm>
            <a:off x="2374904" y="4209407"/>
            <a:ext cx="8934449" cy="53975"/>
          </a:xfrm>
          <a:custGeom>
            <a:avLst/>
            <a:gdLst>
              <a:gd name="T0" fmla="*/ 0 w 4221"/>
              <a:gd name="T1" fmla="*/ 0 h 34"/>
              <a:gd name="T2" fmla="*/ 0 w 4221"/>
              <a:gd name="T3" fmla="*/ 34 h 34"/>
              <a:gd name="T4" fmla="*/ 302 w 4221"/>
              <a:gd name="T5" fmla="*/ 0 h 34"/>
              <a:gd name="T6" fmla="*/ 302 w 4221"/>
              <a:gd name="T7" fmla="*/ 34 h 34"/>
              <a:gd name="T8" fmla="*/ 603 w 4221"/>
              <a:gd name="T9" fmla="*/ 0 h 34"/>
              <a:gd name="T10" fmla="*/ 603 w 4221"/>
              <a:gd name="T11" fmla="*/ 34 h 34"/>
              <a:gd name="T12" fmla="*/ 905 w 4221"/>
              <a:gd name="T13" fmla="*/ 0 h 34"/>
              <a:gd name="T14" fmla="*/ 905 w 4221"/>
              <a:gd name="T15" fmla="*/ 34 h 34"/>
              <a:gd name="T16" fmla="*/ 1207 w 4221"/>
              <a:gd name="T17" fmla="*/ 0 h 34"/>
              <a:gd name="T18" fmla="*/ 1207 w 4221"/>
              <a:gd name="T19" fmla="*/ 34 h 34"/>
              <a:gd name="T20" fmla="*/ 1509 w 4221"/>
              <a:gd name="T21" fmla="*/ 0 h 34"/>
              <a:gd name="T22" fmla="*/ 1509 w 4221"/>
              <a:gd name="T23" fmla="*/ 34 h 34"/>
              <a:gd name="T24" fmla="*/ 1810 w 4221"/>
              <a:gd name="T25" fmla="*/ 0 h 34"/>
              <a:gd name="T26" fmla="*/ 1810 w 4221"/>
              <a:gd name="T27" fmla="*/ 34 h 34"/>
              <a:gd name="T28" fmla="*/ 2111 w 4221"/>
              <a:gd name="T29" fmla="*/ 0 h 34"/>
              <a:gd name="T30" fmla="*/ 2111 w 4221"/>
              <a:gd name="T31" fmla="*/ 34 h 34"/>
              <a:gd name="T32" fmla="*/ 2413 w 4221"/>
              <a:gd name="T33" fmla="*/ 0 h 34"/>
              <a:gd name="T34" fmla="*/ 2413 w 4221"/>
              <a:gd name="T35" fmla="*/ 34 h 34"/>
              <a:gd name="T36" fmla="*/ 2714 w 4221"/>
              <a:gd name="T37" fmla="*/ 0 h 34"/>
              <a:gd name="T38" fmla="*/ 2714 w 4221"/>
              <a:gd name="T39" fmla="*/ 34 h 34"/>
              <a:gd name="T40" fmla="*/ 3016 w 4221"/>
              <a:gd name="T41" fmla="*/ 0 h 34"/>
              <a:gd name="T42" fmla="*/ 3016 w 4221"/>
              <a:gd name="T43" fmla="*/ 34 h 34"/>
              <a:gd name="T44" fmla="*/ 3317 w 4221"/>
              <a:gd name="T45" fmla="*/ 0 h 34"/>
              <a:gd name="T46" fmla="*/ 3317 w 4221"/>
              <a:gd name="T47" fmla="*/ 34 h 34"/>
              <a:gd name="T48" fmla="*/ 3619 w 4221"/>
              <a:gd name="T49" fmla="*/ 0 h 34"/>
              <a:gd name="T50" fmla="*/ 3619 w 4221"/>
              <a:gd name="T51" fmla="*/ 34 h 34"/>
              <a:gd name="T52" fmla="*/ 3920 w 4221"/>
              <a:gd name="T53" fmla="*/ 0 h 34"/>
              <a:gd name="T54" fmla="*/ 3920 w 4221"/>
              <a:gd name="T55" fmla="*/ 34 h 34"/>
              <a:gd name="T56" fmla="*/ 4221 w 4221"/>
              <a:gd name="T57" fmla="*/ 0 h 34"/>
              <a:gd name="T58" fmla="*/ 4221 w 4221"/>
              <a:gd name="T5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21" h="34">
                <a:moveTo>
                  <a:pt x="0" y="0"/>
                </a:moveTo>
                <a:lnTo>
                  <a:pt x="0" y="34"/>
                </a:lnTo>
                <a:moveTo>
                  <a:pt x="302" y="0"/>
                </a:moveTo>
                <a:lnTo>
                  <a:pt x="302" y="34"/>
                </a:lnTo>
                <a:moveTo>
                  <a:pt x="603" y="0"/>
                </a:moveTo>
                <a:lnTo>
                  <a:pt x="603" y="34"/>
                </a:lnTo>
                <a:moveTo>
                  <a:pt x="905" y="0"/>
                </a:moveTo>
                <a:lnTo>
                  <a:pt x="905" y="34"/>
                </a:lnTo>
                <a:moveTo>
                  <a:pt x="1207" y="0"/>
                </a:moveTo>
                <a:lnTo>
                  <a:pt x="1207" y="34"/>
                </a:lnTo>
                <a:moveTo>
                  <a:pt x="1509" y="0"/>
                </a:moveTo>
                <a:lnTo>
                  <a:pt x="1509" y="34"/>
                </a:lnTo>
                <a:moveTo>
                  <a:pt x="1810" y="0"/>
                </a:moveTo>
                <a:lnTo>
                  <a:pt x="1810" y="34"/>
                </a:lnTo>
                <a:moveTo>
                  <a:pt x="2111" y="0"/>
                </a:moveTo>
                <a:lnTo>
                  <a:pt x="2111" y="34"/>
                </a:lnTo>
                <a:moveTo>
                  <a:pt x="2413" y="0"/>
                </a:moveTo>
                <a:lnTo>
                  <a:pt x="2413" y="34"/>
                </a:lnTo>
                <a:moveTo>
                  <a:pt x="2714" y="0"/>
                </a:moveTo>
                <a:lnTo>
                  <a:pt x="2714" y="34"/>
                </a:lnTo>
                <a:moveTo>
                  <a:pt x="3016" y="0"/>
                </a:moveTo>
                <a:lnTo>
                  <a:pt x="3016" y="34"/>
                </a:lnTo>
                <a:moveTo>
                  <a:pt x="3317" y="0"/>
                </a:moveTo>
                <a:lnTo>
                  <a:pt x="3317" y="34"/>
                </a:lnTo>
                <a:moveTo>
                  <a:pt x="3619" y="0"/>
                </a:moveTo>
                <a:lnTo>
                  <a:pt x="3619" y="34"/>
                </a:lnTo>
                <a:moveTo>
                  <a:pt x="3920" y="0"/>
                </a:moveTo>
                <a:lnTo>
                  <a:pt x="3920" y="34"/>
                </a:lnTo>
                <a:moveTo>
                  <a:pt x="4221" y="0"/>
                </a:moveTo>
                <a:lnTo>
                  <a:pt x="4221" y="34"/>
                </a:lnTo>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45" name="Freeform 49"/>
          <p:cNvSpPr>
            <a:spLocks/>
          </p:cNvSpPr>
          <p:nvPr/>
        </p:nvSpPr>
        <p:spPr bwMode="auto">
          <a:xfrm>
            <a:off x="2377021" y="1578920"/>
            <a:ext cx="8934449" cy="142875"/>
          </a:xfrm>
          <a:custGeom>
            <a:avLst/>
            <a:gdLst>
              <a:gd name="T0" fmla="*/ 0 w 4221"/>
              <a:gd name="T1" fmla="*/ 0 h 90"/>
              <a:gd name="T2" fmla="*/ 100 w 4221"/>
              <a:gd name="T3" fmla="*/ 90 h 90"/>
              <a:gd name="T4" fmla="*/ 301 w 4221"/>
              <a:gd name="T5" fmla="*/ 72 h 90"/>
              <a:gd name="T6" fmla="*/ 603 w 4221"/>
              <a:gd name="T7" fmla="*/ 36 h 90"/>
              <a:gd name="T8" fmla="*/ 1206 w 4221"/>
              <a:gd name="T9" fmla="*/ 54 h 90"/>
              <a:gd name="T10" fmla="*/ 1808 w 4221"/>
              <a:gd name="T11" fmla="*/ 36 h 90"/>
              <a:gd name="T12" fmla="*/ 2411 w 4221"/>
              <a:gd name="T13" fmla="*/ 36 h 90"/>
              <a:gd name="T14" fmla="*/ 3014 w 4221"/>
              <a:gd name="T15" fmla="*/ 36 h 90"/>
              <a:gd name="T16" fmla="*/ 3618 w 4221"/>
              <a:gd name="T17" fmla="*/ 36 h 90"/>
              <a:gd name="T18" fmla="*/ 4221 w 4221"/>
              <a:gd name="T1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90">
                <a:moveTo>
                  <a:pt x="0" y="0"/>
                </a:moveTo>
                <a:lnTo>
                  <a:pt x="100" y="90"/>
                </a:lnTo>
                <a:lnTo>
                  <a:pt x="301" y="72"/>
                </a:lnTo>
                <a:lnTo>
                  <a:pt x="603" y="36"/>
                </a:lnTo>
                <a:lnTo>
                  <a:pt x="1206" y="54"/>
                </a:lnTo>
                <a:lnTo>
                  <a:pt x="1808" y="36"/>
                </a:lnTo>
                <a:lnTo>
                  <a:pt x="2411" y="36"/>
                </a:lnTo>
                <a:lnTo>
                  <a:pt x="3014" y="36"/>
                </a:lnTo>
                <a:lnTo>
                  <a:pt x="3618" y="36"/>
                </a:lnTo>
                <a:lnTo>
                  <a:pt x="4221" y="18"/>
                </a:lnTo>
              </a:path>
            </a:pathLst>
          </a:custGeom>
          <a:noFill/>
          <a:ln w="28575" cap="rnd">
            <a:solidFill>
              <a:srgbClr val="01316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sp>
        <p:nvSpPr>
          <p:cNvPr id="298" name="Rectangle 102"/>
          <p:cNvSpPr>
            <a:spLocks noChangeArrowheads="1"/>
          </p:cNvSpPr>
          <p:nvPr/>
        </p:nvSpPr>
        <p:spPr bwMode="auto">
          <a:xfrm>
            <a:off x="2327964" y="42804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0</a:t>
            </a:r>
            <a:endParaRPr lang="en-US" altLang="en-US" smtClean="0">
              <a:solidFill>
                <a:srgbClr val="000000"/>
              </a:solidFill>
              <a:latin typeface="Arial"/>
            </a:endParaRPr>
          </a:p>
        </p:txBody>
      </p:sp>
      <p:sp>
        <p:nvSpPr>
          <p:cNvPr id="299" name="Rectangle 103"/>
          <p:cNvSpPr>
            <a:spLocks noChangeArrowheads="1"/>
          </p:cNvSpPr>
          <p:nvPr/>
        </p:nvSpPr>
        <p:spPr bwMode="auto">
          <a:xfrm>
            <a:off x="2916028" y="42804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12</a:t>
            </a:r>
            <a:endParaRPr lang="en-US" altLang="en-US" smtClean="0">
              <a:solidFill>
                <a:srgbClr val="000000"/>
              </a:solidFill>
              <a:latin typeface="Arial"/>
            </a:endParaRPr>
          </a:p>
        </p:txBody>
      </p:sp>
      <p:sp>
        <p:nvSpPr>
          <p:cNvPr id="300" name="Rectangle 104"/>
          <p:cNvSpPr>
            <a:spLocks noChangeArrowheads="1"/>
          </p:cNvSpPr>
          <p:nvPr/>
        </p:nvSpPr>
        <p:spPr bwMode="auto">
          <a:xfrm>
            <a:off x="3555263" y="42804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24</a:t>
            </a:r>
            <a:endParaRPr lang="en-US" altLang="en-US" smtClean="0">
              <a:solidFill>
                <a:srgbClr val="000000"/>
              </a:solidFill>
              <a:latin typeface="Arial"/>
            </a:endParaRPr>
          </a:p>
        </p:txBody>
      </p:sp>
      <p:sp>
        <p:nvSpPr>
          <p:cNvPr id="301" name="Rectangle 105"/>
          <p:cNvSpPr>
            <a:spLocks noChangeArrowheads="1"/>
          </p:cNvSpPr>
          <p:nvPr/>
        </p:nvSpPr>
        <p:spPr bwMode="auto">
          <a:xfrm>
            <a:off x="4192379" y="42804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36</a:t>
            </a:r>
            <a:endParaRPr lang="en-US" altLang="en-US" smtClean="0">
              <a:solidFill>
                <a:srgbClr val="000000"/>
              </a:solidFill>
              <a:latin typeface="Arial"/>
            </a:endParaRPr>
          </a:p>
        </p:txBody>
      </p:sp>
      <p:sp>
        <p:nvSpPr>
          <p:cNvPr id="302" name="Rectangle 106"/>
          <p:cNvSpPr>
            <a:spLocks noChangeArrowheads="1"/>
          </p:cNvSpPr>
          <p:nvPr/>
        </p:nvSpPr>
        <p:spPr bwMode="auto">
          <a:xfrm>
            <a:off x="4831612" y="42804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48</a:t>
            </a:r>
            <a:endParaRPr lang="en-US" altLang="en-US" smtClean="0">
              <a:solidFill>
                <a:srgbClr val="000000"/>
              </a:solidFill>
              <a:latin typeface="Arial"/>
            </a:endParaRPr>
          </a:p>
        </p:txBody>
      </p:sp>
      <p:sp>
        <p:nvSpPr>
          <p:cNvPr id="303" name="Rectangle 107"/>
          <p:cNvSpPr>
            <a:spLocks noChangeArrowheads="1"/>
          </p:cNvSpPr>
          <p:nvPr/>
        </p:nvSpPr>
        <p:spPr bwMode="auto">
          <a:xfrm>
            <a:off x="5468728" y="42804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60</a:t>
            </a:r>
            <a:endParaRPr lang="en-US" altLang="en-US" smtClean="0">
              <a:solidFill>
                <a:srgbClr val="000000"/>
              </a:solidFill>
              <a:latin typeface="Arial"/>
            </a:endParaRPr>
          </a:p>
        </p:txBody>
      </p:sp>
      <p:sp>
        <p:nvSpPr>
          <p:cNvPr id="304" name="Rectangle 108"/>
          <p:cNvSpPr>
            <a:spLocks noChangeArrowheads="1"/>
          </p:cNvSpPr>
          <p:nvPr/>
        </p:nvSpPr>
        <p:spPr bwMode="auto">
          <a:xfrm>
            <a:off x="6107963" y="42804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72</a:t>
            </a:r>
            <a:endParaRPr lang="en-US" altLang="en-US" smtClean="0">
              <a:solidFill>
                <a:srgbClr val="000000"/>
              </a:solidFill>
              <a:latin typeface="Arial"/>
            </a:endParaRPr>
          </a:p>
        </p:txBody>
      </p:sp>
      <p:sp>
        <p:nvSpPr>
          <p:cNvPr id="305" name="Rectangle 109"/>
          <p:cNvSpPr>
            <a:spLocks noChangeArrowheads="1"/>
          </p:cNvSpPr>
          <p:nvPr/>
        </p:nvSpPr>
        <p:spPr bwMode="auto">
          <a:xfrm>
            <a:off x="6745079" y="42804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84</a:t>
            </a:r>
            <a:endParaRPr lang="en-US" altLang="en-US" smtClean="0">
              <a:solidFill>
                <a:srgbClr val="000000"/>
              </a:solidFill>
              <a:latin typeface="Arial"/>
            </a:endParaRPr>
          </a:p>
        </p:txBody>
      </p:sp>
      <p:sp>
        <p:nvSpPr>
          <p:cNvPr id="306" name="Rectangle 110"/>
          <p:cNvSpPr>
            <a:spLocks noChangeArrowheads="1"/>
          </p:cNvSpPr>
          <p:nvPr/>
        </p:nvSpPr>
        <p:spPr bwMode="auto">
          <a:xfrm>
            <a:off x="7384312" y="42804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96</a:t>
            </a:r>
            <a:endParaRPr lang="en-US" altLang="en-US" smtClean="0">
              <a:solidFill>
                <a:srgbClr val="000000"/>
              </a:solidFill>
              <a:latin typeface="Arial"/>
            </a:endParaRPr>
          </a:p>
        </p:txBody>
      </p:sp>
      <p:sp>
        <p:nvSpPr>
          <p:cNvPr id="307" name="Rectangle 111"/>
          <p:cNvSpPr>
            <a:spLocks noChangeArrowheads="1"/>
          </p:cNvSpPr>
          <p:nvPr/>
        </p:nvSpPr>
        <p:spPr bwMode="auto">
          <a:xfrm>
            <a:off x="7972381" y="4280422"/>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108</a:t>
            </a:r>
            <a:endParaRPr lang="en-US" altLang="en-US" smtClean="0">
              <a:solidFill>
                <a:srgbClr val="000000"/>
              </a:solidFill>
              <a:latin typeface="Arial"/>
            </a:endParaRPr>
          </a:p>
        </p:txBody>
      </p:sp>
      <p:sp>
        <p:nvSpPr>
          <p:cNvPr id="308" name="Rectangle 112"/>
          <p:cNvSpPr>
            <a:spLocks noChangeArrowheads="1"/>
          </p:cNvSpPr>
          <p:nvPr/>
        </p:nvSpPr>
        <p:spPr bwMode="auto">
          <a:xfrm>
            <a:off x="8611614" y="4280422"/>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120</a:t>
            </a:r>
            <a:endParaRPr lang="en-US" altLang="en-US" smtClean="0">
              <a:solidFill>
                <a:srgbClr val="000000"/>
              </a:solidFill>
              <a:latin typeface="Arial"/>
            </a:endParaRPr>
          </a:p>
        </p:txBody>
      </p:sp>
      <p:sp>
        <p:nvSpPr>
          <p:cNvPr id="309" name="Rectangle 113"/>
          <p:cNvSpPr>
            <a:spLocks noChangeArrowheads="1"/>
          </p:cNvSpPr>
          <p:nvPr/>
        </p:nvSpPr>
        <p:spPr bwMode="auto">
          <a:xfrm>
            <a:off x="9248730" y="4280422"/>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132</a:t>
            </a:r>
            <a:endParaRPr lang="en-US" altLang="en-US" smtClean="0">
              <a:solidFill>
                <a:srgbClr val="000000"/>
              </a:solidFill>
              <a:latin typeface="Arial"/>
            </a:endParaRPr>
          </a:p>
        </p:txBody>
      </p:sp>
      <p:sp>
        <p:nvSpPr>
          <p:cNvPr id="310" name="Rectangle 114"/>
          <p:cNvSpPr>
            <a:spLocks noChangeArrowheads="1"/>
          </p:cNvSpPr>
          <p:nvPr/>
        </p:nvSpPr>
        <p:spPr bwMode="auto">
          <a:xfrm>
            <a:off x="9887963" y="4280422"/>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144</a:t>
            </a:r>
            <a:endParaRPr lang="en-US" altLang="en-US" smtClean="0">
              <a:solidFill>
                <a:srgbClr val="000000"/>
              </a:solidFill>
              <a:latin typeface="Arial"/>
            </a:endParaRPr>
          </a:p>
        </p:txBody>
      </p:sp>
      <p:sp>
        <p:nvSpPr>
          <p:cNvPr id="311" name="Rectangle 115"/>
          <p:cNvSpPr>
            <a:spLocks noChangeArrowheads="1"/>
          </p:cNvSpPr>
          <p:nvPr/>
        </p:nvSpPr>
        <p:spPr bwMode="auto">
          <a:xfrm>
            <a:off x="10525081" y="4280422"/>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156</a:t>
            </a:r>
            <a:endParaRPr lang="en-US" altLang="en-US" smtClean="0">
              <a:solidFill>
                <a:srgbClr val="000000"/>
              </a:solidFill>
              <a:latin typeface="Arial"/>
            </a:endParaRPr>
          </a:p>
        </p:txBody>
      </p:sp>
      <p:sp>
        <p:nvSpPr>
          <p:cNvPr id="312" name="Rectangle 116"/>
          <p:cNvSpPr>
            <a:spLocks noChangeArrowheads="1"/>
          </p:cNvSpPr>
          <p:nvPr/>
        </p:nvSpPr>
        <p:spPr bwMode="auto">
          <a:xfrm>
            <a:off x="11164314" y="4280422"/>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smtClean="0">
                <a:solidFill>
                  <a:srgbClr val="000000"/>
                </a:solidFill>
                <a:latin typeface="Arial"/>
              </a:rPr>
              <a:t>168</a:t>
            </a:r>
            <a:endParaRPr lang="en-US" altLang="en-US" smtClean="0">
              <a:solidFill>
                <a:srgbClr val="000000"/>
              </a:solidFill>
              <a:latin typeface="Arial"/>
            </a:endParaRPr>
          </a:p>
        </p:txBody>
      </p:sp>
      <p:sp>
        <p:nvSpPr>
          <p:cNvPr id="313" name="Rectangle 117"/>
          <p:cNvSpPr>
            <a:spLocks noChangeArrowheads="1"/>
          </p:cNvSpPr>
          <p:nvPr/>
        </p:nvSpPr>
        <p:spPr bwMode="auto">
          <a:xfrm rot="16200000">
            <a:off x="182683" y="2643517"/>
            <a:ext cx="24729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600" b="1" dirty="0" smtClean="0">
                <a:solidFill>
                  <a:srgbClr val="000000"/>
                </a:solidFill>
                <a:latin typeface="Arial"/>
              </a:rPr>
              <a:t>LDL cholesterol (mmol/L)</a:t>
            </a:r>
            <a:endParaRPr lang="en-US" altLang="en-US" sz="1600" dirty="0" smtClean="0">
              <a:solidFill>
                <a:srgbClr val="000000"/>
              </a:solidFill>
              <a:latin typeface="Arial"/>
            </a:endParaRPr>
          </a:p>
        </p:txBody>
      </p:sp>
      <p:sp>
        <p:nvSpPr>
          <p:cNvPr id="314" name="Rectangle 118"/>
          <p:cNvSpPr>
            <a:spLocks noChangeArrowheads="1"/>
          </p:cNvSpPr>
          <p:nvPr/>
        </p:nvSpPr>
        <p:spPr bwMode="auto">
          <a:xfrm>
            <a:off x="6523570" y="4528490"/>
            <a:ext cx="564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b="1" smtClean="0">
                <a:solidFill>
                  <a:srgbClr val="000000"/>
                </a:solidFill>
                <a:latin typeface="Arial"/>
              </a:rPr>
              <a:t>Weeks</a:t>
            </a:r>
            <a:endParaRPr lang="en-US" altLang="en-US" smtClean="0">
              <a:solidFill>
                <a:srgbClr val="000000"/>
              </a:solidFill>
              <a:latin typeface="Arial"/>
            </a:endParaRPr>
          </a:p>
        </p:txBody>
      </p:sp>
      <p:grpSp>
        <p:nvGrpSpPr>
          <p:cNvPr id="328" name="Group 327"/>
          <p:cNvGrpSpPr/>
          <p:nvPr/>
        </p:nvGrpSpPr>
        <p:grpSpPr>
          <a:xfrm>
            <a:off x="4772860" y="1871990"/>
            <a:ext cx="4359141" cy="1281660"/>
            <a:chOff x="3227396" y="2116625"/>
            <a:chExt cx="3648610" cy="2361548"/>
          </a:xfrm>
        </p:grpSpPr>
        <p:sp>
          <p:nvSpPr>
            <p:cNvPr id="329" name="Down Arrow 328"/>
            <p:cNvSpPr/>
            <p:nvPr/>
          </p:nvSpPr>
          <p:spPr>
            <a:xfrm>
              <a:off x="3227396" y="2116625"/>
              <a:ext cx="294198" cy="236154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330" name="TextBox 329"/>
            <p:cNvSpPr txBox="1"/>
            <p:nvPr/>
          </p:nvSpPr>
          <p:spPr>
            <a:xfrm>
              <a:off x="3470675" y="2888966"/>
              <a:ext cx="3405331" cy="964069"/>
            </a:xfrm>
            <a:prstGeom prst="rect">
              <a:avLst/>
            </a:prstGeom>
            <a:noFill/>
          </p:spPr>
          <p:txBody>
            <a:bodyPr wrap="none" rtlCol="0">
              <a:spAutoFit/>
            </a:bodyPr>
            <a:lstStyle/>
            <a:p>
              <a:pPr defTabSz="914400" fontAlgn="base">
                <a:spcBef>
                  <a:spcPct val="0"/>
                </a:spcBef>
                <a:spcAft>
                  <a:spcPct val="0"/>
                </a:spcAft>
              </a:pPr>
              <a:r>
                <a:rPr lang="en-US" sz="1400" b="1" dirty="0" smtClean="0">
                  <a:solidFill>
                    <a:srgbClr val="000000">
                      <a:lumMod val="65000"/>
                      <a:lumOff val="35000"/>
                    </a:srgbClr>
                  </a:solidFill>
                </a:rPr>
                <a:t>59% mean reduction (95% CI 58-60), </a:t>
              </a:r>
              <a:r>
                <a:rPr lang="en-US" sz="1400" b="1" i="1" dirty="0" smtClean="0">
                  <a:solidFill>
                    <a:srgbClr val="000000">
                      <a:lumMod val="65000"/>
                      <a:lumOff val="35000"/>
                    </a:srgbClr>
                  </a:solidFill>
                </a:rPr>
                <a:t>p</a:t>
              </a:r>
              <a:r>
                <a:rPr lang="en-US" sz="1400" b="1" dirty="0" smtClean="0">
                  <a:solidFill>
                    <a:srgbClr val="000000">
                      <a:lumMod val="65000"/>
                      <a:lumOff val="35000"/>
                    </a:srgbClr>
                  </a:solidFill>
                </a:rPr>
                <a:t> &lt; 0.001</a:t>
              </a:r>
            </a:p>
            <a:p>
              <a:pPr defTabSz="914400" fontAlgn="base">
                <a:spcBef>
                  <a:spcPct val="0"/>
                </a:spcBef>
                <a:spcAft>
                  <a:spcPct val="0"/>
                </a:spcAft>
              </a:pPr>
              <a:r>
                <a:rPr lang="en-US" sz="1400" b="1" dirty="0">
                  <a:solidFill>
                    <a:srgbClr val="000000">
                      <a:lumMod val="65000"/>
                      <a:lumOff val="35000"/>
                    </a:srgbClr>
                  </a:solidFill>
                </a:rPr>
                <a:t>Absolute reduction: </a:t>
              </a:r>
              <a:r>
                <a:rPr lang="en-US" sz="1400" b="1" dirty="0" smtClean="0">
                  <a:solidFill>
                    <a:srgbClr val="000000">
                      <a:lumMod val="65000"/>
                      <a:lumOff val="35000"/>
                    </a:srgbClr>
                  </a:solidFill>
                </a:rPr>
                <a:t>1.45 mmol/L </a:t>
              </a:r>
              <a:r>
                <a:rPr lang="en-US" sz="1400" b="1" dirty="0">
                  <a:solidFill>
                    <a:srgbClr val="000000">
                      <a:lumMod val="65000"/>
                      <a:lumOff val="35000"/>
                    </a:srgbClr>
                  </a:solidFill>
                </a:rPr>
                <a:t>(95</a:t>
              </a:r>
              <a:r>
                <a:rPr lang="en-US" sz="1400" b="1" dirty="0" smtClean="0">
                  <a:solidFill>
                    <a:srgbClr val="000000">
                      <a:lumMod val="65000"/>
                      <a:lumOff val="35000"/>
                    </a:srgbClr>
                  </a:solidFill>
                </a:rPr>
                <a:t>% CI 1.43–1.47</a:t>
              </a:r>
              <a:r>
                <a:rPr lang="en-US" sz="1400" b="1" dirty="0">
                  <a:solidFill>
                    <a:srgbClr val="000000">
                      <a:lumMod val="65000"/>
                      <a:lumOff val="35000"/>
                    </a:srgbClr>
                  </a:solidFill>
                </a:rPr>
                <a:t>)</a:t>
              </a:r>
            </a:p>
          </p:txBody>
        </p:sp>
        <p:sp>
          <p:nvSpPr>
            <p:cNvPr id="331" name="TextBox 330"/>
            <p:cNvSpPr txBox="1"/>
            <p:nvPr/>
          </p:nvSpPr>
          <p:spPr>
            <a:xfrm>
              <a:off x="3605773" y="3332542"/>
              <a:ext cx="154620" cy="567101"/>
            </a:xfrm>
            <a:prstGeom prst="rect">
              <a:avLst/>
            </a:prstGeom>
            <a:noFill/>
          </p:spPr>
          <p:txBody>
            <a:bodyPr wrap="none" rtlCol="0">
              <a:spAutoFit/>
            </a:bodyPr>
            <a:lstStyle/>
            <a:p>
              <a:pPr defTabSz="914400" fontAlgn="base">
                <a:spcBef>
                  <a:spcPct val="0"/>
                </a:spcBef>
                <a:spcAft>
                  <a:spcPct val="0"/>
                </a:spcAft>
              </a:pPr>
              <a:endParaRPr lang="en-US" sz="1400" b="1" dirty="0">
                <a:solidFill>
                  <a:srgbClr val="000000"/>
                </a:solidFill>
              </a:endParaRPr>
            </a:p>
          </p:txBody>
        </p:sp>
      </p:grpSp>
      <p:sp>
        <p:nvSpPr>
          <p:cNvPr id="361" name="Line 5"/>
          <p:cNvSpPr>
            <a:spLocks noChangeShapeType="1"/>
          </p:cNvSpPr>
          <p:nvPr/>
        </p:nvSpPr>
        <p:spPr bwMode="auto">
          <a:xfrm flipV="1">
            <a:off x="2374900" y="1343609"/>
            <a:ext cx="0" cy="2865799"/>
          </a:xfrm>
          <a:prstGeom prst="line">
            <a:avLst/>
          </a:prstGeom>
          <a:noFill/>
          <a:ln w="1270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000000"/>
              </a:solidFill>
            </a:endParaRPr>
          </a:p>
        </p:txBody>
      </p:sp>
      <p:grpSp>
        <p:nvGrpSpPr>
          <p:cNvPr id="19" name="Group 18"/>
          <p:cNvGrpSpPr/>
          <p:nvPr/>
        </p:nvGrpSpPr>
        <p:grpSpPr>
          <a:xfrm>
            <a:off x="1992461" y="1232453"/>
            <a:ext cx="379064" cy="3089895"/>
            <a:chOff x="1494349" y="1232450"/>
            <a:chExt cx="284298" cy="3089895"/>
          </a:xfrm>
        </p:grpSpPr>
        <p:cxnSp>
          <p:nvCxnSpPr>
            <p:cNvPr id="334" name="Straight Connector 333"/>
            <p:cNvCxnSpPr/>
            <p:nvPr/>
          </p:nvCxnSpPr>
          <p:spPr>
            <a:xfrm flipH="1">
              <a:off x="1705495" y="1563686"/>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a:off x="1705495" y="1784049"/>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H="1">
              <a:off x="1705495" y="2004412"/>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H="1">
              <a:off x="1705495" y="2224775"/>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a:off x="1705495" y="2445138"/>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a:off x="1705495" y="2665501"/>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H="1">
              <a:off x="1705495" y="2885864"/>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flipH="1">
              <a:off x="1705495" y="3106227"/>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flipH="1">
              <a:off x="1705495" y="3326590"/>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H="1">
              <a:off x="1705495" y="3546953"/>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H="1">
              <a:off x="1705495" y="3767316"/>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a:off x="1705495" y="3987679"/>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a:off x="1705495" y="4208043"/>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Rectangle 101"/>
            <p:cNvSpPr>
              <a:spLocks noChangeArrowheads="1"/>
            </p:cNvSpPr>
            <p:nvPr/>
          </p:nvSpPr>
          <p:spPr bwMode="auto">
            <a:xfrm>
              <a:off x="1494349" y="1452533"/>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2.4</a:t>
              </a:r>
              <a:endParaRPr lang="en-US" altLang="en-US" dirty="0" smtClean="0">
                <a:solidFill>
                  <a:srgbClr val="000000"/>
                </a:solidFill>
                <a:latin typeface="Arial"/>
              </a:endParaRPr>
            </a:p>
          </p:txBody>
        </p:sp>
        <p:sp>
          <p:nvSpPr>
            <p:cNvPr id="338" name="Rectangle 101"/>
            <p:cNvSpPr>
              <a:spLocks noChangeArrowheads="1"/>
            </p:cNvSpPr>
            <p:nvPr/>
          </p:nvSpPr>
          <p:spPr bwMode="auto">
            <a:xfrm>
              <a:off x="1494349" y="1673730"/>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2.2</a:t>
              </a:r>
              <a:endParaRPr lang="en-US" altLang="en-US" dirty="0" smtClean="0">
                <a:solidFill>
                  <a:srgbClr val="000000"/>
                </a:solidFill>
                <a:latin typeface="Arial"/>
              </a:endParaRPr>
            </a:p>
          </p:txBody>
        </p:sp>
        <p:sp>
          <p:nvSpPr>
            <p:cNvPr id="340" name="Rectangle 101"/>
            <p:cNvSpPr>
              <a:spLocks noChangeArrowheads="1"/>
            </p:cNvSpPr>
            <p:nvPr/>
          </p:nvSpPr>
          <p:spPr bwMode="auto">
            <a:xfrm>
              <a:off x="1494349" y="1894927"/>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2.0</a:t>
              </a:r>
              <a:endParaRPr lang="en-US" altLang="en-US" dirty="0" smtClean="0">
                <a:solidFill>
                  <a:srgbClr val="000000"/>
                </a:solidFill>
                <a:latin typeface="Arial"/>
              </a:endParaRPr>
            </a:p>
          </p:txBody>
        </p:sp>
        <p:sp>
          <p:nvSpPr>
            <p:cNvPr id="342" name="Rectangle 101"/>
            <p:cNvSpPr>
              <a:spLocks noChangeArrowheads="1"/>
            </p:cNvSpPr>
            <p:nvPr/>
          </p:nvSpPr>
          <p:spPr bwMode="auto">
            <a:xfrm>
              <a:off x="1494349" y="2116124"/>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1.8</a:t>
              </a:r>
              <a:endParaRPr lang="en-US" altLang="en-US" dirty="0" smtClean="0">
                <a:solidFill>
                  <a:srgbClr val="000000"/>
                </a:solidFill>
                <a:latin typeface="Arial"/>
              </a:endParaRPr>
            </a:p>
          </p:txBody>
        </p:sp>
        <p:sp>
          <p:nvSpPr>
            <p:cNvPr id="344" name="Rectangle 101"/>
            <p:cNvSpPr>
              <a:spLocks noChangeArrowheads="1"/>
            </p:cNvSpPr>
            <p:nvPr/>
          </p:nvSpPr>
          <p:spPr bwMode="auto">
            <a:xfrm>
              <a:off x="1494349" y="2337321"/>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1.6</a:t>
              </a:r>
              <a:endParaRPr lang="en-US" altLang="en-US" dirty="0" smtClean="0">
                <a:solidFill>
                  <a:srgbClr val="000000"/>
                </a:solidFill>
                <a:latin typeface="Arial"/>
              </a:endParaRPr>
            </a:p>
          </p:txBody>
        </p:sp>
        <p:sp>
          <p:nvSpPr>
            <p:cNvPr id="346" name="Rectangle 101"/>
            <p:cNvSpPr>
              <a:spLocks noChangeArrowheads="1"/>
            </p:cNvSpPr>
            <p:nvPr/>
          </p:nvSpPr>
          <p:spPr bwMode="auto">
            <a:xfrm>
              <a:off x="1494349" y="2558518"/>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1.4</a:t>
              </a:r>
              <a:endParaRPr lang="en-US" altLang="en-US" dirty="0" smtClean="0">
                <a:solidFill>
                  <a:srgbClr val="000000"/>
                </a:solidFill>
                <a:latin typeface="Arial"/>
              </a:endParaRPr>
            </a:p>
          </p:txBody>
        </p:sp>
        <p:sp>
          <p:nvSpPr>
            <p:cNvPr id="348" name="Rectangle 101"/>
            <p:cNvSpPr>
              <a:spLocks noChangeArrowheads="1"/>
            </p:cNvSpPr>
            <p:nvPr/>
          </p:nvSpPr>
          <p:spPr bwMode="auto">
            <a:xfrm>
              <a:off x="1494349" y="2779715"/>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1.2</a:t>
              </a:r>
              <a:endParaRPr lang="en-US" altLang="en-US" dirty="0" smtClean="0">
                <a:solidFill>
                  <a:srgbClr val="000000"/>
                </a:solidFill>
                <a:latin typeface="Arial"/>
              </a:endParaRPr>
            </a:p>
          </p:txBody>
        </p:sp>
        <p:sp>
          <p:nvSpPr>
            <p:cNvPr id="350" name="Rectangle 101"/>
            <p:cNvSpPr>
              <a:spLocks noChangeArrowheads="1"/>
            </p:cNvSpPr>
            <p:nvPr/>
          </p:nvSpPr>
          <p:spPr bwMode="auto">
            <a:xfrm>
              <a:off x="1494349" y="3000912"/>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1.0</a:t>
              </a:r>
              <a:endParaRPr lang="en-US" altLang="en-US" dirty="0" smtClean="0">
                <a:solidFill>
                  <a:srgbClr val="000000"/>
                </a:solidFill>
                <a:latin typeface="Arial"/>
              </a:endParaRPr>
            </a:p>
          </p:txBody>
        </p:sp>
        <p:sp>
          <p:nvSpPr>
            <p:cNvPr id="352" name="Rectangle 101"/>
            <p:cNvSpPr>
              <a:spLocks noChangeArrowheads="1"/>
            </p:cNvSpPr>
            <p:nvPr/>
          </p:nvSpPr>
          <p:spPr bwMode="auto">
            <a:xfrm>
              <a:off x="1494349" y="3222109"/>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0.8</a:t>
              </a:r>
              <a:endParaRPr lang="en-US" altLang="en-US" dirty="0" smtClean="0">
                <a:solidFill>
                  <a:srgbClr val="000000"/>
                </a:solidFill>
                <a:latin typeface="Arial"/>
              </a:endParaRPr>
            </a:p>
          </p:txBody>
        </p:sp>
        <p:sp>
          <p:nvSpPr>
            <p:cNvPr id="354" name="Rectangle 101"/>
            <p:cNvSpPr>
              <a:spLocks noChangeArrowheads="1"/>
            </p:cNvSpPr>
            <p:nvPr/>
          </p:nvSpPr>
          <p:spPr bwMode="auto">
            <a:xfrm>
              <a:off x="1494349" y="3443306"/>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0.6</a:t>
              </a:r>
              <a:endParaRPr lang="en-US" altLang="en-US" dirty="0" smtClean="0">
                <a:solidFill>
                  <a:srgbClr val="000000"/>
                </a:solidFill>
                <a:latin typeface="Arial"/>
              </a:endParaRPr>
            </a:p>
          </p:txBody>
        </p:sp>
        <p:sp>
          <p:nvSpPr>
            <p:cNvPr id="356" name="Rectangle 101"/>
            <p:cNvSpPr>
              <a:spLocks noChangeArrowheads="1"/>
            </p:cNvSpPr>
            <p:nvPr/>
          </p:nvSpPr>
          <p:spPr bwMode="auto">
            <a:xfrm>
              <a:off x="1494349" y="3664503"/>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0.4</a:t>
              </a:r>
              <a:endParaRPr lang="en-US" altLang="en-US" dirty="0" smtClean="0">
                <a:solidFill>
                  <a:srgbClr val="000000"/>
                </a:solidFill>
                <a:latin typeface="Arial"/>
              </a:endParaRPr>
            </a:p>
          </p:txBody>
        </p:sp>
        <p:sp>
          <p:nvSpPr>
            <p:cNvPr id="358" name="Rectangle 101"/>
            <p:cNvSpPr>
              <a:spLocks noChangeArrowheads="1"/>
            </p:cNvSpPr>
            <p:nvPr/>
          </p:nvSpPr>
          <p:spPr bwMode="auto">
            <a:xfrm>
              <a:off x="1494349" y="3885700"/>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0.2</a:t>
              </a:r>
              <a:endParaRPr lang="en-US" altLang="en-US" dirty="0" smtClean="0">
                <a:solidFill>
                  <a:srgbClr val="000000"/>
                </a:solidFill>
                <a:latin typeface="Arial"/>
              </a:endParaRPr>
            </a:p>
          </p:txBody>
        </p:sp>
        <p:sp>
          <p:nvSpPr>
            <p:cNvPr id="360" name="Rectangle 101"/>
            <p:cNvSpPr>
              <a:spLocks noChangeArrowheads="1"/>
            </p:cNvSpPr>
            <p:nvPr/>
          </p:nvSpPr>
          <p:spPr bwMode="auto">
            <a:xfrm>
              <a:off x="1494349" y="4106901"/>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0.0</a:t>
              </a:r>
              <a:endParaRPr lang="en-US" altLang="en-US" dirty="0" smtClean="0">
                <a:solidFill>
                  <a:srgbClr val="000000"/>
                </a:solidFill>
                <a:latin typeface="Arial"/>
              </a:endParaRPr>
            </a:p>
          </p:txBody>
        </p:sp>
        <p:cxnSp>
          <p:nvCxnSpPr>
            <p:cNvPr id="362" name="Straight Connector 361"/>
            <p:cNvCxnSpPr/>
            <p:nvPr/>
          </p:nvCxnSpPr>
          <p:spPr>
            <a:xfrm flipH="1">
              <a:off x="1705495" y="1343603"/>
              <a:ext cx="731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Rectangle 101"/>
            <p:cNvSpPr>
              <a:spLocks noChangeArrowheads="1"/>
            </p:cNvSpPr>
            <p:nvPr/>
          </p:nvSpPr>
          <p:spPr bwMode="auto">
            <a:xfrm>
              <a:off x="1494349" y="1232450"/>
              <a:ext cx="186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smtClean="0">
                  <a:solidFill>
                    <a:srgbClr val="000000"/>
                  </a:solidFill>
                  <a:latin typeface="Arial"/>
                </a:rPr>
                <a:t>2.6</a:t>
              </a:r>
              <a:endParaRPr lang="en-US" altLang="en-US" dirty="0" smtClean="0">
                <a:solidFill>
                  <a:srgbClr val="000000"/>
                </a:solidFill>
                <a:latin typeface="Arial"/>
              </a:endParaRPr>
            </a:p>
          </p:txBody>
        </p:sp>
      </p:grpSp>
      <p:sp>
        <p:nvSpPr>
          <p:cNvPr id="365" name="Rectangle 284"/>
          <p:cNvSpPr>
            <a:spLocks noChangeArrowheads="1"/>
          </p:cNvSpPr>
          <p:nvPr/>
        </p:nvSpPr>
        <p:spPr bwMode="auto">
          <a:xfrm>
            <a:off x="9960019" y="1679144"/>
            <a:ext cx="1825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500" b="1" dirty="0" smtClean="0">
                <a:solidFill>
                  <a:srgbClr val="013161"/>
                </a:solidFill>
              </a:rPr>
              <a:t>Placebo</a:t>
            </a:r>
          </a:p>
          <a:p>
            <a:pPr algn="ctr" defTabSz="914400"/>
            <a:r>
              <a:rPr lang="en-US" altLang="en-US" sz="1500" b="1" dirty="0" smtClean="0">
                <a:solidFill>
                  <a:srgbClr val="013161"/>
                </a:solidFill>
              </a:rPr>
              <a:t>Median 2.38 </a:t>
            </a:r>
            <a:r>
              <a:rPr lang="en-US" altLang="en-US" sz="1500" b="1" dirty="0" err="1" smtClean="0">
                <a:solidFill>
                  <a:srgbClr val="013161"/>
                </a:solidFill>
              </a:rPr>
              <a:t>mmol</a:t>
            </a:r>
            <a:r>
              <a:rPr lang="en-US" altLang="en-US" sz="1500" b="1" dirty="0" smtClean="0">
                <a:solidFill>
                  <a:srgbClr val="013161"/>
                </a:solidFill>
              </a:rPr>
              <a:t>/L</a:t>
            </a:r>
            <a:endParaRPr lang="en-US" altLang="en-US" b="1" dirty="0" smtClean="0">
              <a:solidFill>
                <a:srgbClr val="013161"/>
              </a:solidFill>
            </a:endParaRPr>
          </a:p>
        </p:txBody>
      </p:sp>
      <p:sp>
        <p:nvSpPr>
          <p:cNvPr id="366" name="Rectangle 285"/>
          <p:cNvSpPr>
            <a:spLocks noChangeArrowheads="1"/>
          </p:cNvSpPr>
          <p:nvPr/>
        </p:nvSpPr>
        <p:spPr bwMode="auto">
          <a:xfrm>
            <a:off x="9960019" y="3335411"/>
            <a:ext cx="1825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500" b="1" dirty="0" err="1" smtClean="0">
                <a:solidFill>
                  <a:srgbClr val="FC840C"/>
                </a:solidFill>
              </a:rPr>
              <a:t>Evolocumab</a:t>
            </a:r>
            <a:endParaRPr lang="en-US" altLang="en-US" sz="1500" b="1" dirty="0" smtClean="0">
              <a:solidFill>
                <a:srgbClr val="FC840C"/>
              </a:solidFill>
            </a:endParaRPr>
          </a:p>
          <a:p>
            <a:pPr algn="ctr" defTabSz="914400"/>
            <a:r>
              <a:rPr lang="en-US" altLang="en-US" sz="1500" b="1" dirty="0" smtClean="0">
                <a:solidFill>
                  <a:srgbClr val="FC840C"/>
                </a:solidFill>
              </a:rPr>
              <a:t>Median 0.78 </a:t>
            </a:r>
            <a:r>
              <a:rPr lang="en-US" altLang="en-US" sz="1500" b="1" dirty="0" err="1" smtClean="0">
                <a:solidFill>
                  <a:srgbClr val="FC840C"/>
                </a:solidFill>
              </a:rPr>
              <a:t>mmol</a:t>
            </a:r>
            <a:r>
              <a:rPr lang="en-US" altLang="en-US" sz="1500" b="1" dirty="0" smtClean="0">
                <a:solidFill>
                  <a:srgbClr val="FC840C"/>
                </a:solidFill>
              </a:rPr>
              <a:t>/L</a:t>
            </a:r>
          </a:p>
        </p:txBody>
      </p:sp>
      <p:sp>
        <p:nvSpPr>
          <p:cNvPr id="137" name="Action Button: Home 136">
            <a:hlinkClick r:id="rId3" action="ppaction://hlinksldjump" highlightClick="1"/>
          </p:cNvPr>
          <p:cNvSpPr/>
          <p:nvPr/>
        </p:nvSpPr>
        <p:spPr>
          <a:xfrm>
            <a:off x="11882907" y="6549656"/>
            <a:ext cx="311496" cy="308344"/>
          </a:xfrm>
          <a:prstGeom prst="actionButtonHo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smtClean="0">
              <a:solidFill>
                <a:srgbClr val="FFFFFF"/>
              </a:solidFill>
            </a:endParaRPr>
          </a:p>
        </p:txBody>
      </p:sp>
      <p:pic>
        <p:nvPicPr>
          <p:cNvPr id="136" name="Picture 2" descr="tony-kee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2" y="-35871"/>
            <a:ext cx="1698172" cy="170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9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293" y="-32611"/>
            <a:ext cx="10760528" cy="358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293" y="4171935"/>
            <a:ext cx="3420835" cy="46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tony-kee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015" y="4868799"/>
            <a:ext cx="1698172" cy="183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24394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 name="Picture 4"/>
          <p:cNvPicPr>
            <a:picLocks noChangeAspect="1"/>
          </p:cNvPicPr>
          <p:nvPr/>
        </p:nvPicPr>
        <p:blipFill>
          <a:blip r:embed="rId2"/>
          <a:stretch>
            <a:fillRect/>
          </a:stretch>
        </p:blipFill>
        <p:spPr>
          <a:xfrm>
            <a:off x="8186057" y="480929"/>
            <a:ext cx="2231187" cy="575976"/>
          </a:xfrm>
          <a:prstGeom prst="rect">
            <a:avLst/>
          </a:prstGeom>
        </p:spPr>
      </p:pic>
      <p:pic>
        <p:nvPicPr>
          <p:cNvPr id="6" name="Picture 2" descr="C:\Users\mshaw05\AppData\Local\Microsoft\Windows\Temporary Internet Files\Content.Outlook\50498GXX\Heart Health_cmyk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95" y="356788"/>
            <a:ext cx="1162400" cy="700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furcs.flinders.edu.au/pics/Flinders%20Uni%20logo%20-%20mediu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894" y="158208"/>
            <a:ext cx="1259249" cy="1047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2000"/>
                    </a14:imgEffect>
                    <a14:imgEffect>
                      <a14:brightnessContrast bright="-79000" contrast="3000"/>
                    </a14:imgEffect>
                  </a14:imgLayer>
                </a14:imgProps>
              </a:ext>
              <a:ext uri="{28A0092B-C50C-407E-A947-70E740481C1C}">
                <a14:useLocalDpi xmlns:a14="http://schemas.microsoft.com/office/drawing/2010/main" val="0"/>
              </a:ext>
            </a:extLst>
          </a:blip>
          <a:srcRect/>
          <a:stretch>
            <a:fillRect/>
          </a:stretch>
        </p:blipFill>
        <p:spPr bwMode="auto">
          <a:xfrm>
            <a:off x="-1820873" y="158207"/>
            <a:ext cx="3230081" cy="11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sz="half" idx="2"/>
          </p:nvPr>
        </p:nvSpPr>
        <p:spPr>
          <a:xfrm>
            <a:off x="875905" y="2284783"/>
            <a:ext cx="10733789" cy="2954544"/>
          </a:xfrm>
          <a:prstGeom prst="rect">
            <a:avLst/>
          </a:prstGeom>
        </p:spPr>
        <p:txBody>
          <a:bodyPr wrap="square">
            <a:spAutoFit/>
          </a:bodyPr>
          <a:lstStyle/>
          <a:p>
            <a:pPr>
              <a:buFontTx/>
              <a:buNone/>
            </a:pPr>
            <a:r>
              <a:rPr lang="en-AU" sz="2400" b="1" dirty="0"/>
              <a:t>Research Grants, Advisory Board, Speaker for:</a:t>
            </a:r>
          </a:p>
          <a:p>
            <a:pPr>
              <a:buFontTx/>
              <a:buNone/>
            </a:pPr>
            <a:endParaRPr lang="en-AU" sz="2400" dirty="0"/>
          </a:p>
          <a:p>
            <a:pPr marL="285750" indent="-285750">
              <a:buFont typeface="Arial" pitchFamily="34" charset="0"/>
              <a:buChar char="•"/>
            </a:pPr>
            <a:r>
              <a:rPr lang="en-AU" sz="2400" dirty="0"/>
              <a:t>Astra Zeneca, </a:t>
            </a:r>
            <a:r>
              <a:rPr lang="en-AU" sz="2400" dirty="0" smtClean="0"/>
              <a:t>Sanofi </a:t>
            </a:r>
            <a:r>
              <a:rPr lang="en-AU" sz="2400" dirty="0"/>
              <a:t>Aventis, </a:t>
            </a:r>
            <a:r>
              <a:rPr lang="en-AU" sz="2400" dirty="0" smtClean="0"/>
              <a:t>Amgen,</a:t>
            </a:r>
          </a:p>
          <a:p>
            <a:pPr marL="285750" indent="-285750">
              <a:buFont typeface="Arial" pitchFamily="34" charset="0"/>
              <a:buChar char="•"/>
            </a:pPr>
            <a:r>
              <a:rPr lang="en-AU" sz="2400" dirty="0" smtClean="0"/>
              <a:t>CSL</a:t>
            </a:r>
            <a:r>
              <a:rPr lang="en-AU" sz="2400" dirty="0"/>
              <a:t>, </a:t>
            </a:r>
            <a:r>
              <a:rPr lang="en-AU" sz="2400" dirty="0" smtClean="0"/>
              <a:t>Merck , </a:t>
            </a:r>
            <a:r>
              <a:rPr lang="en-AU" sz="2400" dirty="0" err="1" smtClean="0"/>
              <a:t>Boehringer</a:t>
            </a:r>
            <a:r>
              <a:rPr lang="en-AU" sz="2400" dirty="0" smtClean="0"/>
              <a:t> </a:t>
            </a:r>
            <a:r>
              <a:rPr lang="en-AU" sz="2400" dirty="0" err="1" smtClean="0"/>
              <a:t>Ingelheim</a:t>
            </a:r>
            <a:r>
              <a:rPr lang="en-AU" sz="2400" dirty="0" smtClean="0"/>
              <a:t>, </a:t>
            </a:r>
          </a:p>
          <a:p>
            <a:pPr marL="285750" indent="-285750">
              <a:buFont typeface="Arial" pitchFamily="34" charset="0"/>
              <a:buChar char="•"/>
            </a:pPr>
            <a:r>
              <a:rPr lang="en-AU" sz="2400" dirty="0" smtClean="0"/>
              <a:t>Bayer/J&amp;J, Pfizer</a:t>
            </a:r>
          </a:p>
          <a:p>
            <a:pPr marL="285750" indent="-285750">
              <a:buFont typeface="Arial" pitchFamily="34" charset="0"/>
              <a:buChar char="•"/>
            </a:pPr>
            <a:r>
              <a:rPr lang="en-AU" sz="2400" dirty="0"/>
              <a:t>Bristol Myers </a:t>
            </a:r>
            <a:r>
              <a:rPr lang="en-AU" sz="2400" dirty="0" smtClean="0"/>
              <a:t>Squibb, Novartis</a:t>
            </a:r>
          </a:p>
        </p:txBody>
      </p:sp>
    </p:spTree>
    <p:extLst>
      <p:ext uri="{BB962C8B-B14F-4D97-AF65-F5344CB8AC3E}">
        <p14:creationId xmlns:p14="http://schemas.microsoft.com/office/powerpoint/2010/main" val="36502867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7570" name="Rectangle 2"/>
          <p:cNvSpPr>
            <a:spLocks noGrp="1" noChangeArrowheads="1"/>
          </p:cNvSpPr>
          <p:nvPr>
            <p:ph type="title"/>
          </p:nvPr>
        </p:nvSpPr>
        <p:spPr>
          <a:xfrm>
            <a:off x="666049" y="315913"/>
            <a:ext cx="11189171" cy="571500"/>
          </a:xfrm>
        </p:spPr>
        <p:txBody>
          <a:bodyPr>
            <a:normAutofit fontScale="90000"/>
          </a:bodyPr>
          <a:lstStyle/>
          <a:p>
            <a:r>
              <a:rPr lang="en-US" altLang="en-US" sz="3600"/>
              <a:t>FIELD: Primary Endpoint</a:t>
            </a:r>
          </a:p>
        </p:txBody>
      </p:sp>
      <p:graphicFrame>
        <p:nvGraphicFramePr>
          <p:cNvPr id="4077571" name="Object 3"/>
          <p:cNvGraphicFramePr>
            <a:graphicFrameLocks noGrp="1" noChangeAspect="1"/>
          </p:cNvGraphicFramePr>
          <p:nvPr>
            <p:ph sz="half" idx="2"/>
          </p:nvPr>
        </p:nvGraphicFramePr>
        <p:xfrm>
          <a:off x="421455" y="1460502"/>
          <a:ext cx="7330252" cy="4837113"/>
        </p:xfrm>
        <a:graphic>
          <a:graphicData uri="http://schemas.openxmlformats.org/presentationml/2006/ole">
            <mc:AlternateContent xmlns:mc="http://schemas.openxmlformats.org/markup-compatibility/2006">
              <mc:Choice xmlns:v="urn:schemas-microsoft-com:vml" Requires="v">
                <p:oleObj spid="_x0000_s8205" name="Chart" r:id="rId4" imgW="6819776" imgH="5334120" progId="MSGraph.Chart.8">
                  <p:embed followColorScheme="full"/>
                </p:oleObj>
              </mc:Choice>
              <mc:Fallback>
                <p:oleObj name="Chart" r:id="rId4" imgW="6819776" imgH="5334120" progId="MSGraph.Chart.8">
                  <p:embed followColorScheme="full"/>
                  <p:pic>
                    <p:nvPicPr>
                      <p:cNvPr id="0" name=""/>
                      <p:cNvPicPr>
                        <a:picLocks noChangeAspect="1" noChangeArrowheads="1"/>
                      </p:cNvPicPr>
                      <p:nvPr/>
                    </p:nvPicPr>
                    <p:blipFill>
                      <a:blip r:embed="rId5"/>
                      <a:srcRect/>
                      <a:stretch>
                        <a:fillRect/>
                      </a:stretch>
                    </p:blipFill>
                    <p:spPr bwMode="auto">
                      <a:xfrm>
                        <a:off x="421455" y="1460502"/>
                        <a:ext cx="7330252" cy="48371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077572" name="Text Box 4"/>
          <p:cNvSpPr txBox="1">
            <a:spLocks noChangeArrowheads="1"/>
          </p:cNvSpPr>
          <p:nvPr/>
        </p:nvSpPr>
        <p:spPr bwMode="auto">
          <a:xfrm>
            <a:off x="7644471" y="1873250"/>
            <a:ext cx="410539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p>
            <a:pPr algn="l">
              <a:spcBef>
                <a:spcPct val="0"/>
              </a:spcBef>
              <a:buClr>
                <a:srgbClr val="FF9900"/>
              </a:buClr>
              <a:buFontTx/>
              <a:buChar char="•"/>
            </a:pPr>
            <a:r>
              <a:rPr lang="en-US" altLang="en-US" sz="2400">
                <a:effectLst>
                  <a:outerShdw blurRad="38100" dist="38100" dir="2700000" algn="tl">
                    <a:srgbClr val="000000"/>
                  </a:outerShdw>
                </a:effectLst>
              </a:rPr>
              <a:t> The primary composite endpoint of CHD death or non-fatal MI was not significantly lower in the fenofibrate group compared to the placebo group.  </a:t>
            </a:r>
          </a:p>
        </p:txBody>
      </p:sp>
      <p:sp>
        <p:nvSpPr>
          <p:cNvPr id="4077573" name="Text Box 5"/>
          <p:cNvSpPr txBox="1">
            <a:spLocks noChangeArrowheads="1"/>
          </p:cNvSpPr>
          <p:nvPr/>
        </p:nvSpPr>
        <p:spPr bwMode="auto">
          <a:xfrm>
            <a:off x="1151467" y="1182701"/>
            <a:ext cx="71929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p>
            <a:pPr>
              <a:spcBef>
                <a:spcPct val="0"/>
              </a:spcBef>
            </a:pPr>
            <a:r>
              <a:rPr lang="it-IT" altLang="en-US" sz="2000" b="1">
                <a:effectLst>
                  <a:outerShdw blurRad="38100" dist="38100" dir="2700000" algn="tl">
                    <a:srgbClr val="000000"/>
                  </a:outerShdw>
                </a:effectLst>
                <a:sym typeface="Symbol" pitchFamily="18" charset="2"/>
              </a:rPr>
              <a:t>Composite CHD death or nonfatal MI at 5 Years</a:t>
            </a:r>
          </a:p>
          <a:p>
            <a:pPr>
              <a:spcBef>
                <a:spcPct val="0"/>
              </a:spcBef>
            </a:pPr>
            <a:r>
              <a:rPr lang="it-IT" altLang="en-US" sz="2000" b="1">
                <a:effectLst>
                  <a:outerShdw blurRad="38100" dist="38100" dir="2700000" algn="tl">
                    <a:srgbClr val="000000"/>
                  </a:outerShdw>
                </a:effectLst>
                <a:sym typeface="Symbol" pitchFamily="18" charset="2"/>
              </a:rPr>
              <a:t>(% of treatment arm)</a:t>
            </a:r>
          </a:p>
          <a:p>
            <a:pPr>
              <a:spcBef>
                <a:spcPct val="0"/>
              </a:spcBef>
            </a:pPr>
            <a:endParaRPr lang="en-US" altLang="en-US" sz="1600">
              <a:effectLst>
                <a:outerShdw blurRad="38100" dist="38100" dir="2700000" algn="tl">
                  <a:srgbClr val="000000"/>
                </a:outerShdw>
              </a:effectLst>
            </a:endParaRPr>
          </a:p>
        </p:txBody>
      </p:sp>
      <p:sp>
        <p:nvSpPr>
          <p:cNvPr id="4077575" name="Text Box 7"/>
          <p:cNvSpPr txBox="1">
            <a:spLocks noChangeArrowheads="1"/>
          </p:cNvSpPr>
          <p:nvPr/>
        </p:nvSpPr>
        <p:spPr bwMode="auto">
          <a:xfrm>
            <a:off x="3687705" y="1968507"/>
            <a:ext cx="17610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p=0.16</a:t>
            </a:r>
          </a:p>
        </p:txBody>
      </p:sp>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6445" y="6359887"/>
            <a:ext cx="3420835" cy="46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892138"/>
      </p:ext>
    </p:extLst>
  </p:cSld>
  <p:clrMapOvr>
    <a:masterClrMapping/>
  </p:clrMapOvr>
  <p:transition spd="slow"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0" y="60326"/>
            <a:ext cx="12192000" cy="582613"/>
          </a:xfrm>
        </p:spPr>
        <p:txBody>
          <a:bodyPr/>
          <a:lstStyle/>
          <a:p>
            <a:pPr eaLnBrk="1" hangingPunct="1"/>
            <a:r>
              <a:rPr lang="en-AU" altLang="en-US" sz="3200" smtClean="0"/>
              <a:t>Positive results from a ‘negative’ trial</a:t>
            </a:r>
          </a:p>
        </p:txBody>
      </p:sp>
      <p:sp>
        <p:nvSpPr>
          <p:cNvPr id="305155" name="Rectangle 3"/>
          <p:cNvSpPr>
            <a:spLocks noGrp="1" noChangeArrowheads="1"/>
          </p:cNvSpPr>
          <p:nvPr>
            <p:ph type="body" idx="4294967295"/>
          </p:nvPr>
        </p:nvSpPr>
        <p:spPr>
          <a:xfrm>
            <a:off x="1977849" y="752477"/>
            <a:ext cx="10803467" cy="4956175"/>
          </a:xfrm>
        </p:spPr>
        <p:txBody>
          <a:bodyPr/>
          <a:lstStyle/>
          <a:p>
            <a:pPr eaLnBrk="1" hangingPunct="1">
              <a:buFontTx/>
              <a:buNone/>
            </a:pPr>
            <a:r>
              <a:rPr lang="en-AU" altLang="en-US" sz="2600" dirty="0" smtClean="0">
                <a:solidFill>
                  <a:srgbClr val="FF8D3F"/>
                </a:solidFill>
              </a:rPr>
              <a:t>FIELD Study (n=9795)</a:t>
            </a:r>
          </a:p>
          <a:p>
            <a:pPr eaLnBrk="1" hangingPunct="1">
              <a:lnSpc>
                <a:spcPct val="105000"/>
              </a:lnSpc>
              <a:spcBef>
                <a:spcPct val="10000"/>
              </a:spcBef>
            </a:pPr>
            <a:r>
              <a:rPr lang="en-AU" altLang="en-US" sz="2600" dirty="0" smtClean="0"/>
              <a:t>Reduced non-fatal MI			</a:t>
            </a:r>
            <a:r>
              <a:rPr lang="en-AU" altLang="en-US" sz="2600" dirty="0" smtClean="0">
                <a:solidFill>
                  <a:srgbClr val="FF6600"/>
                </a:solidFill>
              </a:rPr>
              <a:t>-24%</a:t>
            </a:r>
            <a:r>
              <a:rPr lang="en-AU" altLang="en-US" sz="2600" dirty="0" smtClean="0"/>
              <a:t>	  </a:t>
            </a:r>
            <a:r>
              <a:rPr lang="en-AU" altLang="en-US" sz="2000" dirty="0" smtClean="0"/>
              <a:t>p=0.01</a:t>
            </a:r>
            <a:endParaRPr lang="en-AU" altLang="en-US" sz="2600" dirty="0" smtClean="0"/>
          </a:p>
          <a:p>
            <a:pPr eaLnBrk="1" hangingPunct="1">
              <a:lnSpc>
                <a:spcPct val="105000"/>
              </a:lnSpc>
            </a:pPr>
            <a:r>
              <a:rPr lang="en-AU" altLang="en-US" sz="2600" dirty="0" smtClean="0"/>
              <a:t>CVD events in </a:t>
            </a:r>
            <a:r>
              <a:rPr lang="en-AU" altLang="en-US" sz="2600" dirty="0" err="1" smtClean="0"/>
              <a:t>dyslipidemics</a:t>
            </a:r>
            <a:r>
              <a:rPr lang="en-AU" altLang="en-US" sz="2600" dirty="0" smtClean="0"/>
              <a:t>: 	</a:t>
            </a:r>
            <a:r>
              <a:rPr lang="en-AU" altLang="en-US" sz="2600" dirty="0" smtClean="0">
                <a:solidFill>
                  <a:srgbClr val="FF6600"/>
                </a:solidFill>
              </a:rPr>
              <a:t>-27%</a:t>
            </a:r>
            <a:r>
              <a:rPr lang="en-AU" altLang="en-US" sz="2600" dirty="0" smtClean="0"/>
              <a:t>	  </a:t>
            </a:r>
            <a:r>
              <a:rPr lang="en-AU" altLang="en-US" sz="2000" dirty="0" smtClean="0"/>
              <a:t>p=0.005</a:t>
            </a:r>
          </a:p>
          <a:p>
            <a:pPr eaLnBrk="1" hangingPunct="1">
              <a:lnSpc>
                <a:spcPct val="105000"/>
              </a:lnSpc>
            </a:pPr>
            <a:r>
              <a:rPr lang="en-AU" altLang="en-US" sz="2600" dirty="0" smtClean="0"/>
              <a:t>Reduced laser for retinopathy:	</a:t>
            </a:r>
            <a:r>
              <a:rPr lang="en-AU" altLang="en-US" sz="2600" dirty="0" smtClean="0">
                <a:solidFill>
                  <a:srgbClr val="FF6600"/>
                </a:solidFill>
              </a:rPr>
              <a:t>-37%</a:t>
            </a:r>
            <a:r>
              <a:rPr lang="en-AU" altLang="en-US" sz="2600" dirty="0" smtClean="0"/>
              <a:t>	  </a:t>
            </a:r>
            <a:r>
              <a:rPr lang="en-AU" altLang="en-US" sz="2000" dirty="0" smtClean="0"/>
              <a:t>p=0.0003</a:t>
            </a:r>
            <a:endParaRPr lang="en-AU" altLang="en-US" sz="2200" dirty="0" smtClean="0"/>
          </a:p>
          <a:p>
            <a:pPr eaLnBrk="1" hangingPunct="1">
              <a:lnSpc>
                <a:spcPct val="105000"/>
              </a:lnSpc>
            </a:pPr>
            <a:r>
              <a:rPr lang="en-AU" altLang="en-US" sz="2600" dirty="0" smtClean="0"/>
              <a:t>Reduced albuminuria progression: 	</a:t>
            </a:r>
            <a:r>
              <a:rPr lang="en-AU" altLang="en-US" sz="2600" dirty="0" smtClean="0">
                <a:solidFill>
                  <a:srgbClr val="FF6600"/>
                </a:solidFill>
              </a:rPr>
              <a:t>-14%</a:t>
            </a:r>
            <a:r>
              <a:rPr lang="en-AU" altLang="en-US" sz="2600" dirty="0" smtClean="0"/>
              <a:t>	  </a:t>
            </a:r>
            <a:r>
              <a:rPr lang="en-AU" altLang="en-US" sz="2000" dirty="0" smtClean="0"/>
              <a:t>p=0.0009</a:t>
            </a:r>
          </a:p>
          <a:p>
            <a:pPr eaLnBrk="1" hangingPunct="1">
              <a:lnSpc>
                <a:spcPct val="105000"/>
              </a:lnSpc>
            </a:pPr>
            <a:r>
              <a:rPr lang="en-AU" altLang="en-US" sz="2600" dirty="0" smtClean="0"/>
              <a:t>Reduced loss of GFR: 			</a:t>
            </a:r>
            <a:r>
              <a:rPr lang="en-AU" altLang="en-US" sz="2600" dirty="0" smtClean="0">
                <a:solidFill>
                  <a:srgbClr val="FF6600"/>
                </a:solidFill>
              </a:rPr>
              <a:t>-72%</a:t>
            </a:r>
            <a:r>
              <a:rPr lang="en-AU" altLang="en-US" sz="2600" dirty="0" smtClean="0"/>
              <a:t>	  </a:t>
            </a:r>
            <a:r>
              <a:rPr lang="en-AU" altLang="en-US" sz="2000" dirty="0" smtClean="0"/>
              <a:t>p=0.0003</a:t>
            </a:r>
          </a:p>
          <a:p>
            <a:pPr eaLnBrk="1" hangingPunct="1">
              <a:lnSpc>
                <a:spcPct val="105000"/>
              </a:lnSpc>
            </a:pPr>
            <a:r>
              <a:rPr lang="en-AU" altLang="en-US" sz="2600" dirty="0" smtClean="0"/>
              <a:t>Reduced amputation events: 	</a:t>
            </a:r>
            <a:r>
              <a:rPr lang="en-AU" altLang="en-US" sz="2600" dirty="0" smtClean="0">
                <a:solidFill>
                  <a:srgbClr val="FF6600"/>
                </a:solidFill>
              </a:rPr>
              <a:t>-37%</a:t>
            </a:r>
            <a:r>
              <a:rPr lang="en-AU" altLang="en-US" sz="2600" dirty="0" smtClean="0"/>
              <a:t>	  </a:t>
            </a:r>
            <a:r>
              <a:rPr lang="en-AU" altLang="en-US" sz="2000" dirty="0" smtClean="0"/>
              <a:t>p=0.02</a:t>
            </a:r>
          </a:p>
          <a:p>
            <a:pPr eaLnBrk="1" hangingPunct="1">
              <a:lnSpc>
                <a:spcPct val="105000"/>
              </a:lnSpc>
            </a:pPr>
            <a:r>
              <a:rPr lang="en-AU" altLang="en-US" sz="2600" dirty="0" smtClean="0"/>
              <a:t>Reduced monofilament neuropathy:</a:t>
            </a:r>
            <a:r>
              <a:rPr lang="en-AU" altLang="en-US" sz="2600" dirty="0" smtClean="0">
                <a:solidFill>
                  <a:srgbClr val="FF6600"/>
                </a:solidFill>
              </a:rPr>
              <a:t>-17%</a:t>
            </a:r>
            <a:r>
              <a:rPr lang="en-AU" altLang="en-US" sz="2600" dirty="0" smtClean="0"/>
              <a:t>	  </a:t>
            </a:r>
            <a:r>
              <a:rPr lang="en-AU" altLang="en-US" sz="2000" dirty="0" smtClean="0"/>
              <a:t>p=0.02</a:t>
            </a:r>
          </a:p>
          <a:p>
            <a:pPr eaLnBrk="1" hangingPunct="1">
              <a:buFontTx/>
              <a:buNone/>
            </a:pPr>
            <a:endParaRPr lang="en-AU" altLang="en-US" sz="1200" dirty="0" smtClean="0">
              <a:solidFill>
                <a:srgbClr val="FFFF47"/>
              </a:solidFill>
            </a:endParaRPr>
          </a:p>
          <a:p>
            <a:pPr eaLnBrk="1" hangingPunct="1">
              <a:buFontTx/>
              <a:buNone/>
            </a:pPr>
            <a:r>
              <a:rPr lang="en-AU" altLang="en-US" sz="2600" dirty="0" smtClean="0">
                <a:solidFill>
                  <a:schemeClr val="tx2"/>
                </a:solidFill>
              </a:rPr>
              <a:t>ACCORD Lipid Study (n=5518)</a:t>
            </a:r>
          </a:p>
          <a:p>
            <a:pPr eaLnBrk="1" hangingPunct="1">
              <a:lnSpc>
                <a:spcPct val="105000"/>
              </a:lnSpc>
              <a:spcBef>
                <a:spcPct val="10000"/>
              </a:spcBef>
            </a:pPr>
            <a:r>
              <a:rPr lang="en-AU" altLang="en-US" sz="2600" dirty="0" smtClean="0"/>
              <a:t>Reduced CVD in </a:t>
            </a:r>
            <a:r>
              <a:rPr lang="en-AU" altLang="en-US" sz="2600" dirty="0" err="1" smtClean="0"/>
              <a:t>dyslipidemics</a:t>
            </a:r>
            <a:r>
              <a:rPr lang="en-AU" altLang="en-US" sz="2600" dirty="0" smtClean="0"/>
              <a:t>: 	</a:t>
            </a:r>
            <a:r>
              <a:rPr lang="en-AU" altLang="en-US" sz="2600" dirty="0" smtClean="0">
                <a:solidFill>
                  <a:schemeClr val="tx2"/>
                </a:solidFill>
              </a:rPr>
              <a:t>-31%</a:t>
            </a:r>
            <a:r>
              <a:rPr lang="en-AU" altLang="en-US" sz="2600" dirty="0" smtClean="0"/>
              <a:t>	  </a:t>
            </a:r>
            <a:r>
              <a:rPr lang="en-AU" altLang="en-US" sz="2000" dirty="0" smtClean="0"/>
              <a:t>p=0.03</a:t>
            </a:r>
            <a:endParaRPr lang="en-AU" altLang="en-US" sz="2600" dirty="0" smtClean="0"/>
          </a:p>
          <a:p>
            <a:pPr eaLnBrk="1" hangingPunct="1">
              <a:lnSpc>
                <a:spcPct val="105000"/>
              </a:lnSpc>
            </a:pPr>
            <a:r>
              <a:rPr lang="en-AU" altLang="en-US" sz="2600" dirty="0" smtClean="0"/>
              <a:t>Reduced retinopathy endpoints: 	</a:t>
            </a:r>
            <a:r>
              <a:rPr lang="en-AU" altLang="en-US" sz="2600" dirty="0" smtClean="0">
                <a:solidFill>
                  <a:schemeClr val="tx2"/>
                </a:solidFill>
              </a:rPr>
              <a:t>-40%</a:t>
            </a:r>
            <a:r>
              <a:rPr lang="en-AU" altLang="en-US" sz="2600" dirty="0" smtClean="0"/>
              <a:t>	  </a:t>
            </a:r>
            <a:r>
              <a:rPr lang="en-AU" altLang="en-US" sz="2000" dirty="0" smtClean="0"/>
              <a:t>p=0.006</a:t>
            </a:r>
          </a:p>
          <a:p>
            <a:pPr eaLnBrk="1" hangingPunct="1">
              <a:lnSpc>
                <a:spcPct val="105000"/>
              </a:lnSpc>
            </a:pPr>
            <a:r>
              <a:rPr lang="en-AU" altLang="en-US" sz="2600" dirty="0" smtClean="0"/>
              <a:t>Reduced albuminuria development:</a:t>
            </a:r>
            <a:r>
              <a:rPr lang="en-AU" altLang="en-US" sz="2600" dirty="0" smtClean="0">
                <a:solidFill>
                  <a:schemeClr val="tx2"/>
                </a:solidFill>
              </a:rPr>
              <a:t>-12%</a:t>
            </a:r>
            <a:r>
              <a:rPr lang="en-AU" altLang="en-US" sz="2600" dirty="0" smtClean="0"/>
              <a:t>	  </a:t>
            </a:r>
            <a:r>
              <a:rPr lang="en-AU" altLang="en-US" sz="2000" dirty="0" smtClean="0"/>
              <a:t>p=0.01</a:t>
            </a:r>
            <a:endParaRPr lang="en-AU" altLang="en-US" sz="2600" dirty="0" smtClean="0"/>
          </a:p>
        </p:txBody>
      </p:sp>
    </p:spTree>
    <p:extLst>
      <p:ext uri="{BB962C8B-B14F-4D97-AF65-F5344CB8AC3E}">
        <p14:creationId xmlns:p14="http://schemas.microsoft.com/office/powerpoint/2010/main" val="3020777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Cardio –Metabolic Summary</a:t>
            </a:r>
            <a:endParaRPr lang="en-AU" dirty="0"/>
          </a:p>
        </p:txBody>
      </p:sp>
      <p:sp>
        <p:nvSpPr>
          <p:cNvPr id="3" name="Content Placeholder 2"/>
          <p:cNvSpPr>
            <a:spLocks noGrp="1"/>
          </p:cNvSpPr>
          <p:nvPr>
            <p:ph idx="1"/>
          </p:nvPr>
        </p:nvSpPr>
        <p:spPr/>
        <p:txBody>
          <a:bodyPr/>
          <a:lstStyle/>
          <a:p>
            <a:r>
              <a:rPr lang="en-AU" dirty="0" smtClean="0"/>
              <a:t>Major Improvements in Cardiac Outcomes</a:t>
            </a:r>
          </a:p>
          <a:p>
            <a:endParaRPr lang="en-AU" dirty="0"/>
          </a:p>
          <a:p>
            <a:r>
              <a:rPr lang="en-AU" dirty="0" smtClean="0"/>
              <a:t>More Evidence in Cardiology than any other Area of medicine</a:t>
            </a:r>
          </a:p>
          <a:p>
            <a:endParaRPr lang="en-AU" dirty="0" smtClean="0"/>
          </a:p>
          <a:p>
            <a:r>
              <a:rPr lang="en-AU" dirty="0" smtClean="0"/>
              <a:t>NHMRC CTC have been Major Contributor to development of the Evidence Locally and Internationally.</a:t>
            </a:r>
            <a:endParaRPr lang="en-AU" dirty="0"/>
          </a:p>
        </p:txBody>
      </p:sp>
    </p:spTree>
    <p:extLst>
      <p:ext uri="{BB962C8B-B14F-4D97-AF65-F5344CB8AC3E}">
        <p14:creationId xmlns:p14="http://schemas.microsoft.com/office/powerpoint/2010/main" val="165762619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52706693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184" y="379619"/>
            <a:ext cx="8161867" cy="569709"/>
          </a:xfrm>
        </p:spPr>
        <p:txBody>
          <a:bodyPr>
            <a:normAutofit fontScale="90000"/>
          </a:bodyPr>
          <a:lstStyle/>
          <a:p>
            <a:endParaRPr lang="en-AU"/>
          </a:p>
        </p:txBody>
      </p:sp>
      <p:sp>
        <p:nvSpPr>
          <p:cNvPr id="3" name="Content Placeholder 2"/>
          <p:cNvSpPr>
            <a:spLocks noGrp="1"/>
          </p:cNvSpPr>
          <p:nvPr>
            <p:ph idx="1"/>
          </p:nvPr>
        </p:nvSpPr>
        <p:spPr>
          <a:xfrm>
            <a:off x="1263656" y="3749743"/>
            <a:ext cx="9510183" cy="433260"/>
          </a:xfrm>
        </p:spPr>
        <p:txBody>
          <a:bodyPr>
            <a:normAutofit fontScale="85000" lnSpcReduction="20000"/>
          </a:bodyPr>
          <a:lstStyle/>
          <a:p>
            <a:endParaRPr lang="en-AU"/>
          </a:p>
        </p:txBody>
      </p:sp>
      <p:pic>
        <p:nvPicPr>
          <p:cNvPr id="9218" name="Picture 2" descr="H:\Cardiology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7947"/>
            <a:ext cx="12242800" cy="684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02492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609600" y="131779"/>
            <a:ext cx="10972800" cy="866775"/>
          </a:xfrm>
        </p:spPr>
        <p:txBody>
          <a:bodyPr/>
          <a:lstStyle/>
          <a:p>
            <a:pPr eaLnBrk="1" hangingPunct="1">
              <a:defRPr/>
            </a:pPr>
            <a:r>
              <a:rPr lang="en-US" b="1" dirty="0" smtClean="0"/>
              <a:t>The GUSTO-1 Trial</a:t>
            </a:r>
          </a:p>
        </p:txBody>
      </p:sp>
      <p:sp>
        <p:nvSpPr>
          <p:cNvPr id="8195" name="Rectangle 3"/>
          <p:cNvSpPr>
            <a:spLocks noGrp="1" noChangeArrowheads="1"/>
          </p:cNvSpPr>
          <p:nvPr>
            <p:ph type="body" idx="1"/>
          </p:nvPr>
        </p:nvSpPr>
        <p:spPr/>
        <p:txBody>
          <a:bodyPr/>
          <a:lstStyle/>
          <a:p>
            <a:pPr eaLnBrk="1" hangingPunct="1">
              <a:buClr>
                <a:schemeClr val="folHlink"/>
              </a:buClr>
            </a:pPr>
            <a:endParaRPr lang="en-US" sz="2400">
              <a:latin typeface="Arial" pitchFamily="34" charset="0"/>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66" y="1103313"/>
            <a:ext cx="107823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2145314" y="6250056"/>
            <a:ext cx="5052243" cy="33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6" tIns="45665" rIns="91326" bIns="45665">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defTabSz="913311" eaLnBrk="1" fontAlgn="base" hangingPunct="1">
              <a:spcBef>
                <a:spcPct val="0"/>
              </a:spcBef>
              <a:spcAft>
                <a:spcPct val="0"/>
              </a:spcAft>
            </a:pPr>
            <a:r>
              <a:rPr lang="en-AU" sz="1600" dirty="0" smtClean="0">
                <a:solidFill>
                  <a:prstClr val="black"/>
                </a:solidFill>
                <a:latin typeface="Arial" pitchFamily="34" charset="0"/>
                <a:cs typeface="Arial" pitchFamily="34" charset="0"/>
              </a:rPr>
              <a:t>The GUSTO Investigators NEJM 1993; 329: 673-682.</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204" y="6894894"/>
            <a:ext cx="11120967" cy="74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80000" contrast="4000"/>
                    </a14:imgEffect>
                  </a14:imgLayer>
                </a14:imgProps>
              </a:ext>
              <a:ext uri="{28A0092B-C50C-407E-A947-70E740481C1C}">
                <a14:useLocalDpi xmlns:a14="http://schemas.microsoft.com/office/drawing/2010/main" val="0"/>
              </a:ext>
            </a:extLst>
          </a:blip>
          <a:srcRect/>
          <a:stretch>
            <a:fillRect/>
          </a:stretch>
        </p:blipFill>
        <p:spPr bwMode="auto">
          <a:xfrm>
            <a:off x="-1338089" y="6108700"/>
            <a:ext cx="213783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73345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pic>
        <p:nvPicPr>
          <p:cNvPr id="10242" name="Picture 2" descr="John-s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40" y="2525712"/>
            <a:ext cx="1076325" cy="1533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endy-ha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004" y="2754312"/>
            <a:ext cx="1076325" cy="15335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ony-kee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023" y="3072719"/>
            <a:ext cx="1076325" cy="1533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ohn-s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940" y="2514832"/>
            <a:ext cx="1076325"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47244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67" y="-112029"/>
            <a:ext cx="10972800" cy="1228998"/>
          </a:xfrm>
        </p:spPr>
        <p:txBody>
          <a:bodyPr/>
          <a:lstStyle/>
          <a:p>
            <a:r>
              <a:rPr lang="en-AU" dirty="0" smtClean="0"/>
              <a:t>Australian Causes of Death </a:t>
            </a:r>
            <a:endParaRPr lang="en-AU" dirty="0"/>
          </a:p>
        </p:txBody>
      </p:sp>
      <p:sp>
        <p:nvSpPr>
          <p:cNvPr id="3" name="Content Placeholder 2"/>
          <p:cNvSpPr>
            <a:spLocks noGrp="1"/>
          </p:cNvSpPr>
          <p:nvPr>
            <p:ph idx="1"/>
          </p:nvPr>
        </p:nvSpPr>
        <p:spPr/>
        <p:txBody>
          <a:bodyPr/>
          <a:lstStyle/>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5094"/>
            <a:ext cx="12192000" cy="594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21457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Reasons for Decline in Cardiac Mortality</a:t>
            </a:r>
            <a:endParaRPr lang="en-AU" dirty="0"/>
          </a:p>
        </p:txBody>
      </p:sp>
      <p:sp>
        <p:nvSpPr>
          <p:cNvPr id="3" name="Content Placeholder 2"/>
          <p:cNvSpPr>
            <a:spLocks noGrp="1"/>
          </p:cNvSpPr>
          <p:nvPr>
            <p:ph idx="1"/>
          </p:nvPr>
        </p:nvSpPr>
        <p:spPr>
          <a:xfrm>
            <a:off x="326571" y="2098209"/>
            <a:ext cx="11519807" cy="4525963"/>
          </a:xfrm>
        </p:spPr>
        <p:txBody>
          <a:bodyPr>
            <a:normAutofit/>
          </a:bodyPr>
          <a:lstStyle/>
          <a:p>
            <a:r>
              <a:rPr lang="en-AU" dirty="0" smtClean="0"/>
              <a:t>Better Treatments </a:t>
            </a:r>
          </a:p>
          <a:p>
            <a:endParaRPr lang="en-AU" dirty="0"/>
          </a:p>
          <a:p>
            <a:endParaRPr lang="en-AU" dirty="0" smtClean="0"/>
          </a:p>
          <a:p>
            <a:r>
              <a:rPr lang="en-AU" dirty="0" smtClean="0"/>
              <a:t>Risk </a:t>
            </a:r>
            <a:r>
              <a:rPr lang="en-AU" dirty="0"/>
              <a:t>F</a:t>
            </a:r>
            <a:r>
              <a:rPr lang="en-AU" dirty="0" smtClean="0"/>
              <a:t>actor Management</a:t>
            </a:r>
          </a:p>
          <a:p>
            <a:endParaRPr lang="en-AU" dirty="0"/>
          </a:p>
          <a:p>
            <a:endParaRPr lang="en-AU" dirty="0" smtClean="0"/>
          </a:p>
          <a:p>
            <a:pPr marL="0" indent="0">
              <a:buNone/>
            </a:pPr>
            <a:r>
              <a:rPr lang="en-AU" dirty="0" smtClean="0"/>
              <a:t>      NHMRC CTC involved in Landmark Trials to improve both</a:t>
            </a:r>
            <a:endParaRPr lang="en-AU" dirty="0"/>
          </a:p>
        </p:txBody>
      </p:sp>
    </p:spTree>
    <p:extLst>
      <p:ext uri="{BB962C8B-B14F-4D97-AF65-F5344CB8AC3E}">
        <p14:creationId xmlns:p14="http://schemas.microsoft.com/office/powerpoint/2010/main" val="336730519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Acute MI - In Hospital Mortality</a:t>
            </a:r>
            <a:endParaRPr lang="en-AU" b="1" dirty="0"/>
          </a:p>
        </p:txBody>
      </p:sp>
      <p:sp>
        <p:nvSpPr>
          <p:cNvPr id="3" name="Content Placeholder 2"/>
          <p:cNvSpPr>
            <a:spLocks noGrp="1"/>
          </p:cNvSpPr>
          <p:nvPr>
            <p:ph idx="1"/>
          </p:nvPr>
        </p:nvSpPr>
        <p:spPr>
          <a:xfrm>
            <a:off x="1720739" y="2204681"/>
            <a:ext cx="10471265" cy="4525963"/>
          </a:xfrm>
        </p:spPr>
        <p:txBody>
          <a:bodyPr>
            <a:normAutofit/>
          </a:bodyPr>
          <a:lstStyle/>
          <a:p>
            <a:r>
              <a:rPr lang="en-AU" dirty="0" smtClean="0"/>
              <a:t>1980       13%   Pre Fibrinolysis</a:t>
            </a:r>
          </a:p>
          <a:p>
            <a:r>
              <a:rPr lang="en-AU" dirty="0" smtClean="0"/>
              <a:t>1990          8%  Fibrinolysis/Aspirin/Heparin</a:t>
            </a:r>
          </a:p>
          <a:p>
            <a:r>
              <a:rPr lang="en-AU" dirty="0" smtClean="0"/>
              <a:t>2000          6%  PCI/ New </a:t>
            </a:r>
            <a:r>
              <a:rPr lang="en-AU" dirty="0" err="1" smtClean="0"/>
              <a:t>Fibrinolytics</a:t>
            </a:r>
            <a:endParaRPr lang="en-AU" dirty="0" smtClean="0"/>
          </a:p>
          <a:p>
            <a:r>
              <a:rPr lang="en-AU" dirty="0" smtClean="0"/>
              <a:t>2010          3%  Primary PCI/</a:t>
            </a:r>
            <a:r>
              <a:rPr lang="en-AU" dirty="0" err="1" smtClean="0"/>
              <a:t>Pharmaco</a:t>
            </a:r>
            <a:r>
              <a:rPr lang="en-AU" dirty="0" smtClean="0"/>
              <a:t>-Invasive</a:t>
            </a:r>
            <a:endParaRPr lang="en-AU" dirty="0"/>
          </a:p>
        </p:txBody>
      </p: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9484172" y="6410541"/>
            <a:ext cx="1768984" cy="339867"/>
          </a:xfrm>
          <a:prstGeom prst="rect">
            <a:avLst/>
          </a:prstGeom>
        </p:spPr>
      </p:pic>
      <p:pic>
        <p:nvPicPr>
          <p:cNvPr id="9" name="Picture 2" descr="C:\Users\mshaw05\AppData\Local\Microsoft\Windows\Temporary Internet Files\Content.Outlook\50498GXX\Heart Health_cmyk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1787" y="6370322"/>
            <a:ext cx="712519" cy="4623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furcs.flinders.edu.au/pics/Flinders%20Uni%20logo%20-%20medium.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3380" y="6148515"/>
            <a:ext cx="839173" cy="6826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2000"/>
                    </a14:imgEffect>
                    <a14:imgEffect>
                      <a14:brightnessContrast bright="-81000" contrast="4000"/>
                    </a14:imgEffect>
                  </a14:imgLayer>
                </a14:imgProps>
              </a:ext>
              <a:ext uri="{28A0092B-C50C-407E-A947-70E740481C1C}">
                <a14:useLocalDpi xmlns:a14="http://schemas.microsoft.com/office/drawing/2010/main" val="0"/>
              </a:ext>
            </a:extLst>
          </a:blip>
          <a:srcRect/>
          <a:stretch>
            <a:fillRect/>
          </a:stretch>
        </p:blipFill>
        <p:spPr bwMode="auto">
          <a:xfrm>
            <a:off x="-1237733" y="6089689"/>
            <a:ext cx="2141937" cy="75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312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31" y="78799"/>
            <a:ext cx="10980873" cy="5105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a:spLocks noGrp="1" noChangeArrowheads="1"/>
          </p:cNvSpPr>
          <p:nvPr>
            <p:ph idx="1"/>
          </p:nvPr>
        </p:nvSpPr>
        <p:spPr bwMode="auto">
          <a:xfrm>
            <a:off x="4569158" y="1518569"/>
            <a:ext cx="2770455" cy="37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26" tIns="45665" rIns="91326" bIns="45665">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defTabSz="913311" eaLnBrk="1" fontAlgn="base" hangingPunct="1">
              <a:spcBef>
                <a:spcPct val="0"/>
              </a:spcBef>
              <a:spcAft>
                <a:spcPct val="0"/>
              </a:spcAft>
            </a:pPr>
            <a:endParaRPr lang="en-AU" sz="1600" dirty="0" smtClean="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smtClean="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smtClean="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smtClean="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smtClean="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smtClean="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smtClean="0">
              <a:solidFill>
                <a:prstClr val="black"/>
              </a:solidFill>
              <a:latin typeface="Arial" pitchFamily="34" charset="0"/>
              <a:cs typeface="Arial" pitchFamily="34" charset="0"/>
            </a:endParaRPr>
          </a:p>
          <a:p>
            <a:pPr defTabSz="913311" eaLnBrk="1" fontAlgn="base" hangingPunct="1">
              <a:spcBef>
                <a:spcPct val="0"/>
              </a:spcBef>
              <a:spcAft>
                <a:spcPct val="0"/>
              </a:spcAft>
            </a:pPr>
            <a:endParaRPr lang="en-AU" sz="1600" dirty="0">
              <a:solidFill>
                <a:prstClr val="black"/>
              </a:solidFill>
              <a:latin typeface="Arial" pitchFamily="34" charset="0"/>
              <a:cs typeface="Arial" pitchFamily="34" charset="0"/>
            </a:endParaRPr>
          </a:p>
          <a:p>
            <a:pPr marL="0" indent="0" defTabSz="913311" eaLnBrk="1" fontAlgn="base" hangingPunct="1">
              <a:spcBef>
                <a:spcPct val="0"/>
              </a:spcBef>
              <a:spcAft>
                <a:spcPct val="0"/>
              </a:spcAft>
              <a:buNone/>
            </a:pPr>
            <a:r>
              <a:rPr lang="en-AU" sz="1600" dirty="0" smtClean="0">
                <a:solidFill>
                  <a:prstClr val="black"/>
                </a:solidFill>
                <a:latin typeface="Arial" pitchFamily="34" charset="0"/>
                <a:cs typeface="Arial" pitchFamily="34" charset="0"/>
              </a:rPr>
              <a:t>NEJM 1993; 329: 673-682.</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04" y="6175442"/>
            <a:ext cx="1112096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80000" contrast="4000"/>
                    </a14:imgEffect>
                  </a14:imgLayer>
                </a14:imgProps>
              </a:ext>
              <a:ext uri="{28A0092B-C50C-407E-A947-70E740481C1C}">
                <a14:useLocalDpi xmlns:a14="http://schemas.microsoft.com/office/drawing/2010/main" val="0"/>
              </a:ext>
            </a:extLst>
          </a:blip>
          <a:srcRect/>
          <a:stretch>
            <a:fillRect/>
          </a:stretch>
        </p:blipFill>
        <p:spPr bwMode="auto">
          <a:xfrm>
            <a:off x="-1338089" y="6108700"/>
            <a:ext cx="213783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33143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0" y="-66661"/>
            <a:ext cx="7620000" cy="6278563"/>
          </a:xfrm>
          <a:ln cap="flat"/>
          <a:effectLst>
            <a:outerShdw blurRad="63500" dist="89803" dir="2700000" algn="ctr" rotWithShape="0">
              <a:schemeClr val="bg2">
                <a:alpha val="50000"/>
              </a:schemeClr>
            </a:outerShdw>
          </a:effectLst>
        </p:spPr>
        <p:txBody>
          <a:bodyPr anchorCtr="0"/>
          <a:lstStyle/>
          <a:p>
            <a:pPr marL="91326" indent="0">
              <a:lnSpc>
                <a:spcPct val="120000"/>
              </a:lnSpc>
              <a:spcBef>
                <a:spcPct val="0"/>
              </a:spcBef>
              <a:tabLst>
                <a:tab pos="2797016" algn="r"/>
                <a:tab pos="3938652" algn="ctr"/>
                <a:tab pos="6393174" algn="r"/>
              </a:tabLst>
              <a:defRPr/>
            </a:pPr>
            <a:endParaRPr lang="en-US" sz="1800" b="1" dirty="0"/>
          </a:p>
          <a:p>
            <a:pPr marL="91326" indent="0">
              <a:lnSpc>
                <a:spcPct val="120000"/>
              </a:lnSpc>
              <a:spcBef>
                <a:spcPct val="0"/>
              </a:spcBef>
              <a:tabLst>
                <a:tab pos="2797016" algn="r"/>
                <a:tab pos="3938652" algn="ctr"/>
                <a:tab pos="6393174" algn="r"/>
              </a:tabLst>
              <a:defRPr/>
            </a:pPr>
            <a:endParaRPr lang="en-US" sz="1800" b="1" dirty="0"/>
          </a:p>
          <a:p>
            <a:pPr marL="91326" indent="0">
              <a:lnSpc>
                <a:spcPct val="120000"/>
              </a:lnSpc>
              <a:spcBef>
                <a:spcPct val="30000"/>
              </a:spcBef>
              <a:tabLst>
                <a:tab pos="2797016" algn="r"/>
                <a:tab pos="3938652" algn="ctr"/>
                <a:tab pos="6393174" algn="r"/>
              </a:tabLst>
              <a:defRPr/>
            </a:pPr>
            <a:r>
              <a:rPr lang="en-US" sz="1800" b="1" dirty="0"/>
              <a:t>Australia	2,287	59</a:t>
            </a:r>
          </a:p>
          <a:p>
            <a:pPr marL="91326" indent="0">
              <a:lnSpc>
                <a:spcPct val="120000"/>
              </a:lnSpc>
              <a:spcBef>
                <a:spcPct val="0"/>
              </a:spcBef>
              <a:tabLst>
                <a:tab pos="2797016" algn="r"/>
                <a:tab pos="3938652" algn="ctr"/>
                <a:tab pos="6393174" algn="r"/>
              </a:tabLst>
              <a:defRPr/>
            </a:pPr>
            <a:r>
              <a:rPr lang="en-US" sz="1800" b="1" dirty="0"/>
              <a:t>Belgium	2,030	73</a:t>
            </a:r>
          </a:p>
          <a:p>
            <a:pPr marL="91326" indent="0">
              <a:lnSpc>
                <a:spcPct val="120000"/>
              </a:lnSpc>
              <a:spcBef>
                <a:spcPct val="0"/>
              </a:spcBef>
              <a:tabLst>
                <a:tab pos="2797016" algn="r"/>
                <a:tab pos="3938652" algn="ctr"/>
                <a:tab pos="6393174" algn="r"/>
              </a:tabLst>
              <a:defRPr/>
            </a:pPr>
            <a:r>
              <a:rPr lang="en-US" sz="1800" b="1" dirty="0"/>
              <a:t>Canada	2,898	63</a:t>
            </a:r>
          </a:p>
          <a:p>
            <a:pPr marL="91326" indent="0">
              <a:lnSpc>
                <a:spcPct val="120000"/>
              </a:lnSpc>
              <a:spcBef>
                <a:spcPct val="0"/>
              </a:spcBef>
              <a:tabLst>
                <a:tab pos="2797016" algn="r"/>
                <a:tab pos="3938652" algn="ctr"/>
                <a:tab pos="6393174" algn="r"/>
              </a:tabLst>
              <a:defRPr/>
            </a:pPr>
            <a:r>
              <a:rPr lang="en-US" sz="1800" b="1" dirty="0"/>
              <a:t>France	1,239	62</a:t>
            </a:r>
          </a:p>
          <a:p>
            <a:pPr marL="91326" indent="0">
              <a:lnSpc>
                <a:spcPct val="120000"/>
              </a:lnSpc>
              <a:spcBef>
                <a:spcPct val="0"/>
              </a:spcBef>
              <a:tabLst>
                <a:tab pos="2797016" algn="r"/>
                <a:tab pos="3938652" algn="ctr"/>
                <a:tab pos="6393174" algn="r"/>
              </a:tabLst>
              <a:defRPr/>
            </a:pPr>
            <a:r>
              <a:rPr lang="en-US" sz="1800" b="1" dirty="0"/>
              <a:t>Germany	1,282	73</a:t>
            </a:r>
          </a:p>
          <a:p>
            <a:pPr marL="91326" indent="0">
              <a:lnSpc>
                <a:spcPct val="120000"/>
              </a:lnSpc>
              <a:spcBef>
                <a:spcPct val="0"/>
              </a:spcBef>
              <a:tabLst>
                <a:tab pos="2797016" algn="r"/>
                <a:tab pos="3938652" algn="ctr"/>
                <a:tab pos="6393174" algn="r"/>
              </a:tabLst>
              <a:defRPr/>
            </a:pPr>
            <a:r>
              <a:rPr lang="en-US" sz="1800" b="1" dirty="0"/>
              <a:t>Ireland	185	13</a:t>
            </a:r>
          </a:p>
          <a:p>
            <a:pPr marL="91326" indent="0">
              <a:lnSpc>
                <a:spcPct val="120000"/>
              </a:lnSpc>
              <a:spcBef>
                <a:spcPct val="0"/>
              </a:spcBef>
              <a:tabLst>
                <a:tab pos="2797016" algn="r"/>
                <a:tab pos="3938652" algn="ctr"/>
                <a:tab pos="6393174" algn="r"/>
              </a:tabLst>
              <a:defRPr/>
            </a:pPr>
            <a:r>
              <a:rPr lang="en-US" sz="1800" b="1" dirty="0"/>
              <a:t>Israel	2,944	25</a:t>
            </a:r>
          </a:p>
          <a:p>
            <a:pPr marL="91326" indent="0">
              <a:lnSpc>
                <a:spcPct val="120000"/>
              </a:lnSpc>
              <a:spcBef>
                <a:spcPct val="0"/>
              </a:spcBef>
              <a:tabLst>
                <a:tab pos="2797016" algn="r"/>
                <a:tab pos="3938652" algn="ctr"/>
                <a:tab pos="6393174" algn="r"/>
              </a:tabLst>
              <a:defRPr/>
            </a:pPr>
            <a:r>
              <a:rPr lang="en-US" sz="1800" b="1" dirty="0"/>
              <a:t>Netherlands	2,299	43</a:t>
            </a:r>
          </a:p>
          <a:p>
            <a:pPr marL="91326" indent="0">
              <a:lnSpc>
                <a:spcPct val="120000"/>
              </a:lnSpc>
              <a:spcBef>
                <a:spcPct val="0"/>
              </a:spcBef>
              <a:tabLst>
                <a:tab pos="2797016" algn="r"/>
                <a:tab pos="3938652" algn="ctr"/>
                <a:tab pos="6393174" algn="r"/>
              </a:tabLst>
              <a:defRPr/>
            </a:pPr>
            <a:r>
              <a:rPr lang="en-US" sz="1800" b="1" dirty="0"/>
              <a:t>New Zealand	666	17</a:t>
            </a:r>
          </a:p>
          <a:p>
            <a:pPr marL="91326" indent="0">
              <a:lnSpc>
                <a:spcPct val="120000"/>
              </a:lnSpc>
              <a:spcBef>
                <a:spcPct val="0"/>
              </a:spcBef>
              <a:tabLst>
                <a:tab pos="2797016" algn="r"/>
                <a:tab pos="3938652" algn="ctr"/>
                <a:tab pos="6393174" algn="r"/>
              </a:tabLst>
              <a:defRPr/>
            </a:pPr>
            <a:r>
              <a:rPr lang="en-US" sz="1800" b="1" dirty="0"/>
              <a:t>Poland	360	15</a:t>
            </a:r>
          </a:p>
          <a:p>
            <a:pPr marL="91326" indent="0">
              <a:lnSpc>
                <a:spcPct val="120000"/>
              </a:lnSpc>
              <a:spcBef>
                <a:spcPct val="0"/>
              </a:spcBef>
              <a:tabLst>
                <a:tab pos="2797016" algn="r"/>
                <a:tab pos="3938652" algn="ctr"/>
                <a:tab pos="6393174" algn="r"/>
              </a:tabLst>
              <a:defRPr/>
            </a:pPr>
            <a:r>
              <a:rPr lang="en-US" sz="1800" b="1" dirty="0"/>
              <a:t>Spain	467	13</a:t>
            </a:r>
          </a:p>
          <a:p>
            <a:pPr marL="91326" indent="0">
              <a:lnSpc>
                <a:spcPct val="120000"/>
              </a:lnSpc>
              <a:spcBef>
                <a:spcPct val="0"/>
              </a:spcBef>
              <a:tabLst>
                <a:tab pos="2797016" algn="r"/>
                <a:tab pos="3938652" algn="ctr"/>
                <a:tab pos="6393174" algn="r"/>
              </a:tabLst>
              <a:defRPr/>
            </a:pPr>
            <a:r>
              <a:rPr lang="en-US" sz="1800" b="1" dirty="0"/>
              <a:t>Switzerland	209	6</a:t>
            </a:r>
          </a:p>
          <a:p>
            <a:pPr marL="91326" indent="0">
              <a:lnSpc>
                <a:spcPct val="120000"/>
              </a:lnSpc>
              <a:spcBef>
                <a:spcPct val="0"/>
              </a:spcBef>
              <a:tabLst>
                <a:tab pos="2797016" algn="r"/>
                <a:tab pos="3938652" algn="ctr"/>
                <a:tab pos="6393174" algn="r"/>
              </a:tabLst>
              <a:defRPr/>
            </a:pPr>
            <a:r>
              <a:rPr lang="en-US" sz="1800" b="1" dirty="0"/>
              <a:t>United Kingdom	1,050	22</a:t>
            </a:r>
          </a:p>
          <a:p>
            <a:pPr marL="91326" indent="0">
              <a:lnSpc>
                <a:spcPct val="120000"/>
              </a:lnSpc>
              <a:spcBef>
                <a:spcPct val="0"/>
              </a:spcBef>
              <a:tabLst>
                <a:tab pos="2797016" algn="r"/>
                <a:tab pos="3938652" algn="ctr"/>
                <a:tab pos="6393174" algn="r"/>
              </a:tabLst>
              <a:defRPr/>
            </a:pPr>
            <a:r>
              <a:rPr lang="en-US" sz="1800" b="1" dirty="0"/>
              <a:t>United States        23,105              597         		                             </a:t>
            </a:r>
          </a:p>
          <a:p>
            <a:pPr marL="91326" indent="0">
              <a:lnSpc>
                <a:spcPct val="120000"/>
              </a:lnSpc>
              <a:spcBef>
                <a:spcPct val="0"/>
              </a:spcBef>
              <a:buNone/>
              <a:tabLst>
                <a:tab pos="2797016" algn="r"/>
                <a:tab pos="3938652" algn="ctr"/>
                <a:tab pos="6393174" algn="r"/>
              </a:tabLst>
              <a:defRPr/>
            </a:pPr>
            <a:r>
              <a:rPr lang="en-US" sz="2400" b="1" dirty="0">
                <a:solidFill>
                  <a:srgbClr val="FF0000"/>
                </a:solidFill>
              </a:rPr>
              <a:t>TOTAL	         41,021	1081</a:t>
            </a:r>
          </a:p>
        </p:txBody>
      </p:sp>
      <p:sp>
        <p:nvSpPr>
          <p:cNvPr id="6147" name="Rectangle 3"/>
          <p:cNvSpPr>
            <a:spLocks noGrp="1" noChangeArrowheads="1"/>
          </p:cNvSpPr>
          <p:nvPr>
            <p:ph type="title"/>
          </p:nvPr>
        </p:nvSpPr>
        <p:spPr>
          <a:xfrm>
            <a:off x="1" y="1222375"/>
            <a:ext cx="4379384" cy="1098550"/>
          </a:xfrm>
        </p:spPr>
        <p:txBody>
          <a:bodyPr>
            <a:normAutofit fontScale="90000"/>
          </a:bodyPr>
          <a:lstStyle/>
          <a:p>
            <a:pPr algn="l">
              <a:defRPr/>
            </a:pPr>
            <a:r>
              <a:rPr lang="en-US" b="1" dirty="0" smtClean="0"/>
              <a:t>GUSTO</a:t>
            </a:r>
            <a:br>
              <a:rPr lang="en-US" b="1" dirty="0" smtClean="0"/>
            </a:br>
            <a:r>
              <a:rPr lang="en-US" b="1" dirty="0" smtClean="0"/>
              <a:t>Final</a:t>
            </a:r>
            <a:r>
              <a:rPr lang="en-US" b="1" dirty="0"/>
              <a:t/>
            </a:r>
            <a:br>
              <a:rPr lang="en-US" b="1" dirty="0"/>
            </a:br>
            <a:r>
              <a:rPr lang="en-US" b="1" dirty="0"/>
              <a:t>Enrollment</a:t>
            </a:r>
          </a:p>
        </p:txBody>
      </p:sp>
      <p:sp>
        <p:nvSpPr>
          <p:cNvPr id="6148" name="Rectangle 4"/>
          <p:cNvSpPr>
            <a:spLocks noChangeArrowheads="1"/>
          </p:cNvSpPr>
          <p:nvPr/>
        </p:nvSpPr>
        <p:spPr bwMode="auto">
          <a:xfrm>
            <a:off x="7315200" y="7"/>
            <a:ext cx="1475317" cy="643657"/>
          </a:xfrm>
          <a:prstGeom prst="rect">
            <a:avLst/>
          </a:prstGeom>
          <a:noFill/>
          <a:ln w="25400">
            <a:noFill/>
            <a:miter lim="800000"/>
            <a:headEnd/>
            <a:tailEnd/>
          </a:ln>
          <a:effectLst/>
        </p:spPr>
        <p:txBody>
          <a:bodyPr lIns="90379" tIns="44396" rIns="90379" bIns="44396">
            <a:spAutoFit/>
          </a:bodyPr>
          <a:lstStyle/>
          <a:p>
            <a:pPr algn="ctr" defTabSz="913311" eaLnBrk="0" fontAlgn="base" hangingPunct="0">
              <a:spcBef>
                <a:spcPct val="0"/>
              </a:spcBef>
              <a:spcAft>
                <a:spcPct val="0"/>
              </a:spcAft>
              <a:defRPr/>
            </a:pPr>
            <a:r>
              <a:rPr lang="en-US" b="1" dirty="0">
                <a:solidFill>
                  <a:prstClr val="black"/>
                </a:solidFill>
                <a:sym typeface="Arial" pitchFamily="34" charset="0"/>
              </a:rPr>
              <a:t># Pts.</a:t>
            </a:r>
          </a:p>
          <a:p>
            <a:pPr algn="ctr" defTabSz="913311" eaLnBrk="0" fontAlgn="base" hangingPunct="0">
              <a:spcBef>
                <a:spcPct val="0"/>
              </a:spcBef>
              <a:spcAft>
                <a:spcPct val="0"/>
              </a:spcAft>
              <a:defRPr/>
            </a:pPr>
            <a:r>
              <a:rPr lang="en-US" b="1" dirty="0">
                <a:solidFill>
                  <a:prstClr val="black"/>
                </a:solidFill>
                <a:sym typeface="Arial" pitchFamily="34" charset="0"/>
              </a:rPr>
              <a:t>Enrolled</a:t>
            </a:r>
          </a:p>
        </p:txBody>
      </p:sp>
      <p:sp>
        <p:nvSpPr>
          <p:cNvPr id="6149" name="Rectangle 5"/>
          <p:cNvSpPr>
            <a:spLocks noChangeArrowheads="1"/>
          </p:cNvSpPr>
          <p:nvPr/>
        </p:nvSpPr>
        <p:spPr bwMode="auto">
          <a:xfrm>
            <a:off x="9576210" y="12"/>
            <a:ext cx="1375157" cy="643657"/>
          </a:xfrm>
          <a:prstGeom prst="rect">
            <a:avLst/>
          </a:prstGeom>
          <a:noFill/>
          <a:ln w="25400">
            <a:noFill/>
            <a:miter lim="800000"/>
            <a:headEnd/>
            <a:tailEnd/>
          </a:ln>
          <a:effectLst/>
        </p:spPr>
        <p:txBody>
          <a:bodyPr wrap="none" lIns="90379" tIns="44396" rIns="90379" bIns="44396">
            <a:spAutoFit/>
          </a:bodyPr>
          <a:lstStyle/>
          <a:p>
            <a:pPr algn="ctr" defTabSz="913311" eaLnBrk="0" fontAlgn="base" hangingPunct="0">
              <a:spcBef>
                <a:spcPct val="0"/>
              </a:spcBef>
              <a:spcAft>
                <a:spcPct val="0"/>
              </a:spcAft>
              <a:defRPr/>
            </a:pPr>
            <a:r>
              <a:rPr lang="en-US" b="1" dirty="0">
                <a:solidFill>
                  <a:prstClr val="black"/>
                </a:solidFill>
                <a:sym typeface="Arial" pitchFamily="34" charset="0"/>
              </a:rPr>
              <a:t># Enrolling</a:t>
            </a:r>
          </a:p>
          <a:p>
            <a:pPr algn="ctr" defTabSz="913311" eaLnBrk="0" fontAlgn="base" hangingPunct="0">
              <a:spcBef>
                <a:spcPct val="0"/>
              </a:spcBef>
              <a:spcAft>
                <a:spcPct val="0"/>
              </a:spcAft>
              <a:defRPr/>
            </a:pPr>
            <a:r>
              <a:rPr lang="en-US" b="1" dirty="0">
                <a:solidFill>
                  <a:prstClr val="black"/>
                </a:solidFill>
                <a:sym typeface="Arial" pitchFamily="34" charset="0"/>
              </a:rPr>
              <a:t>Centers</a:t>
            </a:r>
          </a:p>
        </p:txBody>
      </p:sp>
      <p:sp>
        <p:nvSpPr>
          <p:cNvPr id="6150" name="AutoShape 6"/>
          <p:cNvSpPr>
            <a:spLocks noChangeArrowheads="1"/>
          </p:cNvSpPr>
          <p:nvPr/>
        </p:nvSpPr>
        <p:spPr bwMode="auto">
          <a:xfrm>
            <a:off x="406445" y="3048002"/>
            <a:ext cx="2979867" cy="1319033"/>
          </a:xfrm>
          <a:prstGeom prst="star16">
            <a:avLst>
              <a:gd name="adj" fmla="val 37500"/>
            </a:avLst>
          </a:prstGeom>
          <a:solidFill>
            <a:srgbClr val="D91919"/>
          </a:solidFill>
          <a:ln w="25400">
            <a:noFill/>
            <a:miter lim="800000"/>
            <a:headEnd/>
            <a:tailEnd/>
          </a:ln>
          <a:effectLst>
            <a:outerShdw blurRad="63500" dist="89803" dir="2700000" algn="ctr" rotWithShape="0">
              <a:schemeClr val="bg2">
                <a:alpha val="50000"/>
              </a:schemeClr>
            </a:outerShdw>
          </a:effectLst>
        </p:spPr>
        <p:txBody>
          <a:bodyPr wrap="none" lIns="90379" tIns="44396" rIns="90379" bIns="44396">
            <a:spAutoFit/>
          </a:bodyPr>
          <a:lstStyle/>
          <a:p>
            <a:pPr defTabSz="913311" eaLnBrk="0" fontAlgn="base" hangingPunct="0">
              <a:spcBef>
                <a:spcPct val="0"/>
              </a:spcBef>
              <a:spcAft>
                <a:spcPct val="0"/>
              </a:spcAft>
              <a:defRPr/>
            </a:pPr>
            <a:r>
              <a:rPr lang="en-US" sz="4000" b="1" dirty="0">
                <a:solidFill>
                  <a:srgbClr val="FFFFFF"/>
                </a:solidFill>
                <a:effectLst>
                  <a:outerShdw blurRad="38100" dist="38100" dir="2700000" algn="tl">
                    <a:srgbClr val="000000"/>
                  </a:outerShdw>
                </a:effectLst>
                <a:latin typeface="Times New Roman" charset="0"/>
                <a:sym typeface="Arial" pitchFamily="34" charset="0"/>
              </a:rPr>
              <a:t>41,021</a:t>
            </a:r>
          </a:p>
        </p:txBody>
      </p:sp>
      <p:sp>
        <p:nvSpPr>
          <p:cNvPr id="6151" name="Line 7"/>
          <p:cNvSpPr>
            <a:spLocks noChangeShapeType="1"/>
          </p:cNvSpPr>
          <p:nvPr/>
        </p:nvSpPr>
        <p:spPr bwMode="auto">
          <a:xfrm>
            <a:off x="7315200" y="667000"/>
            <a:ext cx="3769784" cy="0"/>
          </a:xfrm>
          <a:prstGeom prst="line">
            <a:avLst/>
          </a:prstGeom>
          <a:noFill/>
          <a:ln w="12700">
            <a:solidFill>
              <a:schemeClr val="folHlink"/>
            </a:solidFill>
            <a:round/>
            <a:headEnd/>
            <a:tailEnd/>
          </a:ln>
          <a:effectLst/>
        </p:spPr>
        <p:txBody>
          <a:bodyPr lIns="91326" tIns="45665" rIns="91326" bIns="45665"/>
          <a:lstStyle/>
          <a:p>
            <a:pPr defTabSz="913311" eaLnBrk="0" fontAlgn="base" hangingPunct="0">
              <a:spcBef>
                <a:spcPct val="0"/>
              </a:spcBef>
              <a:spcAft>
                <a:spcPct val="0"/>
              </a:spcAft>
              <a:defRPr/>
            </a:pPr>
            <a:endParaRPr lang="en-US" sz="1600" dirty="0">
              <a:solidFill>
                <a:srgbClr val="5656C7"/>
              </a:solidFill>
              <a:effectLst>
                <a:outerShdw blurRad="38100" dist="38100" dir="2700000" algn="tl">
                  <a:srgbClr val="000000">
                    <a:alpha val="43137"/>
                  </a:srgbClr>
                </a:outerShdw>
              </a:effectLst>
              <a:sym typeface="Arial"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04" y="6175442"/>
            <a:ext cx="1112096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0000" contrast="4000"/>
                    </a14:imgEffect>
                  </a14:imgLayer>
                </a14:imgProps>
              </a:ext>
              <a:ext uri="{28A0092B-C50C-407E-A947-70E740481C1C}">
                <a14:useLocalDpi xmlns:a14="http://schemas.microsoft.com/office/drawing/2010/main" val="0"/>
              </a:ext>
            </a:extLst>
          </a:blip>
          <a:srcRect/>
          <a:stretch>
            <a:fillRect/>
          </a:stretch>
        </p:blipFill>
        <p:spPr bwMode="auto">
          <a:xfrm>
            <a:off x="-1338089" y="6108700"/>
            <a:ext cx="213783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9541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28" y="111358"/>
            <a:ext cx="10972800" cy="1143000"/>
          </a:xfrm>
        </p:spPr>
        <p:txBody>
          <a:bodyPr/>
          <a:lstStyle/>
          <a:p>
            <a:r>
              <a:rPr lang="en-AU" dirty="0" smtClean="0"/>
              <a:t>Coronary Artery Reperfusion in STEMI </a:t>
            </a:r>
            <a:endParaRPr lang="en-AU" dirty="0"/>
          </a:p>
        </p:txBody>
      </p:sp>
      <p:pic>
        <p:nvPicPr>
          <p:cNvPr id="4" name="Picture 2" descr="MK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0532" y="1330779"/>
            <a:ext cx="9975272" cy="497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3623504" y="6602181"/>
            <a:ext cx="8784167" cy="2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Garamond"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Garamond"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Garamond"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Garamond"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Garamond"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Garamond"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Garamond"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Garamond"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Garamond" pitchFamily="18" charset="0"/>
              </a:defRPr>
            </a:lvl9pPr>
          </a:lstStyle>
          <a:p>
            <a:pPr defTabSz="913311" eaLnBrk="1" fontAlgn="base" hangingPunct="1">
              <a:lnSpc>
                <a:spcPct val="97000"/>
              </a:lnSpc>
              <a:spcBef>
                <a:spcPct val="0"/>
              </a:spcBef>
              <a:spcAft>
                <a:spcPct val="0"/>
              </a:spcAft>
              <a:buClr>
                <a:srgbClr val="000000"/>
              </a:buClr>
              <a:buSzPct val="100000"/>
            </a:pPr>
            <a:r>
              <a:rPr lang="en-GB" b="1" dirty="0" err="1" smtClean="0">
                <a:solidFill>
                  <a:prstClr val="black"/>
                </a:solidFill>
                <a:latin typeface="Sans Serif"/>
              </a:rPr>
              <a:t>Simes</a:t>
            </a:r>
            <a:r>
              <a:rPr lang="en-GB" b="1" dirty="0" smtClean="0">
                <a:solidFill>
                  <a:prstClr val="black"/>
                </a:solidFill>
                <a:latin typeface="Sans Serif"/>
              </a:rPr>
              <a:t> RJ et al. Circulation 1995;91:1923-1928</a:t>
            </a:r>
          </a:p>
        </p:txBody>
      </p:sp>
      <p:pic>
        <p:nvPicPr>
          <p:cNvPr id="6" name="Picture 2" descr="John-s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 y="2620966"/>
            <a:ext cx="1735360" cy="231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72152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346076" y="1915060"/>
            <a:ext cx="11686117" cy="3887788"/>
            <a:chOff x="144" y="1200"/>
            <a:chExt cx="5521" cy="2449"/>
          </a:xfrm>
          <a:solidFill>
            <a:schemeClr val="bg1">
              <a:lumMod val="50000"/>
            </a:schemeClr>
          </a:solidFill>
        </p:grpSpPr>
        <p:sp>
          <p:nvSpPr>
            <p:cNvPr id="55337" name="Freeform 3"/>
            <p:cNvSpPr>
              <a:spLocks/>
            </p:cNvSpPr>
            <p:nvPr/>
          </p:nvSpPr>
          <p:spPr bwMode="auto">
            <a:xfrm>
              <a:off x="2924" y="1887"/>
              <a:ext cx="31" cy="33"/>
            </a:xfrm>
            <a:custGeom>
              <a:avLst/>
              <a:gdLst>
                <a:gd name="T0" fmla="*/ 30 w 31"/>
                <a:gd name="T1" fmla="*/ 1 h 33"/>
                <a:gd name="T2" fmla="*/ 30 w 31"/>
                <a:gd name="T3" fmla="*/ 28 h 33"/>
                <a:gd name="T4" fmla="*/ 20 w 31"/>
                <a:gd name="T5" fmla="*/ 32 h 33"/>
                <a:gd name="T6" fmla="*/ 0 w 31"/>
                <a:gd name="T7" fmla="*/ 6 h 33"/>
                <a:gd name="T8" fmla="*/ 11 w 31"/>
                <a:gd name="T9" fmla="*/ 0 h 33"/>
                <a:gd name="T10" fmla="*/ 30 w 31"/>
                <a:gd name="T11" fmla="*/ 1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3">
                  <a:moveTo>
                    <a:pt x="30" y="1"/>
                  </a:moveTo>
                  <a:lnTo>
                    <a:pt x="30" y="28"/>
                  </a:lnTo>
                  <a:lnTo>
                    <a:pt x="20" y="32"/>
                  </a:lnTo>
                  <a:lnTo>
                    <a:pt x="0" y="6"/>
                  </a:lnTo>
                  <a:lnTo>
                    <a:pt x="11" y="0"/>
                  </a:lnTo>
                  <a:lnTo>
                    <a:pt x="30" y="1"/>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38" name="Freeform 4"/>
            <p:cNvSpPr>
              <a:spLocks/>
            </p:cNvSpPr>
            <p:nvPr/>
          </p:nvSpPr>
          <p:spPr bwMode="auto">
            <a:xfrm>
              <a:off x="2870" y="1833"/>
              <a:ext cx="28" cy="44"/>
            </a:xfrm>
            <a:custGeom>
              <a:avLst/>
              <a:gdLst>
                <a:gd name="T0" fmla="*/ 27 w 28"/>
                <a:gd name="T1" fmla="*/ 0 h 44"/>
                <a:gd name="T2" fmla="*/ 0 w 28"/>
                <a:gd name="T3" fmla="*/ 7 h 44"/>
                <a:gd name="T4" fmla="*/ 3 w 28"/>
                <a:gd name="T5" fmla="*/ 43 h 44"/>
                <a:gd name="T6" fmla="*/ 22 w 28"/>
                <a:gd name="T7" fmla="*/ 38 h 44"/>
                <a:gd name="T8" fmla="*/ 27 w 2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4">
                  <a:moveTo>
                    <a:pt x="27" y="0"/>
                  </a:moveTo>
                  <a:lnTo>
                    <a:pt x="0" y="7"/>
                  </a:lnTo>
                  <a:lnTo>
                    <a:pt x="3" y="43"/>
                  </a:lnTo>
                  <a:lnTo>
                    <a:pt x="22" y="38"/>
                  </a:lnTo>
                  <a:lnTo>
                    <a:pt x="27"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grpSp>
          <p:nvGrpSpPr>
            <p:cNvPr id="55339" name="Group 5"/>
            <p:cNvGrpSpPr>
              <a:grpSpLocks/>
            </p:cNvGrpSpPr>
            <p:nvPr/>
          </p:nvGrpSpPr>
          <p:grpSpPr bwMode="auto">
            <a:xfrm>
              <a:off x="144" y="1200"/>
              <a:ext cx="5521" cy="2449"/>
              <a:chOff x="144" y="1200"/>
              <a:chExt cx="5521" cy="2449"/>
            </a:xfrm>
            <a:grpFill/>
          </p:grpSpPr>
          <p:grpSp>
            <p:nvGrpSpPr>
              <p:cNvPr id="55340" name="Group 6"/>
              <p:cNvGrpSpPr>
                <a:grpSpLocks/>
              </p:cNvGrpSpPr>
              <p:nvPr/>
            </p:nvGrpSpPr>
            <p:grpSpPr bwMode="auto">
              <a:xfrm>
                <a:off x="2348" y="1203"/>
                <a:ext cx="3317" cy="2278"/>
                <a:chOff x="2348" y="1203"/>
                <a:chExt cx="3317" cy="2278"/>
              </a:xfrm>
              <a:grpFill/>
            </p:grpSpPr>
            <p:grpSp>
              <p:nvGrpSpPr>
                <p:cNvPr id="55348" name="Group 7"/>
                <p:cNvGrpSpPr>
                  <a:grpSpLocks/>
                </p:cNvGrpSpPr>
                <p:nvPr/>
              </p:nvGrpSpPr>
              <p:grpSpPr bwMode="auto">
                <a:xfrm>
                  <a:off x="5178" y="2648"/>
                  <a:ext cx="487" cy="833"/>
                  <a:chOff x="5178" y="2648"/>
                  <a:chExt cx="487" cy="833"/>
                </a:xfrm>
                <a:grpFill/>
              </p:grpSpPr>
              <p:grpSp>
                <p:nvGrpSpPr>
                  <p:cNvPr id="55372" name="Group 8"/>
                  <p:cNvGrpSpPr>
                    <a:grpSpLocks/>
                  </p:cNvGrpSpPr>
                  <p:nvPr/>
                </p:nvGrpSpPr>
                <p:grpSpPr bwMode="auto">
                  <a:xfrm>
                    <a:off x="5178" y="3233"/>
                    <a:ext cx="487" cy="248"/>
                    <a:chOff x="5178" y="3233"/>
                    <a:chExt cx="487" cy="248"/>
                  </a:xfrm>
                  <a:grpFill/>
                </p:grpSpPr>
                <p:sp>
                  <p:nvSpPr>
                    <p:cNvPr id="55374" name="Freeform 9"/>
                    <p:cNvSpPr>
                      <a:spLocks/>
                    </p:cNvSpPr>
                    <p:nvPr/>
                  </p:nvSpPr>
                  <p:spPr bwMode="auto">
                    <a:xfrm>
                      <a:off x="5587" y="3233"/>
                      <a:ext cx="78" cy="149"/>
                    </a:xfrm>
                    <a:custGeom>
                      <a:avLst/>
                      <a:gdLst>
                        <a:gd name="T0" fmla="*/ 24 w 78"/>
                        <a:gd name="T1" fmla="*/ 1 h 149"/>
                        <a:gd name="T2" fmla="*/ 33 w 78"/>
                        <a:gd name="T3" fmla="*/ 0 h 149"/>
                        <a:gd name="T4" fmla="*/ 46 w 78"/>
                        <a:gd name="T5" fmla="*/ 15 h 149"/>
                        <a:gd name="T6" fmla="*/ 44 w 78"/>
                        <a:gd name="T7" fmla="*/ 61 h 149"/>
                        <a:gd name="T8" fmla="*/ 53 w 78"/>
                        <a:gd name="T9" fmla="*/ 61 h 149"/>
                        <a:gd name="T10" fmla="*/ 56 w 78"/>
                        <a:gd name="T11" fmla="*/ 67 h 149"/>
                        <a:gd name="T12" fmla="*/ 59 w 78"/>
                        <a:gd name="T13" fmla="*/ 77 h 149"/>
                        <a:gd name="T14" fmla="*/ 61 w 78"/>
                        <a:gd name="T15" fmla="*/ 84 h 149"/>
                        <a:gd name="T16" fmla="*/ 68 w 78"/>
                        <a:gd name="T17" fmla="*/ 81 h 149"/>
                        <a:gd name="T18" fmla="*/ 75 w 78"/>
                        <a:gd name="T19" fmla="*/ 71 h 149"/>
                        <a:gd name="T20" fmla="*/ 77 w 78"/>
                        <a:gd name="T21" fmla="*/ 77 h 149"/>
                        <a:gd name="T22" fmla="*/ 72 w 78"/>
                        <a:gd name="T23" fmla="*/ 86 h 149"/>
                        <a:gd name="T24" fmla="*/ 68 w 78"/>
                        <a:gd name="T25" fmla="*/ 91 h 149"/>
                        <a:gd name="T26" fmla="*/ 67 w 78"/>
                        <a:gd name="T27" fmla="*/ 104 h 149"/>
                        <a:gd name="T28" fmla="*/ 57 w 78"/>
                        <a:gd name="T29" fmla="*/ 110 h 149"/>
                        <a:gd name="T30" fmla="*/ 52 w 78"/>
                        <a:gd name="T31" fmla="*/ 112 h 149"/>
                        <a:gd name="T32" fmla="*/ 44 w 78"/>
                        <a:gd name="T33" fmla="*/ 117 h 149"/>
                        <a:gd name="T34" fmla="*/ 42 w 78"/>
                        <a:gd name="T35" fmla="*/ 125 h 149"/>
                        <a:gd name="T36" fmla="*/ 44 w 78"/>
                        <a:gd name="T37" fmla="*/ 130 h 149"/>
                        <a:gd name="T38" fmla="*/ 46 w 78"/>
                        <a:gd name="T39" fmla="*/ 140 h 149"/>
                        <a:gd name="T40" fmla="*/ 37 w 78"/>
                        <a:gd name="T41" fmla="*/ 143 h 149"/>
                        <a:gd name="T42" fmla="*/ 30 w 78"/>
                        <a:gd name="T43" fmla="*/ 146 h 149"/>
                        <a:gd name="T44" fmla="*/ 24 w 78"/>
                        <a:gd name="T45" fmla="*/ 148 h 149"/>
                        <a:gd name="T46" fmla="*/ 20 w 78"/>
                        <a:gd name="T47" fmla="*/ 146 h 149"/>
                        <a:gd name="T48" fmla="*/ 11 w 78"/>
                        <a:gd name="T49" fmla="*/ 143 h 149"/>
                        <a:gd name="T50" fmla="*/ 8 w 78"/>
                        <a:gd name="T51" fmla="*/ 140 h 149"/>
                        <a:gd name="T52" fmla="*/ 11 w 78"/>
                        <a:gd name="T53" fmla="*/ 132 h 149"/>
                        <a:gd name="T54" fmla="*/ 19 w 78"/>
                        <a:gd name="T55" fmla="*/ 130 h 149"/>
                        <a:gd name="T56" fmla="*/ 24 w 78"/>
                        <a:gd name="T57" fmla="*/ 120 h 149"/>
                        <a:gd name="T58" fmla="*/ 24 w 78"/>
                        <a:gd name="T59" fmla="*/ 116 h 149"/>
                        <a:gd name="T60" fmla="*/ 19 w 78"/>
                        <a:gd name="T61" fmla="*/ 112 h 149"/>
                        <a:gd name="T62" fmla="*/ 11 w 78"/>
                        <a:gd name="T63" fmla="*/ 106 h 149"/>
                        <a:gd name="T64" fmla="*/ 5 w 78"/>
                        <a:gd name="T65" fmla="*/ 106 h 149"/>
                        <a:gd name="T66" fmla="*/ 1 w 78"/>
                        <a:gd name="T67" fmla="*/ 104 h 149"/>
                        <a:gd name="T68" fmla="*/ 0 w 78"/>
                        <a:gd name="T69" fmla="*/ 97 h 149"/>
                        <a:gd name="T70" fmla="*/ 1 w 78"/>
                        <a:gd name="T71" fmla="*/ 94 h 149"/>
                        <a:gd name="T72" fmla="*/ 5 w 78"/>
                        <a:gd name="T73" fmla="*/ 94 h 149"/>
                        <a:gd name="T74" fmla="*/ 11 w 78"/>
                        <a:gd name="T75" fmla="*/ 91 h 149"/>
                        <a:gd name="T76" fmla="*/ 19 w 78"/>
                        <a:gd name="T77" fmla="*/ 86 h 149"/>
                        <a:gd name="T78" fmla="*/ 23 w 78"/>
                        <a:gd name="T79" fmla="*/ 84 h 149"/>
                        <a:gd name="T80" fmla="*/ 27 w 78"/>
                        <a:gd name="T81" fmla="*/ 61 h 149"/>
                        <a:gd name="T82" fmla="*/ 23 w 78"/>
                        <a:gd name="T83" fmla="*/ 56 h 149"/>
                        <a:gd name="T84" fmla="*/ 17 w 78"/>
                        <a:gd name="T85" fmla="*/ 51 h 149"/>
                        <a:gd name="T86" fmla="*/ 15 w 78"/>
                        <a:gd name="T87" fmla="*/ 40 h 149"/>
                        <a:gd name="T88" fmla="*/ 17 w 78"/>
                        <a:gd name="T89" fmla="*/ 27 h 149"/>
                        <a:gd name="T90" fmla="*/ 19 w 78"/>
                        <a:gd name="T91" fmla="*/ 20 h 149"/>
                        <a:gd name="T92" fmla="*/ 24 w 78"/>
                        <a:gd name="T93" fmla="*/ 1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 h="149">
                          <a:moveTo>
                            <a:pt x="24" y="1"/>
                          </a:moveTo>
                          <a:lnTo>
                            <a:pt x="33" y="0"/>
                          </a:lnTo>
                          <a:lnTo>
                            <a:pt x="46" y="15"/>
                          </a:lnTo>
                          <a:lnTo>
                            <a:pt x="44" y="61"/>
                          </a:lnTo>
                          <a:lnTo>
                            <a:pt x="53" y="61"/>
                          </a:lnTo>
                          <a:lnTo>
                            <a:pt x="56" y="67"/>
                          </a:lnTo>
                          <a:lnTo>
                            <a:pt x="59" y="77"/>
                          </a:lnTo>
                          <a:lnTo>
                            <a:pt x="61" y="84"/>
                          </a:lnTo>
                          <a:lnTo>
                            <a:pt x="68" y="81"/>
                          </a:lnTo>
                          <a:lnTo>
                            <a:pt x="75" y="71"/>
                          </a:lnTo>
                          <a:lnTo>
                            <a:pt x="77" y="77"/>
                          </a:lnTo>
                          <a:lnTo>
                            <a:pt x="72" y="86"/>
                          </a:lnTo>
                          <a:lnTo>
                            <a:pt x="68" y="91"/>
                          </a:lnTo>
                          <a:lnTo>
                            <a:pt x="67" y="104"/>
                          </a:lnTo>
                          <a:lnTo>
                            <a:pt x="57" y="110"/>
                          </a:lnTo>
                          <a:lnTo>
                            <a:pt x="52" y="112"/>
                          </a:lnTo>
                          <a:lnTo>
                            <a:pt x="44" y="117"/>
                          </a:lnTo>
                          <a:lnTo>
                            <a:pt x="42" y="125"/>
                          </a:lnTo>
                          <a:lnTo>
                            <a:pt x="44" y="130"/>
                          </a:lnTo>
                          <a:lnTo>
                            <a:pt x="46" y="140"/>
                          </a:lnTo>
                          <a:lnTo>
                            <a:pt x="37" y="143"/>
                          </a:lnTo>
                          <a:lnTo>
                            <a:pt x="30" y="146"/>
                          </a:lnTo>
                          <a:lnTo>
                            <a:pt x="24" y="148"/>
                          </a:lnTo>
                          <a:lnTo>
                            <a:pt x="20" y="146"/>
                          </a:lnTo>
                          <a:lnTo>
                            <a:pt x="11" y="143"/>
                          </a:lnTo>
                          <a:lnTo>
                            <a:pt x="8" y="140"/>
                          </a:lnTo>
                          <a:lnTo>
                            <a:pt x="11" y="132"/>
                          </a:lnTo>
                          <a:lnTo>
                            <a:pt x="19" y="130"/>
                          </a:lnTo>
                          <a:lnTo>
                            <a:pt x="24" y="120"/>
                          </a:lnTo>
                          <a:lnTo>
                            <a:pt x="24" y="116"/>
                          </a:lnTo>
                          <a:lnTo>
                            <a:pt x="19" y="112"/>
                          </a:lnTo>
                          <a:lnTo>
                            <a:pt x="11" y="106"/>
                          </a:lnTo>
                          <a:lnTo>
                            <a:pt x="5" y="106"/>
                          </a:lnTo>
                          <a:lnTo>
                            <a:pt x="1" y="104"/>
                          </a:lnTo>
                          <a:lnTo>
                            <a:pt x="0" y="97"/>
                          </a:lnTo>
                          <a:lnTo>
                            <a:pt x="1" y="94"/>
                          </a:lnTo>
                          <a:lnTo>
                            <a:pt x="5" y="94"/>
                          </a:lnTo>
                          <a:lnTo>
                            <a:pt x="11" y="91"/>
                          </a:lnTo>
                          <a:lnTo>
                            <a:pt x="19" y="86"/>
                          </a:lnTo>
                          <a:lnTo>
                            <a:pt x="23" y="84"/>
                          </a:lnTo>
                          <a:lnTo>
                            <a:pt x="27" y="61"/>
                          </a:lnTo>
                          <a:lnTo>
                            <a:pt x="23" y="56"/>
                          </a:lnTo>
                          <a:lnTo>
                            <a:pt x="17" y="51"/>
                          </a:lnTo>
                          <a:lnTo>
                            <a:pt x="15" y="40"/>
                          </a:lnTo>
                          <a:lnTo>
                            <a:pt x="17" y="27"/>
                          </a:lnTo>
                          <a:lnTo>
                            <a:pt x="19" y="20"/>
                          </a:lnTo>
                          <a:lnTo>
                            <a:pt x="24" y="1"/>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75" name="Freeform 10"/>
                    <p:cNvSpPr>
                      <a:spLocks/>
                    </p:cNvSpPr>
                    <p:nvPr/>
                  </p:nvSpPr>
                  <p:spPr bwMode="auto">
                    <a:xfrm>
                      <a:off x="5440" y="3354"/>
                      <a:ext cx="144" cy="127"/>
                    </a:xfrm>
                    <a:custGeom>
                      <a:avLst/>
                      <a:gdLst>
                        <a:gd name="T0" fmla="*/ 100 w 144"/>
                        <a:gd name="T1" fmla="*/ 0 h 127"/>
                        <a:gd name="T2" fmla="*/ 116 w 144"/>
                        <a:gd name="T3" fmla="*/ 0 h 127"/>
                        <a:gd name="T4" fmla="*/ 143 w 144"/>
                        <a:gd name="T5" fmla="*/ 35 h 127"/>
                        <a:gd name="T6" fmla="*/ 115 w 144"/>
                        <a:gd name="T7" fmla="*/ 64 h 127"/>
                        <a:gd name="T8" fmla="*/ 115 w 144"/>
                        <a:gd name="T9" fmla="*/ 75 h 127"/>
                        <a:gd name="T10" fmla="*/ 110 w 144"/>
                        <a:gd name="T11" fmla="*/ 80 h 127"/>
                        <a:gd name="T12" fmla="*/ 94 w 144"/>
                        <a:gd name="T13" fmla="*/ 80 h 127"/>
                        <a:gd name="T14" fmla="*/ 75 w 144"/>
                        <a:gd name="T15" fmla="*/ 95 h 127"/>
                        <a:gd name="T16" fmla="*/ 57 w 144"/>
                        <a:gd name="T17" fmla="*/ 111 h 127"/>
                        <a:gd name="T18" fmla="*/ 46 w 144"/>
                        <a:gd name="T19" fmla="*/ 126 h 127"/>
                        <a:gd name="T20" fmla="*/ 46 w 144"/>
                        <a:gd name="T21" fmla="*/ 114 h 127"/>
                        <a:gd name="T22" fmla="*/ 24 w 144"/>
                        <a:gd name="T23" fmla="*/ 115 h 127"/>
                        <a:gd name="T24" fmla="*/ 15 w 144"/>
                        <a:gd name="T25" fmla="*/ 115 h 127"/>
                        <a:gd name="T26" fmla="*/ 0 w 144"/>
                        <a:gd name="T27" fmla="*/ 115 h 127"/>
                        <a:gd name="T28" fmla="*/ 20 w 144"/>
                        <a:gd name="T29" fmla="*/ 95 h 127"/>
                        <a:gd name="T30" fmla="*/ 28 w 144"/>
                        <a:gd name="T31" fmla="*/ 85 h 127"/>
                        <a:gd name="T32" fmla="*/ 35 w 144"/>
                        <a:gd name="T33" fmla="*/ 85 h 127"/>
                        <a:gd name="T34" fmla="*/ 52 w 144"/>
                        <a:gd name="T35" fmla="*/ 70 h 127"/>
                        <a:gd name="T36" fmla="*/ 57 w 144"/>
                        <a:gd name="T37" fmla="*/ 70 h 127"/>
                        <a:gd name="T38" fmla="*/ 57 w 144"/>
                        <a:gd name="T39" fmla="*/ 67 h 127"/>
                        <a:gd name="T40" fmla="*/ 66 w 144"/>
                        <a:gd name="T41" fmla="*/ 61 h 127"/>
                        <a:gd name="T42" fmla="*/ 75 w 144"/>
                        <a:gd name="T43" fmla="*/ 61 h 127"/>
                        <a:gd name="T44" fmla="*/ 71 w 144"/>
                        <a:gd name="T45" fmla="*/ 44 h 127"/>
                        <a:gd name="T46" fmla="*/ 72 w 144"/>
                        <a:gd name="T47" fmla="*/ 44 h 127"/>
                        <a:gd name="T48" fmla="*/ 82 w 144"/>
                        <a:gd name="T49" fmla="*/ 34 h 127"/>
                        <a:gd name="T50" fmla="*/ 86 w 144"/>
                        <a:gd name="T51" fmla="*/ 41 h 127"/>
                        <a:gd name="T52" fmla="*/ 101 w 144"/>
                        <a:gd name="T53" fmla="*/ 27 h 127"/>
                        <a:gd name="T54" fmla="*/ 100 w 144"/>
                        <a:gd name="T55" fmla="*/ 0 h 1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4" h="127">
                          <a:moveTo>
                            <a:pt x="100" y="0"/>
                          </a:moveTo>
                          <a:lnTo>
                            <a:pt x="116" y="0"/>
                          </a:lnTo>
                          <a:lnTo>
                            <a:pt x="143" y="35"/>
                          </a:lnTo>
                          <a:lnTo>
                            <a:pt x="115" y="64"/>
                          </a:lnTo>
                          <a:lnTo>
                            <a:pt x="115" y="75"/>
                          </a:lnTo>
                          <a:lnTo>
                            <a:pt x="110" y="80"/>
                          </a:lnTo>
                          <a:lnTo>
                            <a:pt x="94" y="80"/>
                          </a:lnTo>
                          <a:lnTo>
                            <a:pt x="75" y="95"/>
                          </a:lnTo>
                          <a:lnTo>
                            <a:pt x="57" y="111"/>
                          </a:lnTo>
                          <a:lnTo>
                            <a:pt x="46" y="126"/>
                          </a:lnTo>
                          <a:lnTo>
                            <a:pt x="46" y="114"/>
                          </a:lnTo>
                          <a:lnTo>
                            <a:pt x="24" y="115"/>
                          </a:lnTo>
                          <a:lnTo>
                            <a:pt x="15" y="115"/>
                          </a:lnTo>
                          <a:lnTo>
                            <a:pt x="0" y="115"/>
                          </a:lnTo>
                          <a:lnTo>
                            <a:pt x="20" y="95"/>
                          </a:lnTo>
                          <a:lnTo>
                            <a:pt x="28" y="85"/>
                          </a:lnTo>
                          <a:lnTo>
                            <a:pt x="35" y="85"/>
                          </a:lnTo>
                          <a:lnTo>
                            <a:pt x="52" y="70"/>
                          </a:lnTo>
                          <a:lnTo>
                            <a:pt x="57" y="70"/>
                          </a:lnTo>
                          <a:lnTo>
                            <a:pt x="57" y="67"/>
                          </a:lnTo>
                          <a:lnTo>
                            <a:pt x="66" y="61"/>
                          </a:lnTo>
                          <a:lnTo>
                            <a:pt x="75" y="61"/>
                          </a:lnTo>
                          <a:lnTo>
                            <a:pt x="71" y="44"/>
                          </a:lnTo>
                          <a:lnTo>
                            <a:pt x="72" y="44"/>
                          </a:lnTo>
                          <a:lnTo>
                            <a:pt x="82" y="34"/>
                          </a:lnTo>
                          <a:lnTo>
                            <a:pt x="86" y="41"/>
                          </a:lnTo>
                          <a:lnTo>
                            <a:pt x="101" y="27"/>
                          </a:lnTo>
                          <a:lnTo>
                            <a:pt x="100"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76" name="Freeform 11"/>
                    <p:cNvSpPr>
                      <a:spLocks/>
                    </p:cNvSpPr>
                    <p:nvPr/>
                  </p:nvSpPr>
                  <p:spPr bwMode="auto">
                    <a:xfrm>
                      <a:off x="5178" y="3359"/>
                      <a:ext cx="52" cy="71"/>
                    </a:xfrm>
                    <a:custGeom>
                      <a:avLst/>
                      <a:gdLst>
                        <a:gd name="T0" fmla="*/ 0 w 52"/>
                        <a:gd name="T1" fmla="*/ 0 h 71"/>
                        <a:gd name="T2" fmla="*/ 10 w 52"/>
                        <a:gd name="T3" fmla="*/ 0 h 71"/>
                        <a:gd name="T4" fmla="*/ 23 w 52"/>
                        <a:gd name="T5" fmla="*/ 7 h 71"/>
                        <a:gd name="T6" fmla="*/ 51 w 52"/>
                        <a:gd name="T7" fmla="*/ 7 h 71"/>
                        <a:gd name="T8" fmla="*/ 47 w 52"/>
                        <a:gd name="T9" fmla="*/ 22 h 71"/>
                        <a:gd name="T10" fmla="*/ 51 w 52"/>
                        <a:gd name="T11" fmla="*/ 34 h 71"/>
                        <a:gd name="T12" fmla="*/ 41 w 52"/>
                        <a:gd name="T13" fmla="*/ 34 h 71"/>
                        <a:gd name="T14" fmla="*/ 40 w 52"/>
                        <a:gd name="T15" fmla="*/ 37 h 71"/>
                        <a:gd name="T16" fmla="*/ 34 w 52"/>
                        <a:gd name="T17" fmla="*/ 38 h 71"/>
                        <a:gd name="T18" fmla="*/ 40 w 52"/>
                        <a:gd name="T19" fmla="*/ 70 h 71"/>
                        <a:gd name="T20" fmla="*/ 23 w 52"/>
                        <a:gd name="T21" fmla="*/ 68 h 71"/>
                        <a:gd name="T22" fmla="*/ 9 w 52"/>
                        <a:gd name="T23" fmla="*/ 58 h 71"/>
                        <a:gd name="T24" fmla="*/ 9 w 52"/>
                        <a:gd name="T25" fmla="*/ 37 h 71"/>
                        <a:gd name="T26" fmla="*/ 9 w 52"/>
                        <a:gd name="T27" fmla="*/ 28 h 71"/>
                        <a:gd name="T28" fmla="*/ 0 w 52"/>
                        <a:gd name="T29" fmla="*/ 22 h 71"/>
                        <a:gd name="T30" fmla="*/ 0 w 52"/>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71">
                          <a:moveTo>
                            <a:pt x="0" y="0"/>
                          </a:moveTo>
                          <a:lnTo>
                            <a:pt x="10" y="0"/>
                          </a:lnTo>
                          <a:lnTo>
                            <a:pt x="23" y="7"/>
                          </a:lnTo>
                          <a:lnTo>
                            <a:pt x="51" y="7"/>
                          </a:lnTo>
                          <a:lnTo>
                            <a:pt x="47" y="22"/>
                          </a:lnTo>
                          <a:lnTo>
                            <a:pt x="51" y="34"/>
                          </a:lnTo>
                          <a:lnTo>
                            <a:pt x="41" y="34"/>
                          </a:lnTo>
                          <a:lnTo>
                            <a:pt x="40" y="37"/>
                          </a:lnTo>
                          <a:lnTo>
                            <a:pt x="34" y="38"/>
                          </a:lnTo>
                          <a:lnTo>
                            <a:pt x="40" y="70"/>
                          </a:lnTo>
                          <a:lnTo>
                            <a:pt x="23" y="68"/>
                          </a:lnTo>
                          <a:lnTo>
                            <a:pt x="9" y="58"/>
                          </a:lnTo>
                          <a:lnTo>
                            <a:pt x="9" y="37"/>
                          </a:lnTo>
                          <a:lnTo>
                            <a:pt x="9" y="28"/>
                          </a:lnTo>
                          <a:lnTo>
                            <a:pt x="0" y="22"/>
                          </a:lnTo>
                          <a:lnTo>
                            <a:pt x="0"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grpSp>
              <p:sp>
                <p:nvSpPr>
                  <p:cNvPr id="55373" name="Freeform 12"/>
                  <p:cNvSpPr>
                    <a:spLocks/>
                  </p:cNvSpPr>
                  <p:nvPr/>
                </p:nvSpPr>
                <p:spPr bwMode="auto">
                  <a:xfrm>
                    <a:off x="5276" y="2648"/>
                    <a:ext cx="90" cy="75"/>
                  </a:xfrm>
                  <a:custGeom>
                    <a:avLst/>
                    <a:gdLst>
                      <a:gd name="T0" fmla="*/ 16 w 90"/>
                      <a:gd name="T1" fmla="*/ 28 h 75"/>
                      <a:gd name="T2" fmla="*/ 0 w 90"/>
                      <a:gd name="T3" fmla="*/ 60 h 75"/>
                      <a:gd name="T4" fmla="*/ 6 w 90"/>
                      <a:gd name="T5" fmla="*/ 72 h 75"/>
                      <a:gd name="T6" fmla="*/ 31 w 90"/>
                      <a:gd name="T7" fmla="*/ 74 h 75"/>
                      <a:gd name="T8" fmla="*/ 52 w 90"/>
                      <a:gd name="T9" fmla="*/ 74 h 75"/>
                      <a:gd name="T10" fmla="*/ 60 w 90"/>
                      <a:gd name="T11" fmla="*/ 61 h 75"/>
                      <a:gd name="T12" fmla="*/ 65 w 90"/>
                      <a:gd name="T13" fmla="*/ 49 h 75"/>
                      <a:gd name="T14" fmla="*/ 89 w 90"/>
                      <a:gd name="T15" fmla="*/ 49 h 75"/>
                      <a:gd name="T16" fmla="*/ 84 w 90"/>
                      <a:gd name="T17" fmla="*/ 30 h 75"/>
                      <a:gd name="T18" fmla="*/ 84 w 90"/>
                      <a:gd name="T19" fmla="*/ 10 h 75"/>
                      <a:gd name="T20" fmla="*/ 61 w 90"/>
                      <a:gd name="T21" fmla="*/ 0 h 75"/>
                      <a:gd name="T22" fmla="*/ 58 w 90"/>
                      <a:gd name="T23" fmla="*/ 21 h 75"/>
                      <a:gd name="T24" fmla="*/ 73 w 90"/>
                      <a:gd name="T25" fmla="*/ 34 h 75"/>
                      <a:gd name="T26" fmla="*/ 50 w 90"/>
                      <a:gd name="T27" fmla="*/ 34 h 75"/>
                      <a:gd name="T28" fmla="*/ 42 w 90"/>
                      <a:gd name="T29" fmla="*/ 42 h 75"/>
                      <a:gd name="T30" fmla="*/ 16 w 90"/>
                      <a:gd name="T31" fmla="*/ 28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5">
                        <a:moveTo>
                          <a:pt x="16" y="28"/>
                        </a:moveTo>
                        <a:lnTo>
                          <a:pt x="0" y="60"/>
                        </a:lnTo>
                        <a:lnTo>
                          <a:pt x="6" y="72"/>
                        </a:lnTo>
                        <a:lnTo>
                          <a:pt x="31" y="74"/>
                        </a:lnTo>
                        <a:lnTo>
                          <a:pt x="52" y="74"/>
                        </a:lnTo>
                        <a:lnTo>
                          <a:pt x="60" y="61"/>
                        </a:lnTo>
                        <a:lnTo>
                          <a:pt x="65" y="49"/>
                        </a:lnTo>
                        <a:lnTo>
                          <a:pt x="89" y="49"/>
                        </a:lnTo>
                        <a:lnTo>
                          <a:pt x="84" y="30"/>
                        </a:lnTo>
                        <a:lnTo>
                          <a:pt x="84" y="10"/>
                        </a:lnTo>
                        <a:lnTo>
                          <a:pt x="61" y="0"/>
                        </a:lnTo>
                        <a:lnTo>
                          <a:pt x="58" y="21"/>
                        </a:lnTo>
                        <a:lnTo>
                          <a:pt x="73" y="34"/>
                        </a:lnTo>
                        <a:lnTo>
                          <a:pt x="50" y="34"/>
                        </a:lnTo>
                        <a:lnTo>
                          <a:pt x="42" y="42"/>
                        </a:lnTo>
                        <a:lnTo>
                          <a:pt x="16" y="28"/>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grpSp>
            <p:grpSp>
              <p:nvGrpSpPr>
                <p:cNvPr id="55349" name="Group 13"/>
                <p:cNvGrpSpPr>
                  <a:grpSpLocks/>
                </p:cNvGrpSpPr>
                <p:nvPr/>
              </p:nvGrpSpPr>
              <p:grpSpPr bwMode="auto">
                <a:xfrm>
                  <a:off x="4314" y="1562"/>
                  <a:ext cx="1027" cy="1767"/>
                  <a:chOff x="4314" y="1562"/>
                  <a:chExt cx="1027" cy="1767"/>
                </a:xfrm>
                <a:grpFill/>
              </p:grpSpPr>
              <p:grpSp>
                <p:nvGrpSpPr>
                  <p:cNvPr id="55359" name="Group 14"/>
                  <p:cNvGrpSpPr>
                    <a:grpSpLocks/>
                  </p:cNvGrpSpPr>
                  <p:nvPr/>
                </p:nvGrpSpPr>
                <p:grpSpPr bwMode="auto">
                  <a:xfrm>
                    <a:off x="4477" y="1745"/>
                    <a:ext cx="230" cy="528"/>
                    <a:chOff x="4477" y="1745"/>
                    <a:chExt cx="230" cy="528"/>
                  </a:xfrm>
                  <a:grpFill/>
                </p:grpSpPr>
                <p:sp>
                  <p:nvSpPr>
                    <p:cNvPr id="55369" name="Freeform 15"/>
                    <p:cNvSpPr>
                      <a:spLocks/>
                    </p:cNvSpPr>
                    <p:nvPr/>
                  </p:nvSpPr>
                  <p:spPr bwMode="auto">
                    <a:xfrm>
                      <a:off x="4477" y="2220"/>
                      <a:ext cx="55" cy="53"/>
                    </a:xfrm>
                    <a:custGeom>
                      <a:avLst/>
                      <a:gdLst>
                        <a:gd name="T0" fmla="*/ 0 w 55"/>
                        <a:gd name="T1" fmla="*/ 40 h 53"/>
                        <a:gd name="T2" fmla="*/ 9 w 55"/>
                        <a:gd name="T3" fmla="*/ 50 h 53"/>
                        <a:gd name="T4" fmla="*/ 20 w 55"/>
                        <a:gd name="T5" fmla="*/ 47 h 53"/>
                        <a:gd name="T6" fmla="*/ 38 w 55"/>
                        <a:gd name="T7" fmla="*/ 52 h 53"/>
                        <a:gd name="T8" fmla="*/ 52 w 55"/>
                        <a:gd name="T9" fmla="*/ 52 h 53"/>
                        <a:gd name="T10" fmla="*/ 54 w 55"/>
                        <a:gd name="T11" fmla="*/ 33 h 53"/>
                        <a:gd name="T12" fmla="*/ 49 w 55"/>
                        <a:gd name="T13" fmla="*/ 21 h 53"/>
                        <a:gd name="T14" fmla="*/ 40 w 55"/>
                        <a:gd name="T15" fmla="*/ 7 h 53"/>
                        <a:gd name="T16" fmla="*/ 30 w 55"/>
                        <a:gd name="T17" fmla="*/ 7 h 53"/>
                        <a:gd name="T18" fmla="*/ 26 w 55"/>
                        <a:gd name="T19" fmla="*/ 0 h 53"/>
                        <a:gd name="T20" fmla="*/ 12 w 55"/>
                        <a:gd name="T21" fmla="*/ 0 h 53"/>
                        <a:gd name="T22" fmla="*/ 12 w 55"/>
                        <a:gd name="T23" fmla="*/ 15 h 53"/>
                        <a:gd name="T24" fmla="*/ 0 w 55"/>
                        <a:gd name="T25" fmla="*/ 4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53">
                          <a:moveTo>
                            <a:pt x="0" y="40"/>
                          </a:moveTo>
                          <a:lnTo>
                            <a:pt x="9" y="50"/>
                          </a:lnTo>
                          <a:lnTo>
                            <a:pt x="20" y="47"/>
                          </a:lnTo>
                          <a:lnTo>
                            <a:pt x="38" y="52"/>
                          </a:lnTo>
                          <a:lnTo>
                            <a:pt x="52" y="52"/>
                          </a:lnTo>
                          <a:lnTo>
                            <a:pt x="54" y="33"/>
                          </a:lnTo>
                          <a:lnTo>
                            <a:pt x="49" y="21"/>
                          </a:lnTo>
                          <a:lnTo>
                            <a:pt x="40" y="7"/>
                          </a:lnTo>
                          <a:lnTo>
                            <a:pt x="30" y="7"/>
                          </a:lnTo>
                          <a:lnTo>
                            <a:pt x="26" y="0"/>
                          </a:lnTo>
                          <a:lnTo>
                            <a:pt x="12" y="0"/>
                          </a:lnTo>
                          <a:lnTo>
                            <a:pt x="12" y="15"/>
                          </a:lnTo>
                          <a:lnTo>
                            <a:pt x="0" y="4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70" name="Freeform 16"/>
                    <p:cNvSpPr>
                      <a:spLocks/>
                    </p:cNvSpPr>
                    <p:nvPr/>
                  </p:nvSpPr>
                  <p:spPr bwMode="auto">
                    <a:xfrm>
                      <a:off x="4624" y="2121"/>
                      <a:ext cx="52" cy="72"/>
                    </a:xfrm>
                    <a:custGeom>
                      <a:avLst/>
                      <a:gdLst>
                        <a:gd name="T0" fmla="*/ 12 w 52"/>
                        <a:gd name="T1" fmla="*/ 0 h 72"/>
                        <a:gd name="T2" fmla="*/ 34 w 52"/>
                        <a:gd name="T3" fmla="*/ 3 h 72"/>
                        <a:gd name="T4" fmla="*/ 41 w 52"/>
                        <a:gd name="T5" fmla="*/ 21 h 72"/>
                        <a:gd name="T6" fmla="*/ 51 w 52"/>
                        <a:gd name="T7" fmla="*/ 32 h 72"/>
                        <a:gd name="T8" fmla="*/ 44 w 52"/>
                        <a:gd name="T9" fmla="*/ 41 h 72"/>
                        <a:gd name="T10" fmla="*/ 51 w 52"/>
                        <a:gd name="T11" fmla="*/ 52 h 72"/>
                        <a:gd name="T12" fmla="*/ 46 w 52"/>
                        <a:gd name="T13" fmla="*/ 64 h 72"/>
                        <a:gd name="T14" fmla="*/ 40 w 52"/>
                        <a:gd name="T15" fmla="*/ 71 h 72"/>
                        <a:gd name="T16" fmla="*/ 25 w 52"/>
                        <a:gd name="T17" fmla="*/ 69 h 72"/>
                        <a:gd name="T18" fmla="*/ 16 w 52"/>
                        <a:gd name="T19" fmla="*/ 69 h 72"/>
                        <a:gd name="T20" fmla="*/ 9 w 52"/>
                        <a:gd name="T21" fmla="*/ 60 h 72"/>
                        <a:gd name="T22" fmla="*/ 4 w 52"/>
                        <a:gd name="T23" fmla="*/ 49 h 72"/>
                        <a:gd name="T24" fmla="*/ 4 w 52"/>
                        <a:gd name="T25" fmla="*/ 38 h 72"/>
                        <a:gd name="T26" fmla="*/ 0 w 52"/>
                        <a:gd name="T27" fmla="*/ 24 h 72"/>
                        <a:gd name="T28" fmla="*/ 12 w 52"/>
                        <a:gd name="T29" fmla="*/ 0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 h="72">
                          <a:moveTo>
                            <a:pt x="12" y="0"/>
                          </a:moveTo>
                          <a:lnTo>
                            <a:pt x="34" y="3"/>
                          </a:lnTo>
                          <a:lnTo>
                            <a:pt x="41" y="21"/>
                          </a:lnTo>
                          <a:lnTo>
                            <a:pt x="51" y="32"/>
                          </a:lnTo>
                          <a:lnTo>
                            <a:pt x="44" y="41"/>
                          </a:lnTo>
                          <a:lnTo>
                            <a:pt x="51" y="52"/>
                          </a:lnTo>
                          <a:lnTo>
                            <a:pt x="46" y="64"/>
                          </a:lnTo>
                          <a:lnTo>
                            <a:pt x="40" y="71"/>
                          </a:lnTo>
                          <a:lnTo>
                            <a:pt x="25" y="69"/>
                          </a:lnTo>
                          <a:lnTo>
                            <a:pt x="16" y="69"/>
                          </a:lnTo>
                          <a:lnTo>
                            <a:pt x="9" y="60"/>
                          </a:lnTo>
                          <a:lnTo>
                            <a:pt x="4" y="49"/>
                          </a:lnTo>
                          <a:lnTo>
                            <a:pt x="4" y="38"/>
                          </a:lnTo>
                          <a:lnTo>
                            <a:pt x="0" y="24"/>
                          </a:lnTo>
                          <a:lnTo>
                            <a:pt x="12"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71" name="Freeform 17"/>
                    <p:cNvSpPr>
                      <a:spLocks/>
                    </p:cNvSpPr>
                    <p:nvPr/>
                  </p:nvSpPr>
                  <p:spPr bwMode="auto">
                    <a:xfrm>
                      <a:off x="4613" y="1745"/>
                      <a:ext cx="94" cy="62"/>
                    </a:xfrm>
                    <a:custGeom>
                      <a:avLst/>
                      <a:gdLst>
                        <a:gd name="T0" fmla="*/ 13 w 94"/>
                        <a:gd name="T1" fmla="*/ 0 h 62"/>
                        <a:gd name="T2" fmla="*/ 25 w 94"/>
                        <a:gd name="T3" fmla="*/ 9 h 62"/>
                        <a:gd name="T4" fmla="*/ 36 w 94"/>
                        <a:gd name="T5" fmla="*/ 7 h 62"/>
                        <a:gd name="T6" fmla="*/ 54 w 94"/>
                        <a:gd name="T7" fmla="*/ 9 h 62"/>
                        <a:gd name="T8" fmla="*/ 69 w 94"/>
                        <a:gd name="T9" fmla="*/ 9 h 62"/>
                        <a:gd name="T10" fmla="*/ 77 w 94"/>
                        <a:gd name="T11" fmla="*/ 15 h 62"/>
                        <a:gd name="T12" fmla="*/ 87 w 94"/>
                        <a:gd name="T13" fmla="*/ 29 h 62"/>
                        <a:gd name="T14" fmla="*/ 93 w 94"/>
                        <a:gd name="T15" fmla="*/ 35 h 62"/>
                        <a:gd name="T16" fmla="*/ 71 w 94"/>
                        <a:gd name="T17" fmla="*/ 39 h 62"/>
                        <a:gd name="T18" fmla="*/ 65 w 94"/>
                        <a:gd name="T19" fmla="*/ 42 h 62"/>
                        <a:gd name="T20" fmla="*/ 71 w 94"/>
                        <a:gd name="T21" fmla="*/ 51 h 62"/>
                        <a:gd name="T22" fmla="*/ 71 w 94"/>
                        <a:gd name="T23" fmla="*/ 59 h 62"/>
                        <a:gd name="T24" fmla="*/ 50 w 94"/>
                        <a:gd name="T25" fmla="*/ 51 h 62"/>
                        <a:gd name="T26" fmla="*/ 32 w 94"/>
                        <a:gd name="T27" fmla="*/ 45 h 62"/>
                        <a:gd name="T28" fmla="*/ 25 w 94"/>
                        <a:gd name="T29" fmla="*/ 46 h 62"/>
                        <a:gd name="T30" fmla="*/ 25 w 94"/>
                        <a:gd name="T31" fmla="*/ 59 h 62"/>
                        <a:gd name="T32" fmla="*/ 13 w 94"/>
                        <a:gd name="T33" fmla="*/ 61 h 62"/>
                        <a:gd name="T34" fmla="*/ 8 w 94"/>
                        <a:gd name="T35" fmla="*/ 51 h 62"/>
                        <a:gd name="T36" fmla="*/ 6 w 94"/>
                        <a:gd name="T37" fmla="*/ 39 h 62"/>
                        <a:gd name="T38" fmla="*/ 0 w 94"/>
                        <a:gd name="T39" fmla="*/ 36 h 62"/>
                        <a:gd name="T40" fmla="*/ 6 w 94"/>
                        <a:gd name="T41" fmla="*/ 25 h 62"/>
                        <a:gd name="T42" fmla="*/ 16 w 94"/>
                        <a:gd name="T43" fmla="*/ 21 h 62"/>
                        <a:gd name="T44" fmla="*/ 13 w 94"/>
                        <a:gd name="T45" fmla="*/ 0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62">
                          <a:moveTo>
                            <a:pt x="13" y="0"/>
                          </a:moveTo>
                          <a:lnTo>
                            <a:pt x="25" y="9"/>
                          </a:lnTo>
                          <a:lnTo>
                            <a:pt x="36" y="7"/>
                          </a:lnTo>
                          <a:lnTo>
                            <a:pt x="54" y="9"/>
                          </a:lnTo>
                          <a:lnTo>
                            <a:pt x="69" y="9"/>
                          </a:lnTo>
                          <a:lnTo>
                            <a:pt x="77" y="15"/>
                          </a:lnTo>
                          <a:lnTo>
                            <a:pt x="87" y="29"/>
                          </a:lnTo>
                          <a:lnTo>
                            <a:pt x="93" y="35"/>
                          </a:lnTo>
                          <a:lnTo>
                            <a:pt x="71" y="39"/>
                          </a:lnTo>
                          <a:lnTo>
                            <a:pt x="65" y="42"/>
                          </a:lnTo>
                          <a:lnTo>
                            <a:pt x="71" y="51"/>
                          </a:lnTo>
                          <a:lnTo>
                            <a:pt x="71" y="59"/>
                          </a:lnTo>
                          <a:lnTo>
                            <a:pt x="50" y="51"/>
                          </a:lnTo>
                          <a:lnTo>
                            <a:pt x="32" y="45"/>
                          </a:lnTo>
                          <a:lnTo>
                            <a:pt x="25" y="46"/>
                          </a:lnTo>
                          <a:lnTo>
                            <a:pt x="25" y="59"/>
                          </a:lnTo>
                          <a:lnTo>
                            <a:pt x="13" y="61"/>
                          </a:lnTo>
                          <a:lnTo>
                            <a:pt x="8" y="51"/>
                          </a:lnTo>
                          <a:lnTo>
                            <a:pt x="6" y="39"/>
                          </a:lnTo>
                          <a:lnTo>
                            <a:pt x="0" y="36"/>
                          </a:lnTo>
                          <a:lnTo>
                            <a:pt x="6" y="25"/>
                          </a:lnTo>
                          <a:lnTo>
                            <a:pt x="16" y="21"/>
                          </a:lnTo>
                          <a:lnTo>
                            <a:pt x="13"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grpSp>
              <p:sp>
                <p:nvSpPr>
                  <p:cNvPr id="55360" name="Freeform 18"/>
                  <p:cNvSpPr>
                    <a:spLocks/>
                  </p:cNvSpPr>
                  <p:nvPr/>
                </p:nvSpPr>
                <p:spPr bwMode="auto">
                  <a:xfrm>
                    <a:off x="4693" y="2817"/>
                    <a:ext cx="648" cy="512"/>
                  </a:xfrm>
                  <a:custGeom>
                    <a:avLst/>
                    <a:gdLst>
                      <a:gd name="T0" fmla="*/ 499 w 648"/>
                      <a:gd name="T1" fmla="*/ 40 h 512"/>
                      <a:gd name="T2" fmla="*/ 523 w 648"/>
                      <a:gd name="T3" fmla="*/ 58 h 512"/>
                      <a:gd name="T4" fmla="*/ 551 w 648"/>
                      <a:gd name="T5" fmla="*/ 134 h 512"/>
                      <a:gd name="T6" fmla="*/ 610 w 648"/>
                      <a:gd name="T7" fmla="*/ 211 h 512"/>
                      <a:gd name="T8" fmla="*/ 647 w 648"/>
                      <a:gd name="T9" fmla="*/ 292 h 512"/>
                      <a:gd name="T10" fmla="*/ 621 w 648"/>
                      <a:gd name="T11" fmla="*/ 365 h 512"/>
                      <a:gd name="T12" fmla="*/ 595 w 648"/>
                      <a:gd name="T13" fmla="*/ 411 h 512"/>
                      <a:gd name="T14" fmla="*/ 579 w 648"/>
                      <a:gd name="T15" fmla="*/ 456 h 512"/>
                      <a:gd name="T16" fmla="*/ 564 w 648"/>
                      <a:gd name="T17" fmla="*/ 483 h 512"/>
                      <a:gd name="T18" fmla="*/ 533 w 648"/>
                      <a:gd name="T19" fmla="*/ 502 h 512"/>
                      <a:gd name="T20" fmla="*/ 484 w 648"/>
                      <a:gd name="T21" fmla="*/ 496 h 512"/>
                      <a:gd name="T22" fmla="*/ 433 w 648"/>
                      <a:gd name="T23" fmla="*/ 483 h 512"/>
                      <a:gd name="T24" fmla="*/ 407 w 648"/>
                      <a:gd name="T25" fmla="*/ 455 h 512"/>
                      <a:gd name="T26" fmla="*/ 399 w 648"/>
                      <a:gd name="T27" fmla="*/ 419 h 512"/>
                      <a:gd name="T28" fmla="*/ 381 w 648"/>
                      <a:gd name="T29" fmla="*/ 401 h 512"/>
                      <a:gd name="T30" fmla="*/ 355 w 648"/>
                      <a:gd name="T31" fmla="*/ 404 h 512"/>
                      <a:gd name="T32" fmla="*/ 329 w 648"/>
                      <a:gd name="T33" fmla="*/ 375 h 512"/>
                      <a:gd name="T34" fmla="*/ 309 w 648"/>
                      <a:gd name="T35" fmla="*/ 370 h 512"/>
                      <a:gd name="T36" fmla="*/ 274 w 648"/>
                      <a:gd name="T37" fmla="*/ 375 h 512"/>
                      <a:gd name="T38" fmla="*/ 246 w 648"/>
                      <a:gd name="T39" fmla="*/ 379 h 512"/>
                      <a:gd name="T40" fmla="*/ 220 w 648"/>
                      <a:gd name="T41" fmla="*/ 395 h 512"/>
                      <a:gd name="T42" fmla="*/ 184 w 648"/>
                      <a:gd name="T43" fmla="*/ 408 h 512"/>
                      <a:gd name="T44" fmla="*/ 147 w 648"/>
                      <a:gd name="T45" fmla="*/ 426 h 512"/>
                      <a:gd name="T46" fmla="*/ 128 w 648"/>
                      <a:gd name="T47" fmla="*/ 435 h 512"/>
                      <a:gd name="T48" fmla="*/ 75 w 648"/>
                      <a:gd name="T49" fmla="*/ 430 h 512"/>
                      <a:gd name="T50" fmla="*/ 62 w 648"/>
                      <a:gd name="T51" fmla="*/ 420 h 512"/>
                      <a:gd name="T52" fmla="*/ 62 w 648"/>
                      <a:gd name="T53" fmla="*/ 365 h 512"/>
                      <a:gd name="T54" fmla="*/ 46 w 648"/>
                      <a:gd name="T55" fmla="*/ 332 h 512"/>
                      <a:gd name="T56" fmla="*/ 28 w 648"/>
                      <a:gd name="T57" fmla="*/ 306 h 512"/>
                      <a:gd name="T58" fmla="*/ 5 w 648"/>
                      <a:gd name="T59" fmla="*/ 211 h 512"/>
                      <a:gd name="T60" fmla="*/ 8 w 648"/>
                      <a:gd name="T61" fmla="*/ 181 h 512"/>
                      <a:gd name="T62" fmla="*/ 53 w 648"/>
                      <a:gd name="T63" fmla="*/ 164 h 512"/>
                      <a:gd name="T64" fmla="*/ 88 w 648"/>
                      <a:gd name="T65" fmla="*/ 160 h 512"/>
                      <a:gd name="T66" fmla="*/ 108 w 648"/>
                      <a:gd name="T67" fmla="*/ 153 h 512"/>
                      <a:gd name="T68" fmla="*/ 119 w 648"/>
                      <a:gd name="T69" fmla="*/ 125 h 512"/>
                      <a:gd name="T70" fmla="*/ 114 w 648"/>
                      <a:gd name="T71" fmla="*/ 112 h 512"/>
                      <a:gd name="T72" fmla="*/ 161 w 648"/>
                      <a:gd name="T73" fmla="*/ 74 h 512"/>
                      <a:gd name="T74" fmla="*/ 198 w 648"/>
                      <a:gd name="T75" fmla="*/ 46 h 512"/>
                      <a:gd name="T76" fmla="*/ 229 w 648"/>
                      <a:gd name="T77" fmla="*/ 67 h 512"/>
                      <a:gd name="T78" fmla="*/ 255 w 648"/>
                      <a:gd name="T79" fmla="*/ 45 h 512"/>
                      <a:gd name="T80" fmla="*/ 280 w 648"/>
                      <a:gd name="T81" fmla="*/ 20 h 512"/>
                      <a:gd name="T82" fmla="*/ 307 w 648"/>
                      <a:gd name="T83" fmla="*/ 5 h 512"/>
                      <a:gd name="T84" fmla="*/ 350 w 648"/>
                      <a:gd name="T85" fmla="*/ 10 h 512"/>
                      <a:gd name="T86" fmla="*/ 365 w 648"/>
                      <a:gd name="T87" fmla="*/ 27 h 512"/>
                      <a:gd name="T88" fmla="*/ 365 w 648"/>
                      <a:gd name="T89" fmla="*/ 52 h 512"/>
                      <a:gd name="T90" fmla="*/ 400 w 648"/>
                      <a:gd name="T91" fmla="*/ 93 h 512"/>
                      <a:gd name="T92" fmla="*/ 432 w 648"/>
                      <a:gd name="T93" fmla="*/ 105 h 512"/>
                      <a:gd name="T94" fmla="*/ 456 w 648"/>
                      <a:gd name="T95" fmla="*/ 67 h 512"/>
                      <a:gd name="T96" fmla="*/ 465 w 648"/>
                      <a:gd name="T97" fmla="*/ 0 h 5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8" h="512">
                        <a:moveTo>
                          <a:pt x="465" y="0"/>
                        </a:moveTo>
                        <a:lnTo>
                          <a:pt x="499" y="0"/>
                        </a:lnTo>
                        <a:lnTo>
                          <a:pt x="499" y="40"/>
                        </a:lnTo>
                        <a:lnTo>
                          <a:pt x="512" y="52"/>
                        </a:lnTo>
                        <a:lnTo>
                          <a:pt x="517" y="58"/>
                        </a:lnTo>
                        <a:lnTo>
                          <a:pt x="523" y="58"/>
                        </a:lnTo>
                        <a:lnTo>
                          <a:pt x="527" y="67"/>
                        </a:lnTo>
                        <a:lnTo>
                          <a:pt x="532" y="108"/>
                        </a:lnTo>
                        <a:lnTo>
                          <a:pt x="551" y="134"/>
                        </a:lnTo>
                        <a:lnTo>
                          <a:pt x="579" y="173"/>
                        </a:lnTo>
                        <a:lnTo>
                          <a:pt x="579" y="179"/>
                        </a:lnTo>
                        <a:lnTo>
                          <a:pt x="610" y="211"/>
                        </a:lnTo>
                        <a:lnTo>
                          <a:pt x="610" y="217"/>
                        </a:lnTo>
                        <a:lnTo>
                          <a:pt x="641" y="245"/>
                        </a:lnTo>
                        <a:lnTo>
                          <a:pt x="647" y="292"/>
                        </a:lnTo>
                        <a:lnTo>
                          <a:pt x="641" y="334"/>
                        </a:lnTo>
                        <a:lnTo>
                          <a:pt x="631" y="354"/>
                        </a:lnTo>
                        <a:lnTo>
                          <a:pt x="621" y="365"/>
                        </a:lnTo>
                        <a:lnTo>
                          <a:pt x="616" y="385"/>
                        </a:lnTo>
                        <a:lnTo>
                          <a:pt x="604" y="404"/>
                        </a:lnTo>
                        <a:lnTo>
                          <a:pt x="595" y="411"/>
                        </a:lnTo>
                        <a:lnTo>
                          <a:pt x="597" y="419"/>
                        </a:lnTo>
                        <a:lnTo>
                          <a:pt x="585" y="430"/>
                        </a:lnTo>
                        <a:lnTo>
                          <a:pt x="579" y="456"/>
                        </a:lnTo>
                        <a:lnTo>
                          <a:pt x="578" y="471"/>
                        </a:lnTo>
                        <a:lnTo>
                          <a:pt x="566" y="477"/>
                        </a:lnTo>
                        <a:lnTo>
                          <a:pt x="564" y="483"/>
                        </a:lnTo>
                        <a:lnTo>
                          <a:pt x="556" y="496"/>
                        </a:lnTo>
                        <a:lnTo>
                          <a:pt x="543" y="497"/>
                        </a:lnTo>
                        <a:lnTo>
                          <a:pt x="533" y="502"/>
                        </a:lnTo>
                        <a:lnTo>
                          <a:pt x="519" y="511"/>
                        </a:lnTo>
                        <a:lnTo>
                          <a:pt x="503" y="493"/>
                        </a:lnTo>
                        <a:lnTo>
                          <a:pt x="484" y="496"/>
                        </a:lnTo>
                        <a:lnTo>
                          <a:pt x="478" y="496"/>
                        </a:lnTo>
                        <a:lnTo>
                          <a:pt x="451" y="500"/>
                        </a:lnTo>
                        <a:lnTo>
                          <a:pt x="433" y="483"/>
                        </a:lnTo>
                        <a:lnTo>
                          <a:pt x="422" y="467"/>
                        </a:lnTo>
                        <a:lnTo>
                          <a:pt x="414" y="470"/>
                        </a:lnTo>
                        <a:lnTo>
                          <a:pt x="407" y="455"/>
                        </a:lnTo>
                        <a:lnTo>
                          <a:pt x="403" y="442"/>
                        </a:lnTo>
                        <a:lnTo>
                          <a:pt x="399" y="439"/>
                        </a:lnTo>
                        <a:lnTo>
                          <a:pt x="399" y="419"/>
                        </a:lnTo>
                        <a:lnTo>
                          <a:pt x="400" y="405"/>
                        </a:lnTo>
                        <a:lnTo>
                          <a:pt x="398" y="398"/>
                        </a:lnTo>
                        <a:lnTo>
                          <a:pt x="381" y="401"/>
                        </a:lnTo>
                        <a:lnTo>
                          <a:pt x="374" y="404"/>
                        </a:lnTo>
                        <a:lnTo>
                          <a:pt x="361" y="404"/>
                        </a:lnTo>
                        <a:lnTo>
                          <a:pt x="355" y="404"/>
                        </a:lnTo>
                        <a:lnTo>
                          <a:pt x="350" y="404"/>
                        </a:lnTo>
                        <a:lnTo>
                          <a:pt x="339" y="391"/>
                        </a:lnTo>
                        <a:lnTo>
                          <a:pt x="329" y="375"/>
                        </a:lnTo>
                        <a:lnTo>
                          <a:pt x="328" y="378"/>
                        </a:lnTo>
                        <a:lnTo>
                          <a:pt x="310" y="378"/>
                        </a:lnTo>
                        <a:lnTo>
                          <a:pt x="309" y="370"/>
                        </a:lnTo>
                        <a:lnTo>
                          <a:pt x="299" y="378"/>
                        </a:lnTo>
                        <a:lnTo>
                          <a:pt x="289" y="375"/>
                        </a:lnTo>
                        <a:lnTo>
                          <a:pt x="274" y="375"/>
                        </a:lnTo>
                        <a:lnTo>
                          <a:pt x="265" y="370"/>
                        </a:lnTo>
                        <a:lnTo>
                          <a:pt x="261" y="378"/>
                        </a:lnTo>
                        <a:lnTo>
                          <a:pt x="246" y="379"/>
                        </a:lnTo>
                        <a:lnTo>
                          <a:pt x="242" y="375"/>
                        </a:lnTo>
                        <a:lnTo>
                          <a:pt x="232" y="385"/>
                        </a:lnTo>
                        <a:lnTo>
                          <a:pt x="220" y="395"/>
                        </a:lnTo>
                        <a:lnTo>
                          <a:pt x="213" y="395"/>
                        </a:lnTo>
                        <a:lnTo>
                          <a:pt x="201" y="408"/>
                        </a:lnTo>
                        <a:lnTo>
                          <a:pt x="184" y="408"/>
                        </a:lnTo>
                        <a:lnTo>
                          <a:pt x="170" y="411"/>
                        </a:lnTo>
                        <a:lnTo>
                          <a:pt x="155" y="419"/>
                        </a:lnTo>
                        <a:lnTo>
                          <a:pt x="147" y="426"/>
                        </a:lnTo>
                        <a:lnTo>
                          <a:pt x="142" y="424"/>
                        </a:lnTo>
                        <a:lnTo>
                          <a:pt x="136" y="432"/>
                        </a:lnTo>
                        <a:lnTo>
                          <a:pt x="128" y="435"/>
                        </a:lnTo>
                        <a:lnTo>
                          <a:pt x="119" y="445"/>
                        </a:lnTo>
                        <a:lnTo>
                          <a:pt x="88" y="445"/>
                        </a:lnTo>
                        <a:lnTo>
                          <a:pt x="75" y="430"/>
                        </a:lnTo>
                        <a:lnTo>
                          <a:pt x="72" y="424"/>
                        </a:lnTo>
                        <a:lnTo>
                          <a:pt x="68" y="430"/>
                        </a:lnTo>
                        <a:lnTo>
                          <a:pt x="62" y="420"/>
                        </a:lnTo>
                        <a:lnTo>
                          <a:pt x="65" y="394"/>
                        </a:lnTo>
                        <a:lnTo>
                          <a:pt x="68" y="378"/>
                        </a:lnTo>
                        <a:lnTo>
                          <a:pt x="62" y="365"/>
                        </a:lnTo>
                        <a:lnTo>
                          <a:pt x="57" y="353"/>
                        </a:lnTo>
                        <a:lnTo>
                          <a:pt x="56" y="338"/>
                        </a:lnTo>
                        <a:lnTo>
                          <a:pt x="46" y="332"/>
                        </a:lnTo>
                        <a:lnTo>
                          <a:pt x="43" y="329"/>
                        </a:lnTo>
                        <a:lnTo>
                          <a:pt x="42" y="324"/>
                        </a:lnTo>
                        <a:lnTo>
                          <a:pt x="28" y="306"/>
                        </a:lnTo>
                        <a:lnTo>
                          <a:pt x="10" y="261"/>
                        </a:lnTo>
                        <a:lnTo>
                          <a:pt x="5" y="230"/>
                        </a:lnTo>
                        <a:lnTo>
                          <a:pt x="5" y="211"/>
                        </a:lnTo>
                        <a:lnTo>
                          <a:pt x="0" y="205"/>
                        </a:lnTo>
                        <a:lnTo>
                          <a:pt x="1" y="189"/>
                        </a:lnTo>
                        <a:lnTo>
                          <a:pt x="8" y="181"/>
                        </a:lnTo>
                        <a:lnTo>
                          <a:pt x="28" y="159"/>
                        </a:lnTo>
                        <a:lnTo>
                          <a:pt x="49" y="160"/>
                        </a:lnTo>
                        <a:lnTo>
                          <a:pt x="53" y="164"/>
                        </a:lnTo>
                        <a:lnTo>
                          <a:pt x="80" y="164"/>
                        </a:lnTo>
                        <a:lnTo>
                          <a:pt x="82" y="159"/>
                        </a:lnTo>
                        <a:lnTo>
                          <a:pt x="88" y="160"/>
                        </a:lnTo>
                        <a:lnTo>
                          <a:pt x="95" y="154"/>
                        </a:lnTo>
                        <a:lnTo>
                          <a:pt x="101" y="156"/>
                        </a:lnTo>
                        <a:lnTo>
                          <a:pt x="108" y="153"/>
                        </a:lnTo>
                        <a:lnTo>
                          <a:pt x="105" y="146"/>
                        </a:lnTo>
                        <a:lnTo>
                          <a:pt x="110" y="132"/>
                        </a:lnTo>
                        <a:lnTo>
                          <a:pt x="119" y="125"/>
                        </a:lnTo>
                        <a:lnTo>
                          <a:pt x="114" y="122"/>
                        </a:lnTo>
                        <a:lnTo>
                          <a:pt x="119" y="118"/>
                        </a:lnTo>
                        <a:lnTo>
                          <a:pt x="114" y="112"/>
                        </a:lnTo>
                        <a:lnTo>
                          <a:pt x="127" y="102"/>
                        </a:lnTo>
                        <a:lnTo>
                          <a:pt x="143" y="99"/>
                        </a:lnTo>
                        <a:lnTo>
                          <a:pt x="161" y="74"/>
                        </a:lnTo>
                        <a:lnTo>
                          <a:pt x="181" y="54"/>
                        </a:lnTo>
                        <a:lnTo>
                          <a:pt x="191" y="52"/>
                        </a:lnTo>
                        <a:lnTo>
                          <a:pt x="198" y="46"/>
                        </a:lnTo>
                        <a:lnTo>
                          <a:pt x="207" y="46"/>
                        </a:lnTo>
                        <a:lnTo>
                          <a:pt x="224" y="64"/>
                        </a:lnTo>
                        <a:lnTo>
                          <a:pt x="229" y="67"/>
                        </a:lnTo>
                        <a:lnTo>
                          <a:pt x="236" y="58"/>
                        </a:lnTo>
                        <a:lnTo>
                          <a:pt x="247" y="46"/>
                        </a:lnTo>
                        <a:lnTo>
                          <a:pt x="255" y="45"/>
                        </a:lnTo>
                        <a:lnTo>
                          <a:pt x="262" y="27"/>
                        </a:lnTo>
                        <a:lnTo>
                          <a:pt x="270" y="26"/>
                        </a:lnTo>
                        <a:lnTo>
                          <a:pt x="280" y="20"/>
                        </a:lnTo>
                        <a:lnTo>
                          <a:pt x="289" y="14"/>
                        </a:lnTo>
                        <a:lnTo>
                          <a:pt x="299" y="14"/>
                        </a:lnTo>
                        <a:lnTo>
                          <a:pt x="307" y="5"/>
                        </a:lnTo>
                        <a:lnTo>
                          <a:pt x="318" y="5"/>
                        </a:lnTo>
                        <a:lnTo>
                          <a:pt x="332" y="5"/>
                        </a:lnTo>
                        <a:lnTo>
                          <a:pt x="350" y="10"/>
                        </a:lnTo>
                        <a:lnTo>
                          <a:pt x="361" y="17"/>
                        </a:lnTo>
                        <a:lnTo>
                          <a:pt x="362" y="24"/>
                        </a:lnTo>
                        <a:lnTo>
                          <a:pt x="365" y="27"/>
                        </a:lnTo>
                        <a:lnTo>
                          <a:pt x="366" y="37"/>
                        </a:lnTo>
                        <a:lnTo>
                          <a:pt x="365" y="42"/>
                        </a:lnTo>
                        <a:lnTo>
                          <a:pt x="365" y="52"/>
                        </a:lnTo>
                        <a:lnTo>
                          <a:pt x="362" y="58"/>
                        </a:lnTo>
                        <a:lnTo>
                          <a:pt x="391" y="81"/>
                        </a:lnTo>
                        <a:lnTo>
                          <a:pt x="400" y="93"/>
                        </a:lnTo>
                        <a:lnTo>
                          <a:pt x="413" y="97"/>
                        </a:lnTo>
                        <a:lnTo>
                          <a:pt x="424" y="103"/>
                        </a:lnTo>
                        <a:lnTo>
                          <a:pt x="432" y="105"/>
                        </a:lnTo>
                        <a:lnTo>
                          <a:pt x="443" y="99"/>
                        </a:lnTo>
                        <a:lnTo>
                          <a:pt x="452" y="81"/>
                        </a:lnTo>
                        <a:lnTo>
                          <a:pt x="456" y="67"/>
                        </a:lnTo>
                        <a:lnTo>
                          <a:pt x="460" y="37"/>
                        </a:lnTo>
                        <a:lnTo>
                          <a:pt x="465" y="26"/>
                        </a:lnTo>
                        <a:lnTo>
                          <a:pt x="465"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61" name="Freeform 19"/>
                  <p:cNvSpPr>
                    <a:spLocks/>
                  </p:cNvSpPr>
                  <p:nvPr/>
                </p:nvSpPr>
                <p:spPr bwMode="auto">
                  <a:xfrm>
                    <a:off x="4541" y="2709"/>
                    <a:ext cx="359" cy="71"/>
                  </a:xfrm>
                  <a:custGeom>
                    <a:avLst/>
                    <a:gdLst>
                      <a:gd name="T0" fmla="*/ 27 w 359"/>
                      <a:gd name="T1" fmla="*/ 10 h 71"/>
                      <a:gd name="T2" fmla="*/ 71 w 359"/>
                      <a:gd name="T3" fmla="*/ 10 h 71"/>
                      <a:gd name="T4" fmla="*/ 98 w 359"/>
                      <a:gd name="T5" fmla="*/ 11 h 71"/>
                      <a:gd name="T6" fmla="*/ 120 w 359"/>
                      <a:gd name="T7" fmla="*/ 32 h 71"/>
                      <a:gd name="T8" fmla="*/ 142 w 359"/>
                      <a:gd name="T9" fmla="*/ 37 h 71"/>
                      <a:gd name="T10" fmla="*/ 175 w 359"/>
                      <a:gd name="T11" fmla="*/ 44 h 71"/>
                      <a:gd name="T12" fmla="*/ 194 w 359"/>
                      <a:gd name="T13" fmla="*/ 49 h 71"/>
                      <a:gd name="T14" fmla="*/ 201 w 359"/>
                      <a:gd name="T15" fmla="*/ 32 h 71"/>
                      <a:gd name="T16" fmla="*/ 244 w 359"/>
                      <a:gd name="T17" fmla="*/ 37 h 71"/>
                      <a:gd name="T18" fmla="*/ 275 w 359"/>
                      <a:gd name="T19" fmla="*/ 43 h 71"/>
                      <a:gd name="T20" fmla="*/ 296 w 359"/>
                      <a:gd name="T21" fmla="*/ 44 h 71"/>
                      <a:gd name="T22" fmla="*/ 311 w 359"/>
                      <a:gd name="T23" fmla="*/ 37 h 71"/>
                      <a:gd name="T24" fmla="*/ 337 w 359"/>
                      <a:gd name="T25" fmla="*/ 32 h 71"/>
                      <a:gd name="T26" fmla="*/ 358 w 359"/>
                      <a:gd name="T27" fmla="*/ 28 h 71"/>
                      <a:gd name="T28" fmla="*/ 352 w 359"/>
                      <a:gd name="T29" fmla="*/ 49 h 71"/>
                      <a:gd name="T30" fmla="*/ 337 w 359"/>
                      <a:gd name="T31" fmla="*/ 55 h 71"/>
                      <a:gd name="T32" fmla="*/ 325 w 359"/>
                      <a:gd name="T33" fmla="*/ 58 h 71"/>
                      <a:gd name="T34" fmla="*/ 309 w 359"/>
                      <a:gd name="T35" fmla="*/ 64 h 71"/>
                      <a:gd name="T36" fmla="*/ 294 w 359"/>
                      <a:gd name="T37" fmla="*/ 64 h 71"/>
                      <a:gd name="T38" fmla="*/ 281 w 359"/>
                      <a:gd name="T39" fmla="*/ 65 h 71"/>
                      <a:gd name="T40" fmla="*/ 260 w 359"/>
                      <a:gd name="T41" fmla="*/ 70 h 71"/>
                      <a:gd name="T42" fmla="*/ 246 w 359"/>
                      <a:gd name="T43" fmla="*/ 55 h 71"/>
                      <a:gd name="T44" fmla="*/ 230 w 359"/>
                      <a:gd name="T45" fmla="*/ 70 h 71"/>
                      <a:gd name="T46" fmla="*/ 209 w 359"/>
                      <a:gd name="T47" fmla="*/ 55 h 71"/>
                      <a:gd name="T48" fmla="*/ 198 w 359"/>
                      <a:gd name="T49" fmla="*/ 58 h 71"/>
                      <a:gd name="T50" fmla="*/ 181 w 359"/>
                      <a:gd name="T51" fmla="*/ 64 h 71"/>
                      <a:gd name="T52" fmla="*/ 163 w 359"/>
                      <a:gd name="T53" fmla="*/ 59 h 71"/>
                      <a:gd name="T54" fmla="*/ 144 w 359"/>
                      <a:gd name="T55" fmla="*/ 58 h 71"/>
                      <a:gd name="T56" fmla="*/ 124 w 359"/>
                      <a:gd name="T57" fmla="*/ 64 h 71"/>
                      <a:gd name="T58" fmla="*/ 100 w 359"/>
                      <a:gd name="T59" fmla="*/ 53 h 71"/>
                      <a:gd name="T60" fmla="*/ 65 w 359"/>
                      <a:gd name="T61" fmla="*/ 47 h 71"/>
                      <a:gd name="T62" fmla="*/ 39 w 359"/>
                      <a:gd name="T63" fmla="*/ 41 h 71"/>
                      <a:gd name="T64" fmla="*/ 15 w 359"/>
                      <a:gd name="T65" fmla="*/ 31 h 71"/>
                      <a:gd name="T66" fmla="*/ 1 w 359"/>
                      <a:gd name="T67" fmla="*/ 26 h 71"/>
                      <a:gd name="T68" fmla="*/ 0 w 359"/>
                      <a:gd name="T69" fmla="*/ 0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9" h="71">
                        <a:moveTo>
                          <a:pt x="0" y="0"/>
                        </a:moveTo>
                        <a:lnTo>
                          <a:pt x="27" y="10"/>
                        </a:lnTo>
                        <a:lnTo>
                          <a:pt x="49" y="10"/>
                        </a:lnTo>
                        <a:lnTo>
                          <a:pt x="71" y="10"/>
                        </a:lnTo>
                        <a:lnTo>
                          <a:pt x="86" y="10"/>
                        </a:lnTo>
                        <a:lnTo>
                          <a:pt x="98" y="11"/>
                        </a:lnTo>
                        <a:lnTo>
                          <a:pt x="113" y="17"/>
                        </a:lnTo>
                        <a:lnTo>
                          <a:pt x="120" y="32"/>
                        </a:lnTo>
                        <a:lnTo>
                          <a:pt x="128" y="38"/>
                        </a:lnTo>
                        <a:lnTo>
                          <a:pt x="142" y="37"/>
                        </a:lnTo>
                        <a:lnTo>
                          <a:pt x="157" y="37"/>
                        </a:lnTo>
                        <a:lnTo>
                          <a:pt x="175" y="44"/>
                        </a:lnTo>
                        <a:lnTo>
                          <a:pt x="186" y="49"/>
                        </a:lnTo>
                        <a:lnTo>
                          <a:pt x="194" y="49"/>
                        </a:lnTo>
                        <a:lnTo>
                          <a:pt x="196" y="38"/>
                        </a:lnTo>
                        <a:lnTo>
                          <a:pt x="201" y="32"/>
                        </a:lnTo>
                        <a:lnTo>
                          <a:pt x="224" y="37"/>
                        </a:lnTo>
                        <a:lnTo>
                          <a:pt x="244" y="37"/>
                        </a:lnTo>
                        <a:lnTo>
                          <a:pt x="261" y="37"/>
                        </a:lnTo>
                        <a:lnTo>
                          <a:pt x="275" y="43"/>
                        </a:lnTo>
                        <a:lnTo>
                          <a:pt x="282" y="47"/>
                        </a:lnTo>
                        <a:lnTo>
                          <a:pt x="296" y="44"/>
                        </a:lnTo>
                        <a:lnTo>
                          <a:pt x="305" y="41"/>
                        </a:lnTo>
                        <a:lnTo>
                          <a:pt x="311" y="37"/>
                        </a:lnTo>
                        <a:lnTo>
                          <a:pt x="327" y="37"/>
                        </a:lnTo>
                        <a:lnTo>
                          <a:pt x="337" y="32"/>
                        </a:lnTo>
                        <a:lnTo>
                          <a:pt x="351" y="28"/>
                        </a:lnTo>
                        <a:lnTo>
                          <a:pt x="358" y="28"/>
                        </a:lnTo>
                        <a:lnTo>
                          <a:pt x="356" y="43"/>
                        </a:lnTo>
                        <a:lnTo>
                          <a:pt x="352" y="49"/>
                        </a:lnTo>
                        <a:lnTo>
                          <a:pt x="344" y="55"/>
                        </a:lnTo>
                        <a:lnTo>
                          <a:pt x="337" y="55"/>
                        </a:lnTo>
                        <a:lnTo>
                          <a:pt x="334" y="55"/>
                        </a:lnTo>
                        <a:lnTo>
                          <a:pt x="325" y="58"/>
                        </a:lnTo>
                        <a:lnTo>
                          <a:pt x="318" y="65"/>
                        </a:lnTo>
                        <a:lnTo>
                          <a:pt x="309" y="64"/>
                        </a:lnTo>
                        <a:lnTo>
                          <a:pt x="301" y="59"/>
                        </a:lnTo>
                        <a:lnTo>
                          <a:pt x="294" y="64"/>
                        </a:lnTo>
                        <a:lnTo>
                          <a:pt x="286" y="65"/>
                        </a:lnTo>
                        <a:lnTo>
                          <a:pt x="281" y="65"/>
                        </a:lnTo>
                        <a:lnTo>
                          <a:pt x="275" y="70"/>
                        </a:lnTo>
                        <a:lnTo>
                          <a:pt x="260" y="70"/>
                        </a:lnTo>
                        <a:lnTo>
                          <a:pt x="253" y="64"/>
                        </a:lnTo>
                        <a:lnTo>
                          <a:pt x="246" y="55"/>
                        </a:lnTo>
                        <a:lnTo>
                          <a:pt x="237" y="64"/>
                        </a:lnTo>
                        <a:lnTo>
                          <a:pt x="230" y="70"/>
                        </a:lnTo>
                        <a:lnTo>
                          <a:pt x="223" y="70"/>
                        </a:lnTo>
                        <a:lnTo>
                          <a:pt x="209" y="55"/>
                        </a:lnTo>
                        <a:lnTo>
                          <a:pt x="205" y="58"/>
                        </a:lnTo>
                        <a:lnTo>
                          <a:pt x="198" y="58"/>
                        </a:lnTo>
                        <a:lnTo>
                          <a:pt x="192" y="65"/>
                        </a:lnTo>
                        <a:lnTo>
                          <a:pt x="181" y="64"/>
                        </a:lnTo>
                        <a:lnTo>
                          <a:pt x="170" y="64"/>
                        </a:lnTo>
                        <a:lnTo>
                          <a:pt x="163" y="59"/>
                        </a:lnTo>
                        <a:lnTo>
                          <a:pt x="156" y="55"/>
                        </a:lnTo>
                        <a:lnTo>
                          <a:pt x="144" y="58"/>
                        </a:lnTo>
                        <a:lnTo>
                          <a:pt x="133" y="65"/>
                        </a:lnTo>
                        <a:lnTo>
                          <a:pt x="124" y="64"/>
                        </a:lnTo>
                        <a:lnTo>
                          <a:pt x="113" y="59"/>
                        </a:lnTo>
                        <a:lnTo>
                          <a:pt x="100" y="53"/>
                        </a:lnTo>
                        <a:lnTo>
                          <a:pt x="89" y="53"/>
                        </a:lnTo>
                        <a:lnTo>
                          <a:pt x="65" y="47"/>
                        </a:lnTo>
                        <a:lnTo>
                          <a:pt x="49" y="43"/>
                        </a:lnTo>
                        <a:lnTo>
                          <a:pt x="39" y="41"/>
                        </a:lnTo>
                        <a:lnTo>
                          <a:pt x="24" y="38"/>
                        </a:lnTo>
                        <a:lnTo>
                          <a:pt x="15" y="31"/>
                        </a:lnTo>
                        <a:lnTo>
                          <a:pt x="5" y="28"/>
                        </a:lnTo>
                        <a:lnTo>
                          <a:pt x="1" y="26"/>
                        </a:lnTo>
                        <a:lnTo>
                          <a:pt x="0" y="22"/>
                        </a:lnTo>
                        <a:lnTo>
                          <a:pt x="0"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62" name="Freeform 20"/>
                  <p:cNvSpPr>
                    <a:spLocks/>
                  </p:cNvSpPr>
                  <p:nvPr/>
                </p:nvSpPr>
                <p:spPr bwMode="auto">
                  <a:xfrm>
                    <a:off x="4738" y="2572"/>
                    <a:ext cx="163" cy="132"/>
                  </a:xfrm>
                  <a:custGeom>
                    <a:avLst/>
                    <a:gdLst>
                      <a:gd name="T0" fmla="*/ 79 w 163"/>
                      <a:gd name="T1" fmla="*/ 1 h 132"/>
                      <a:gd name="T2" fmla="*/ 135 w 163"/>
                      <a:gd name="T3" fmla="*/ 0 h 132"/>
                      <a:gd name="T4" fmla="*/ 145 w 163"/>
                      <a:gd name="T5" fmla="*/ 15 h 132"/>
                      <a:gd name="T6" fmla="*/ 129 w 163"/>
                      <a:gd name="T7" fmla="*/ 25 h 132"/>
                      <a:gd name="T8" fmla="*/ 124 w 163"/>
                      <a:gd name="T9" fmla="*/ 34 h 132"/>
                      <a:gd name="T10" fmla="*/ 113 w 163"/>
                      <a:gd name="T11" fmla="*/ 44 h 132"/>
                      <a:gd name="T12" fmla="*/ 100 w 163"/>
                      <a:gd name="T13" fmla="*/ 46 h 132"/>
                      <a:gd name="T14" fmla="*/ 86 w 163"/>
                      <a:gd name="T15" fmla="*/ 40 h 132"/>
                      <a:gd name="T16" fmla="*/ 71 w 163"/>
                      <a:gd name="T17" fmla="*/ 25 h 132"/>
                      <a:gd name="T18" fmla="*/ 52 w 163"/>
                      <a:gd name="T19" fmla="*/ 25 h 132"/>
                      <a:gd name="T20" fmla="*/ 50 w 163"/>
                      <a:gd name="T21" fmla="*/ 46 h 132"/>
                      <a:gd name="T22" fmla="*/ 52 w 163"/>
                      <a:gd name="T23" fmla="*/ 57 h 132"/>
                      <a:gd name="T24" fmla="*/ 71 w 163"/>
                      <a:gd name="T25" fmla="*/ 50 h 132"/>
                      <a:gd name="T26" fmla="*/ 85 w 163"/>
                      <a:gd name="T27" fmla="*/ 54 h 132"/>
                      <a:gd name="T28" fmla="*/ 81 w 163"/>
                      <a:gd name="T29" fmla="*/ 66 h 132"/>
                      <a:gd name="T30" fmla="*/ 79 w 163"/>
                      <a:gd name="T31" fmla="*/ 74 h 132"/>
                      <a:gd name="T32" fmla="*/ 81 w 163"/>
                      <a:gd name="T33" fmla="*/ 86 h 132"/>
                      <a:gd name="T34" fmla="*/ 90 w 163"/>
                      <a:gd name="T35" fmla="*/ 92 h 132"/>
                      <a:gd name="T36" fmla="*/ 86 w 163"/>
                      <a:gd name="T37" fmla="*/ 106 h 132"/>
                      <a:gd name="T38" fmla="*/ 81 w 163"/>
                      <a:gd name="T39" fmla="*/ 122 h 132"/>
                      <a:gd name="T40" fmla="*/ 67 w 163"/>
                      <a:gd name="T41" fmla="*/ 126 h 132"/>
                      <a:gd name="T42" fmla="*/ 61 w 163"/>
                      <a:gd name="T43" fmla="*/ 118 h 132"/>
                      <a:gd name="T44" fmla="*/ 54 w 163"/>
                      <a:gd name="T45" fmla="*/ 100 h 132"/>
                      <a:gd name="T46" fmla="*/ 54 w 163"/>
                      <a:gd name="T47" fmla="*/ 82 h 132"/>
                      <a:gd name="T48" fmla="*/ 34 w 163"/>
                      <a:gd name="T49" fmla="*/ 82 h 132"/>
                      <a:gd name="T50" fmla="*/ 23 w 163"/>
                      <a:gd name="T51" fmla="*/ 84 h 132"/>
                      <a:gd name="T52" fmla="*/ 38 w 163"/>
                      <a:gd name="T53" fmla="*/ 92 h 132"/>
                      <a:gd name="T54" fmla="*/ 46 w 163"/>
                      <a:gd name="T55" fmla="*/ 105 h 132"/>
                      <a:gd name="T56" fmla="*/ 41 w 163"/>
                      <a:gd name="T57" fmla="*/ 120 h 132"/>
                      <a:gd name="T58" fmla="*/ 28 w 163"/>
                      <a:gd name="T59" fmla="*/ 131 h 132"/>
                      <a:gd name="T60" fmla="*/ 28 w 163"/>
                      <a:gd name="T61" fmla="*/ 118 h 132"/>
                      <a:gd name="T62" fmla="*/ 21 w 163"/>
                      <a:gd name="T63" fmla="*/ 105 h 132"/>
                      <a:gd name="T64" fmla="*/ 9 w 163"/>
                      <a:gd name="T65" fmla="*/ 92 h 132"/>
                      <a:gd name="T66" fmla="*/ 2 w 163"/>
                      <a:gd name="T67" fmla="*/ 77 h 132"/>
                      <a:gd name="T68" fmla="*/ 15 w 163"/>
                      <a:gd name="T69" fmla="*/ 61 h 132"/>
                      <a:gd name="T70" fmla="*/ 23 w 163"/>
                      <a:gd name="T71" fmla="*/ 41 h 132"/>
                      <a:gd name="T72" fmla="*/ 24 w 163"/>
                      <a:gd name="T73" fmla="*/ 27 h 132"/>
                      <a:gd name="T74" fmla="*/ 23 w 163"/>
                      <a:gd name="T75" fmla="*/ 15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 h="132">
                        <a:moveTo>
                          <a:pt x="41" y="0"/>
                        </a:moveTo>
                        <a:lnTo>
                          <a:pt x="79" y="1"/>
                        </a:lnTo>
                        <a:lnTo>
                          <a:pt x="115" y="1"/>
                        </a:lnTo>
                        <a:lnTo>
                          <a:pt x="135" y="0"/>
                        </a:lnTo>
                        <a:lnTo>
                          <a:pt x="162" y="11"/>
                        </a:lnTo>
                        <a:lnTo>
                          <a:pt x="145" y="15"/>
                        </a:lnTo>
                        <a:lnTo>
                          <a:pt x="135" y="21"/>
                        </a:lnTo>
                        <a:lnTo>
                          <a:pt x="129" y="25"/>
                        </a:lnTo>
                        <a:lnTo>
                          <a:pt x="124" y="30"/>
                        </a:lnTo>
                        <a:lnTo>
                          <a:pt x="124" y="34"/>
                        </a:lnTo>
                        <a:lnTo>
                          <a:pt x="124" y="40"/>
                        </a:lnTo>
                        <a:lnTo>
                          <a:pt x="113" y="44"/>
                        </a:lnTo>
                        <a:lnTo>
                          <a:pt x="104" y="44"/>
                        </a:lnTo>
                        <a:lnTo>
                          <a:pt x="100" y="46"/>
                        </a:lnTo>
                        <a:lnTo>
                          <a:pt x="90" y="46"/>
                        </a:lnTo>
                        <a:lnTo>
                          <a:pt x="86" y="40"/>
                        </a:lnTo>
                        <a:lnTo>
                          <a:pt x="79" y="31"/>
                        </a:lnTo>
                        <a:lnTo>
                          <a:pt x="71" y="25"/>
                        </a:lnTo>
                        <a:lnTo>
                          <a:pt x="56" y="25"/>
                        </a:lnTo>
                        <a:lnTo>
                          <a:pt x="52" y="25"/>
                        </a:lnTo>
                        <a:lnTo>
                          <a:pt x="48" y="35"/>
                        </a:lnTo>
                        <a:lnTo>
                          <a:pt x="50" y="46"/>
                        </a:lnTo>
                        <a:lnTo>
                          <a:pt x="50" y="51"/>
                        </a:lnTo>
                        <a:lnTo>
                          <a:pt x="52" y="57"/>
                        </a:lnTo>
                        <a:lnTo>
                          <a:pt x="60" y="56"/>
                        </a:lnTo>
                        <a:lnTo>
                          <a:pt x="71" y="50"/>
                        </a:lnTo>
                        <a:lnTo>
                          <a:pt x="79" y="50"/>
                        </a:lnTo>
                        <a:lnTo>
                          <a:pt x="85" y="54"/>
                        </a:lnTo>
                        <a:lnTo>
                          <a:pt x="85" y="57"/>
                        </a:lnTo>
                        <a:lnTo>
                          <a:pt x="81" y="66"/>
                        </a:lnTo>
                        <a:lnTo>
                          <a:pt x="79" y="70"/>
                        </a:lnTo>
                        <a:lnTo>
                          <a:pt x="79" y="74"/>
                        </a:lnTo>
                        <a:lnTo>
                          <a:pt x="76" y="80"/>
                        </a:lnTo>
                        <a:lnTo>
                          <a:pt x="81" y="86"/>
                        </a:lnTo>
                        <a:lnTo>
                          <a:pt x="89" y="95"/>
                        </a:lnTo>
                        <a:lnTo>
                          <a:pt x="90" y="92"/>
                        </a:lnTo>
                        <a:lnTo>
                          <a:pt x="90" y="100"/>
                        </a:lnTo>
                        <a:lnTo>
                          <a:pt x="86" y="106"/>
                        </a:lnTo>
                        <a:lnTo>
                          <a:pt x="83" y="112"/>
                        </a:lnTo>
                        <a:lnTo>
                          <a:pt x="81" y="122"/>
                        </a:lnTo>
                        <a:lnTo>
                          <a:pt x="74" y="126"/>
                        </a:lnTo>
                        <a:lnTo>
                          <a:pt x="67" y="126"/>
                        </a:lnTo>
                        <a:lnTo>
                          <a:pt x="61" y="126"/>
                        </a:lnTo>
                        <a:lnTo>
                          <a:pt x="61" y="118"/>
                        </a:lnTo>
                        <a:lnTo>
                          <a:pt x="60" y="105"/>
                        </a:lnTo>
                        <a:lnTo>
                          <a:pt x="54" y="100"/>
                        </a:lnTo>
                        <a:lnTo>
                          <a:pt x="52" y="95"/>
                        </a:lnTo>
                        <a:lnTo>
                          <a:pt x="54" y="82"/>
                        </a:lnTo>
                        <a:lnTo>
                          <a:pt x="48" y="77"/>
                        </a:lnTo>
                        <a:lnTo>
                          <a:pt x="34" y="82"/>
                        </a:lnTo>
                        <a:lnTo>
                          <a:pt x="28" y="77"/>
                        </a:lnTo>
                        <a:lnTo>
                          <a:pt x="23" y="84"/>
                        </a:lnTo>
                        <a:lnTo>
                          <a:pt x="28" y="87"/>
                        </a:lnTo>
                        <a:lnTo>
                          <a:pt x="38" y="92"/>
                        </a:lnTo>
                        <a:lnTo>
                          <a:pt x="41" y="96"/>
                        </a:lnTo>
                        <a:lnTo>
                          <a:pt x="46" y="105"/>
                        </a:lnTo>
                        <a:lnTo>
                          <a:pt x="46" y="110"/>
                        </a:lnTo>
                        <a:lnTo>
                          <a:pt x="41" y="120"/>
                        </a:lnTo>
                        <a:lnTo>
                          <a:pt x="32" y="128"/>
                        </a:lnTo>
                        <a:lnTo>
                          <a:pt x="28" y="131"/>
                        </a:lnTo>
                        <a:lnTo>
                          <a:pt x="28" y="125"/>
                        </a:lnTo>
                        <a:lnTo>
                          <a:pt x="28" y="118"/>
                        </a:lnTo>
                        <a:lnTo>
                          <a:pt x="31" y="110"/>
                        </a:lnTo>
                        <a:lnTo>
                          <a:pt x="21" y="105"/>
                        </a:lnTo>
                        <a:lnTo>
                          <a:pt x="12" y="97"/>
                        </a:lnTo>
                        <a:lnTo>
                          <a:pt x="9" y="92"/>
                        </a:lnTo>
                        <a:lnTo>
                          <a:pt x="0" y="87"/>
                        </a:lnTo>
                        <a:lnTo>
                          <a:pt x="2" y="77"/>
                        </a:lnTo>
                        <a:lnTo>
                          <a:pt x="9" y="71"/>
                        </a:lnTo>
                        <a:lnTo>
                          <a:pt x="15" y="61"/>
                        </a:lnTo>
                        <a:lnTo>
                          <a:pt x="21" y="51"/>
                        </a:lnTo>
                        <a:lnTo>
                          <a:pt x="23" y="41"/>
                        </a:lnTo>
                        <a:lnTo>
                          <a:pt x="21" y="31"/>
                        </a:lnTo>
                        <a:lnTo>
                          <a:pt x="24" y="27"/>
                        </a:lnTo>
                        <a:lnTo>
                          <a:pt x="28" y="24"/>
                        </a:lnTo>
                        <a:lnTo>
                          <a:pt x="23" y="15"/>
                        </a:lnTo>
                        <a:lnTo>
                          <a:pt x="41"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63" name="Freeform 21"/>
                  <p:cNvSpPr>
                    <a:spLocks/>
                  </p:cNvSpPr>
                  <p:nvPr/>
                </p:nvSpPr>
                <p:spPr bwMode="auto">
                  <a:xfrm>
                    <a:off x="4569" y="2510"/>
                    <a:ext cx="178" cy="185"/>
                  </a:xfrm>
                  <a:custGeom>
                    <a:avLst/>
                    <a:gdLst>
                      <a:gd name="T0" fmla="*/ 0 w 178"/>
                      <a:gd name="T1" fmla="*/ 61 h 185"/>
                      <a:gd name="T2" fmla="*/ 36 w 178"/>
                      <a:gd name="T3" fmla="*/ 33 h 185"/>
                      <a:gd name="T4" fmla="*/ 55 w 178"/>
                      <a:gd name="T5" fmla="*/ 20 h 185"/>
                      <a:gd name="T6" fmla="*/ 64 w 178"/>
                      <a:gd name="T7" fmla="*/ 10 h 185"/>
                      <a:gd name="T8" fmla="*/ 93 w 178"/>
                      <a:gd name="T9" fmla="*/ 0 h 185"/>
                      <a:gd name="T10" fmla="*/ 108 w 178"/>
                      <a:gd name="T11" fmla="*/ 23 h 185"/>
                      <a:gd name="T12" fmla="*/ 124 w 178"/>
                      <a:gd name="T13" fmla="*/ 13 h 185"/>
                      <a:gd name="T14" fmla="*/ 129 w 178"/>
                      <a:gd name="T15" fmla="*/ 5 h 185"/>
                      <a:gd name="T16" fmla="*/ 143 w 178"/>
                      <a:gd name="T17" fmla="*/ 0 h 185"/>
                      <a:gd name="T18" fmla="*/ 149 w 178"/>
                      <a:gd name="T19" fmla="*/ 0 h 185"/>
                      <a:gd name="T20" fmla="*/ 152 w 178"/>
                      <a:gd name="T21" fmla="*/ 8 h 185"/>
                      <a:gd name="T22" fmla="*/ 152 w 178"/>
                      <a:gd name="T23" fmla="*/ 14 h 185"/>
                      <a:gd name="T24" fmla="*/ 144 w 178"/>
                      <a:gd name="T25" fmla="*/ 24 h 185"/>
                      <a:gd name="T26" fmla="*/ 144 w 178"/>
                      <a:gd name="T27" fmla="*/ 30 h 185"/>
                      <a:gd name="T28" fmla="*/ 164 w 178"/>
                      <a:gd name="T29" fmla="*/ 56 h 185"/>
                      <a:gd name="T30" fmla="*/ 168 w 178"/>
                      <a:gd name="T31" fmla="*/ 74 h 185"/>
                      <a:gd name="T32" fmla="*/ 174 w 178"/>
                      <a:gd name="T33" fmla="*/ 74 h 185"/>
                      <a:gd name="T34" fmla="*/ 177 w 178"/>
                      <a:gd name="T35" fmla="*/ 81 h 185"/>
                      <a:gd name="T36" fmla="*/ 168 w 178"/>
                      <a:gd name="T37" fmla="*/ 90 h 185"/>
                      <a:gd name="T38" fmla="*/ 163 w 178"/>
                      <a:gd name="T39" fmla="*/ 86 h 185"/>
                      <a:gd name="T40" fmla="*/ 149 w 178"/>
                      <a:gd name="T41" fmla="*/ 92 h 185"/>
                      <a:gd name="T42" fmla="*/ 152 w 178"/>
                      <a:gd name="T43" fmla="*/ 108 h 185"/>
                      <a:gd name="T44" fmla="*/ 136 w 178"/>
                      <a:gd name="T45" fmla="*/ 118 h 185"/>
                      <a:gd name="T46" fmla="*/ 136 w 178"/>
                      <a:gd name="T47" fmla="*/ 146 h 185"/>
                      <a:gd name="T48" fmla="*/ 136 w 178"/>
                      <a:gd name="T49" fmla="*/ 163 h 185"/>
                      <a:gd name="T50" fmla="*/ 129 w 178"/>
                      <a:gd name="T51" fmla="*/ 172 h 185"/>
                      <a:gd name="T52" fmla="*/ 124 w 178"/>
                      <a:gd name="T53" fmla="*/ 184 h 185"/>
                      <a:gd name="T54" fmla="*/ 116 w 178"/>
                      <a:gd name="T55" fmla="*/ 182 h 185"/>
                      <a:gd name="T56" fmla="*/ 104 w 178"/>
                      <a:gd name="T57" fmla="*/ 176 h 185"/>
                      <a:gd name="T58" fmla="*/ 94 w 178"/>
                      <a:gd name="T59" fmla="*/ 169 h 185"/>
                      <a:gd name="T60" fmla="*/ 87 w 178"/>
                      <a:gd name="T61" fmla="*/ 159 h 185"/>
                      <a:gd name="T62" fmla="*/ 60 w 178"/>
                      <a:gd name="T63" fmla="*/ 162 h 185"/>
                      <a:gd name="T64" fmla="*/ 37 w 178"/>
                      <a:gd name="T65" fmla="*/ 156 h 185"/>
                      <a:gd name="T66" fmla="*/ 22 w 178"/>
                      <a:gd name="T67" fmla="*/ 138 h 185"/>
                      <a:gd name="T68" fmla="*/ 13 w 178"/>
                      <a:gd name="T69" fmla="*/ 127 h 185"/>
                      <a:gd name="T70" fmla="*/ 5 w 178"/>
                      <a:gd name="T71" fmla="*/ 116 h 185"/>
                      <a:gd name="T72" fmla="*/ 5 w 178"/>
                      <a:gd name="T73" fmla="*/ 96 h 185"/>
                      <a:gd name="T74" fmla="*/ 0 w 178"/>
                      <a:gd name="T75" fmla="*/ 61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8" h="185">
                        <a:moveTo>
                          <a:pt x="0" y="61"/>
                        </a:moveTo>
                        <a:lnTo>
                          <a:pt x="36" y="33"/>
                        </a:lnTo>
                        <a:lnTo>
                          <a:pt x="55" y="20"/>
                        </a:lnTo>
                        <a:lnTo>
                          <a:pt x="64" y="10"/>
                        </a:lnTo>
                        <a:lnTo>
                          <a:pt x="93" y="0"/>
                        </a:lnTo>
                        <a:lnTo>
                          <a:pt x="108" y="23"/>
                        </a:lnTo>
                        <a:lnTo>
                          <a:pt x="124" y="13"/>
                        </a:lnTo>
                        <a:lnTo>
                          <a:pt x="129" y="5"/>
                        </a:lnTo>
                        <a:lnTo>
                          <a:pt x="143" y="0"/>
                        </a:lnTo>
                        <a:lnTo>
                          <a:pt x="149" y="0"/>
                        </a:lnTo>
                        <a:lnTo>
                          <a:pt x="152" y="8"/>
                        </a:lnTo>
                        <a:lnTo>
                          <a:pt x="152" y="14"/>
                        </a:lnTo>
                        <a:lnTo>
                          <a:pt x="144" y="24"/>
                        </a:lnTo>
                        <a:lnTo>
                          <a:pt x="144" y="30"/>
                        </a:lnTo>
                        <a:lnTo>
                          <a:pt x="164" y="56"/>
                        </a:lnTo>
                        <a:lnTo>
                          <a:pt x="168" y="74"/>
                        </a:lnTo>
                        <a:lnTo>
                          <a:pt x="174" y="74"/>
                        </a:lnTo>
                        <a:lnTo>
                          <a:pt x="177" y="81"/>
                        </a:lnTo>
                        <a:lnTo>
                          <a:pt x="168" y="90"/>
                        </a:lnTo>
                        <a:lnTo>
                          <a:pt x="163" y="86"/>
                        </a:lnTo>
                        <a:lnTo>
                          <a:pt x="149" y="92"/>
                        </a:lnTo>
                        <a:lnTo>
                          <a:pt x="152" y="108"/>
                        </a:lnTo>
                        <a:lnTo>
                          <a:pt x="136" y="118"/>
                        </a:lnTo>
                        <a:lnTo>
                          <a:pt x="136" y="146"/>
                        </a:lnTo>
                        <a:lnTo>
                          <a:pt x="136" y="163"/>
                        </a:lnTo>
                        <a:lnTo>
                          <a:pt x="129" y="172"/>
                        </a:lnTo>
                        <a:lnTo>
                          <a:pt x="124" y="184"/>
                        </a:lnTo>
                        <a:lnTo>
                          <a:pt x="116" y="182"/>
                        </a:lnTo>
                        <a:lnTo>
                          <a:pt x="104" y="176"/>
                        </a:lnTo>
                        <a:lnTo>
                          <a:pt x="94" y="169"/>
                        </a:lnTo>
                        <a:lnTo>
                          <a:pt x="87" y="159"/>
                        </a:lnTo>
                        <a:lnTo>
                          <a:pt x="60" y="162"/>
                        </a:lnTo>
                        <a:lnTo>
                          <a:pt x="37" y="156"/>
                        </a:lnTo>
                        <a:lnTo>
                          <a:pt x="22" y="138"/>
                        </a:lnTo>
                        <a:lnTo>
                          <a:pt x="13" y="127"/>
                        </a:lnTo>
                        <a:lnTo>
                          <a:pt x="5" y="116"/>
                        </a:lnTo>
                        <a:lnTo>
                          <a:pt x="5" y="96"/>
                        </a:lnTo>
                        <a:lnTo>
                          <a:pt x="0" y="61"/>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64" name="Freeform 22"/>
                  <p:cNvSpPr>
                    <a:spLocks/>
                  </p:cNvSpPr>
                  <p:nvPr/>
                </p:nvSpPr>
                <p:spPr bwMode="auto">
                  <a:xfrm>
                    <a:off x="4949" y="2616"/>
                    <a:ext cx="340" cy="172"/>
                  </a:xfrm>
                  <a:custGeom>
                    <a:avLst/>
                    <a:gdLst>
                      <a:gd name="T0" fmla="*/ 31 w 340"/>
                      <a:gd name="T1" fmla="*/ 1 h 172"/>
                      <a:gd name="T2" fmla="*/ 66 w 340"/>
                      <a:gd name="T3" fmla="*/ 27 h 172"/>
                      <a:gd name="T4" fmla="*/ 73 w 340"/>
                      <a:gd name="T5" fmla="*/ 40 h 172"/>
                      <a:gd name="T6" fmla="*/ 93 w 340"/>
                      <a:gd name="T7" fmla="*/ 33 h 172"/>
                      <a:gd name="T8" fmla="*/ 105 w 340"/>
                      <a:gd name="T9" fmla="*/ 38 h 172"/>
                      <a:gd name="T10" fmla="*/ 117 w 340"/>
                      <a:gd name="T11" fmla="*/ 27 h 172"/>
                      <a:gd name="T12" fmla="*/ 136 w 340"/>
                      <a:gd name="T13" fmla="*/ 21 h 172"/>
                      <a:gd name="T14" fmla="*/ 181 w 340"/>
                      <a:gd name="T15" fmla="*/ 33 h 172"/>
                      <a:gd name="T16" fmla="*/ 207 w 340"/>
                      <a:gd name="T17" fmla="*/ 48 h 172"/>
                      <a:gd name="T18" fmla="*/ 229 w 340"/>
                      <a:gd name="T19" fmla="*/ 58 h 172"/>
                      <a:gd name="T20" fmla="*/ 264 w 340"/>
                      <a:gd name="T21" fmla="*/ 81 h 172"/>
                      <a:gd name="T22" fmla="*/ 268 w 340"/>
                      <a:gd name="T23" fmla="*/ 93 h 172"/>
                      <a:gd name="T24" fmla="*/ 286 w 340"/>
                      <a:gd name="T25" fmla="*/ 103 h 172"/>
                      <a:gd name="T26" fmla="*/ 299 w 340"/>
                      <a:gd name="T27" fmla="*/ 108 h 172"/>
                      <a:gd name="T28" fmla="*/ 314 w 340"/>
                      <a:gd name="T29" fmla="*/ 128 h 172"/>
                      <a:gd name="T30" fmla="*/ 325 w 340"/>
                      <a:gd name="T31" fmla="*/ 140 h 172"/>
                      <a:gd name="T32" fmla="*/ 328 w 340"/>
                      <a:gd name="T33" fmla="*/ 171 h 172"/>
                      <a:gd name="T34" fmla="*/ 313 w 340"/>
                      <a:gd name="T35" fmla="*/ 171 h 172"/>
                      <a:gd name="T36" fmla="*/ 303 w 340"/>
                      <a:gd name="T37" fmla="*/ 165 h 172"/>
                      <a:gd name="T38" fmla="*/ 268 w 340"/>
                      <a:gd name="T39" fmla="*/ 134 h 172"/>
                      <a:gd name="T40" fmla="*/ 234 w 340"/>
                      <a:gd name="T41" fmla="*/ 134 h 172"/>
                      <a:gd name="T42" fmla="*/ 223 w 340"/>
                      <a:gd name="T43" fmla="*/ 144 h 172"/>
                      <a:gd name="T44" fmla="*/ 214 w 340"/>
                      <a:gd name="T45" fmla="*/ 150 h 172"/>
                      <a:gd name="T46" fmla="*/ 192 w 340"/>
                      <a:gd name="T47" fmla="*/ 159 h 172"/>
                      <a:gd name="T48" fmla="*/ 173 w 340"/>
                      <a:gd name="T49" fmla="*/ 154 h 172"/>
                      <a:gd name="T50" fmla="*/ 155 w 340"/>
                      <a:gd name="T51" fmla="*/ 154 h 172"/>
                      <a:gd name="T52" fmla="*/ 135 w 340"/>
                      <a:gd name="T53" fmla="*/ 115 h 172"/>
                      <a:gd name="T54" fmla="*/ 111 w 340"/>
                      <a:gd name="T55" fmla="*/ 81 h 172"/>
                      <a:gd name="T56" fmla="*/ 80 w 340"/>
                      <a:gd name="T57" fmla="*/ 68 h 172"/>
                      <a:gd name="T58" fmla="*/ 51 w 340"/>
                      <a:gd name="T59" fmla="*/ 67 h 172"/>
                      <a:gd name="T60" fmla="*/ 23 w 340"/>
                      <a:gd name="T61" fmla="*/ 54 h 172"/>
                      <a:gd name="T62" fmla="*/ 25 w 340"/>
                      <a:gd name="T63" fmla="*/ 17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0" h="172">
                        <a:moveTo>
                          <a:pt x="0" y="0"/>
                        </a:moveTo>
                        <a:lnTo>
                          <a:pt x="31" y="1"/>
                        </a:lnTo>
                        <a:lnTo>
                          <a:pt x="55" y="2"/>
                        </a:lnTo>
                        <a:lnTo>
                          <a:pt x="66" y="27"/>
                        </a:lnTo>
                        <a:lnTo>
                          <a:pt x="69" y="36"/>
                        </a:lnTo>
                        <a:lnTo>
                          <a:pt x="73" y="40"/>
                        </a:lnTo>
                        <a:lnTo>
                          <a:pt x="80" y="33"/>
                        </a:lnTo>
                        <a:lnTo>
                          <a:pt x="93" y="33"/>
                        </a:lnTo>
                        <a:lnTo>
                          <a:pt x="101" y="40"/>
                        </a:lnTo>
                        <a:lnTo>
                          <a:pt x="105" y="38"/>
                        </a:lnTo>
                        <a:lnTo>
                          <a:pt x="116" y="27"/>
                        </a:lnTo>
                        <a:lnTo>
                          <a:pt x="117" y="27"/>
                        </a:lnTo>
                        <a:lnTo>
                          <a:pt x="127" y="21"/>
                        </a:lnTo>
                        <a:lnTo>
                          <a:pt x="136" y="21"/>
                        </a:lnTo>
                        <a:lnTo>
                          <a:pt x="168" y="33"/>
                        </a:lnTo>
                        <a:lnTo>
                          <a:pt x="181" y="33"/>
                        </a:lnTo>
                        <a:lnTo>
                          <a:pt x="195" y="43"/>
                        </a:lnTo>
                        <a:lnTo>
                          <a:pt x="207" y="48"/>
                        </a:lnTo>
                        <a:lnTo>
                          <a:pt x="219" y="57"/>
                        </a:lnTo>
                        <a:lnTo>
                          <a:pt x="229" y="58"/>
                        </a:lnTo>
                        <a:lnTo>
                          <a:pt x="253" y="67"/>
                        </a:lnTo>
                        <a:lnTo>
                          <a:pt x="264" y="81"/>
                        </a:lnTo>
                        <a:lnTo>
                          <a:pt x="271" y="89"/>
                        </a:lnTo>
                        <a:lnTo>
                          <a:pt x="268" y="93"/>
                        </a:lnTo>
                        <a:lnTo>
                          <a:pt x="277" y="102"/>
                        </a:lnTo>
                        <a:lnTo>
                          <a:pt x="286" y="103"/>
                        </a:lnTo>
                        <a:lnTo>
                          <a:pt x="290" y="105"/>
                        </a:lnTo>
                        <a:lnTo>
                          <a:pt x="299" y="108"/>
                        </a:lnTo>
                        <a:lnTo>
                          <a:pt x="314" y="119"/>
                        </a:lnTo>
                        <a:lnTo>
                          <a:pt x="314" y="128"/>
                        </a:lnTo>
                        <a:lnTo>
                          <a:pt x="324" y="135"/>
                        </a:lnTo>
                        <a:lnTo>
                          <a:pt x="325" y="140"/>
                        </a:lnTo>
                        <a:lnTo>
                          <a:pt x="339" y="156"/>
                        </a:lnTo>
                        <a:lnTo>
                          <a:pt x="328" y="171"/>
                        </a:lnTo>
                        <a:lnTo>
                          <a:pt x="324" y="171"/>
                        </a:lnTo>
                        <a:lnTo>
                          <a:pt x="313" y="171"/>
                        </a:lnTo>
                        <a:lnTo>
                          <a:pt x="309" y="165"/>
                        </a:lnTo>
                        <a:lnTo>
                          <a:pt x="303" y="165"/>
                        </a:lnTo>
                        <a:lnTo>
                          <a:pt x="296" y="166"/>
                        </a:lnTo>
                        <a:lnTo>
                          <a:pt x="268" y="134"/>
                        </a:lnTo>
                        <a:lnTo>
                          <a:pt x="252" y="135"/>
                        </a:lnTo>
                        <a:lnTo>
                          <a:pt x="234" y="134"/>
                        </a:lnTo>
                        <a:lnTo>
                          <a:pt x="229" y="138"/>
                        </a:lnTo>
                        <a:lnTo>
                          <a:pt x="223" y="144"/>
                        </a:lnTo>
                        <a:lnTo>
                          <a:pt x="221" y="140"/>
                        </a:lnTo>
                        <a:lnTo>
                          <a:pt x="214" y="150"/>
                        </a:lnTo>
                        <a:lnTo>
                          <a:pt x="202" y="165"/>
                        </a:lnTo>
                        <a:lnTo>
                          <a:pt x="192" y="159"/>
                        </a:lnTo>
                        <a:lnTo>
                          <a:pt x="181" y="154"/>
                        </a:lnTo>
                        <a:lnTo>
                          <a:pt x="173" y="154"/>
                        </a:lnTo>
                        <a:lnTo>
                          <a:pt x="162" y="150"/>
                        </a:lnTo>
                        <a:lnTo>
                          <a:pt x="155" y="154"/>
                        </a:lnTo>
                        <a:lnTo>
                          <a:pt x="149" y="134"/>
                        </a:lnTo>
                        <a:lnTo>
                          <a:pt x="135" y="115"/>
                        </a:lnTo>
                        <a:lnTo>
                          <a:pt x="122" y="93"/>
                        </a:lnTo>
                        <a:lnTo>
                          <a:pt x="111" y="81"/>
                        </a:lnTo>
                        <a:lnTo>
                          <a:pt x="101" y="68"/>
                        </a:lnTo>
                        <a:lnTo>
                          <a:pt x="80" y="68"/>
                        </a:lnTo>
                        <a:lnTo>
                          <a:pt x="61" y="74"/>
                        </a:lnTo>
                        <a:lnTo>
                          <a:pt x="51" y="67"/>
                        </a:lnTo>
                        <a:lnTo>
                          <a:pt x="32" y="61"/>
                        </a:lnTo>
                        <a:lnTo>
                          <a:pt x="23" y="54"/>
                        </a:lnTo>
                        <a:lnTo>
                          <a:pt x="23" y="30"/>
                        </a:lnTo>
                        <a:lnTo>
                          <a:pt x="25" y="17"/>
                        </a:lnTo>
                        <a:lnTo>
                          <a:pt x="0"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65" name="Freeform 23"/>
                  <p:cNvSpPr>
                    <a:spLocks/>
                  </p:cNvSpPr>
                  <p:nvPr/>
                </p:nvSpPr>
                <p:spPr bwMode="auto">
                  <a:xfrm>
                    <a:off x="4314" y="2492"/>
                    <a:ext cx="208" cy="228"/>
                  </a:xfrm>
                  <a:custGeom>
                    <a:avLst/>
                    <a:gdLst>
                      <a:gd name="T0" fmla="*/ 0 w 208"/>
                      <a:gd name="T1" fmla="*/ 5 h 228"/>
                      <a:gd name="T2" fmla="*/ 20 w 208"/>
                      <a:gd name="T3" fmla="*/ 0 h 228"/>
                      <a:gd name="T4" fmla="*/ 46 w 208"/>
                      <a:gd name="T5" fmla="*/ 10 h 228"/>
                      <a:gd name="T6" fmla="*/ 49 w 208"/>
                      <a:gd name="T7" fmla="*/ 20 h 228"/>
                      <a:gd name="T8" fmla="*/ 49 w 208"/>
                      <a:gd name="T9" fmla="*/ 23 h 228"/>
                      <a:gd name="T10" fmla="*/ 55 w 208"/>
                      <a:gd name="T11" fmla="*/ 26 h 228"/>
                      <a:gd name="T12" fmla="*/ 55 w 208"/>
                      <a:gd name="T13" fmla="*/ 30 h 228"/>
                      <a:gd name="T14" fmla="*/ 62 w 208"/>
                      <a:gd name="T15" fmla="*/ 32 h 228"/>
                      <a:gd name="T16" fmla="*/ 62 w 208"/>
                      <a:gd name="T17" fmla="*/ 41 h 228"/>
                      <a:gd name="T18" fmla="*/ 87 w 208"/>
                      <a:gd name="T19" fmla="*/ 64 h 228"/>
                      <a:gd name="T20" fmla="*/ 91 w 208"/>
                      <a:gd name="T21" fmla="*/ 64 h 228"/>
                      <a:gd name="T22" fmla="*/ 95 w 208"/>
                      <a:gd name="T23" fmla="*/ 71 h 228"/>
                      <a:gd name="T24" fmla="*/ 99 w 208"/>
                      <a:gd name="T25" fmla="*/ 77 h 228"/>
                      <a:gd name="T26" fmla="*/ 103 w 208"/>
                      <a:gd name="T27" fmla="*/ 77 h 228"/>
                      <a:gd name="T28" fmla="*/ 119 w 208"/>
                      <a:gd name="T29" fmla="*/ 84 h 228"/>
                      <a:gd name="T30" fmla="*/ 152 w 208"/>
                      <a:gd name="T31" fmla="*/ 89 h 228"/>
                      <a:gd name="T32" fmla="*/ 155 w 208"/>
                      <a:gd name="T33" fmla="*/ 118 h 228"/>
                      <a:gd name="T34" fmla="*/ 162 w 208"/>
                      <a:gd name="T35" fmla="*/ 123 h 228"/>
                      <a:gd name="T36" fmla="*/ 160 w 208"/>
                      <a:gd name="T37" fmla="*/ 133 h 228"/>
                      <a:gd name="T38" fmla="*/ 179 w 208"/>
                      <a:gd name="T39" fmla="*/ 146 h 228"/>
                      <a:gd name="T40" fmla="*/ 196 w 208"/>
                      <a:gd name="T41" fmla="*/ 153 h 228"/>
                      <a:gd name="T42" fmla="*/ 196 w 208"/>
                      <a:gd name="T43" fmla="*/ 200 h 228"/>
                      <a:gd name="T44" fmla="*/ 207 w 208"/>
                      <a:gd name="T45" fmla="*/ 218 h 228"/>
                      <a:gd name="T46" fmla="*/ 200 w 208"/>
                      <a:gd name="T47" fmla="*/ 225 h 228"/>
                      <a:gd name="T48" fmla="*/ 189 w 208"/>
                      <a:gd name="T49" fmla="*/ 227 h 228"/>
                      <a:gd name="T50" fmla="*/ 186 w 208"/>
                      <a:gd name="T51" fmla="*/ 210 h 228"/>
                      <a:gd name="T52" fmla="*/ 167 w 208"/>
                      <a:gd name="T53" fmla="*/ 227 h 228"/>
                      <a:gd name="T54" fmla="*/ 155 w 208"/>
                      <a:gd name="T55" fmla="*/ 202 h 228"/>
                      <a:gd name="T56" fmla="*/ 147 w 208"/>
                      <a:gd name="T57" fmla="*/ 185 h 228"/>
                      <a:gd name="T58" fmla="*/ 123 w 208"/>
                      <a:gd name="T59" fmla="*/ 164 h 228"/>
                      <a:gd name="T60" fmla="*/ 118 w 208"/>
                      <a:gd name="T61" fmla="*/ 164 h 228"/>
                      <a:gd name="T62" fmla="*/ 96 w 208"/>
                      <a:gd name="T63" fmla="*/ 150 h 228"/>
                      <a:gd name="T64" fmla="*/ 93 w 208"/>
                      <a:gd name="T65" fmla="*/ 139 h 228"/>
                      <a:gd name="T66" fmla="*/ 93 w 208"/>
                      <a:gd name="T67" fmla="*/ 130 h 228"/>
                      <a:gd name="T68" fmla="*/ 76 w 208"/>
                      <a:gd name="T69" fmla="*/ 98 h 228"/>
                      <a:gd name="T70" fmla="*/ 68 w 208"/>
                      <a:gd name="T71" fmla="*/ 77 h 228"/>
                      <a:gd name="T72" fmla="*/ 47 w 208"/>
                      <a:gd name="T73" fmla="*/ 58 h 228"/>
                      <a:gd name="T74" fmla="*/ 19 w 208"/>
                      <a:gd name="T75" fmla="*/ 30 h 228"/>
                      <a:gd name="T76" fmla="*/ 0 w 208"/>
                      <a:gd name="T77" fmla="*/ 5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8" h="228">
                        <a:moveTo>
                          <a:pt x="0" y="5"/>
                        </a:moveTo>
                        <a:lnTo>
                          <a:pt x="20" y="0"/>
                        </a:lnTo>
                        <a:lnTo>
                          <a:pt x="46" y="10"/>
                        </a:lnTo>
                        <a:lnTo>
                          <a:pt x="49" y="20"/>
                        </a:lnTo>
                        <a:lnTo>
                          <a:pt x="49" y="23"/>
                        </a:lnTo>
                        <a:lnTo>
                          <a:pt x="55" y="26"/>
                        </a:lnTo>
                        <a:lnTo>
                          <a:pt x="55" y="30"/>
                        </a:lnTo>
                        <a:lnTo>
                          <a:pt x="62" y="32"/>
                        </a:lnTo>
                        <a:lnTo>
                          <a:pt x="62" y="41"/>
                        </a:lnTo>
                        <a:lnTo>
                          <a:pt x="87" y="64"/>
                        </a:lnTo>
                        <a:lnTo>
                          <a:pt x="91" y="64"/>
                        </a:lnTo>
                        <a:lnTo>
                          <a:pt x="95" y="71"/>
                        </a:lnTo>
                        <a:lnTo>
                          <a:pt x="99" y="77"/>
                        </a:lnTo>
                        <a:lnTo>
                          <a:pt x="103" y="77"/>
                        </a:lnTo>
                        <a:lnTo>
                          <a:pt x="119" y="84"/>
                        </a:lnTo>
                        <a:lnTo>
                          <a:pt x="152" y="89"/>
                        </a:lnTo>
                        <a:lnTo>
                          <a:pt x="155" y="118"/>
                        </a:lnTo>
                        <a:lnTo>
                          <a:pt x="162" y="123"/>
                        </a:lnTo>
                        <a:lnTo>
                          <a:pt x="160" y="133"/>
                        </a:lnTo>
                        <a:lnTo>
                          <a:pt x="179" y="146"/>
                        </a:lnTo>
                        <a:lnTo>
                          <a:pt x="196" y="153"/>
                        </a:lnTo>
                        <a:lnTo>
                          <a:pt x="196" y="200"/>
                        </a:lnTo>
                        <a:lnTo>
                          <a:pt x="207" y="218"/>
                        </a:lnTo>
                        <a:lnTo>
                          <a:pt x="200" y="225"/>
                        </a:lnTo>
                        <a:lnTo>
                          <a:pt x="189" y="227"/>
                        </a:lnTo>
                        <a:lnTo>
                          <a:pt x="186" y="210"/>
                        </a:lnTo>
                        <a:lnTo>
                          <a:pt x="167" y="227"/>
                        </a:lnTo>
                        <a:lnTo>
                          <a:pt x="155" y="202"/>
                        </a:lnTo>
                        <a:lnTo>
                          <a:pt x="147" y="185"/>
                        </a:lnTo>
                        <a:lnTo>
                          <a:pt x="123" y="164"/>
                        </a:lnTo>
                        <a:lnTo>
                          <a:pt x="118" y="164"/>
                        </a:lnTo>
                        <a:lnTo>
                          <a:pt x="96" y="150"/>
                        </a:lnTo>
                        <a:lnTo>
                          <a:pt x="93" y="139"/>
                        </a:lnTo>
                        <a:lnTo>
                          <a:pt x="93" y="130"/>
                        </a:lnTo>
                        <a:lnTo>
                          <a:pt x="76" y="98"/>
                        </a:lnTo>
                        <a:lnTo>
                          <a:pt x="68" y="77"/>
                        </a:lnTo>
                        <a:lnTo>
                          <a:pt x="47" y="58"/>
                        </a:lnTo>
                        <a:lnTo>
                          <a:pt x="19" y="30"/>
                        </a:lnTo>
                        <a:lnTo>
                          <a:pt x="0" y="5"/>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66" name="Freeform 24"/>
                  <p:cNvSpPr>
                    <a:spLocks/>
                  </p:cNvSpPr>
                  <p:nvPr/>
                </p:nvSpPr>
                <p:spPr bwMode="auto">
                  <a:xfrm>
                    <a:off x="4683" y="2247"/>
                    <a:ext cx="200" cy="251"/>
                  </a:xfrm>
                  <a:custGeom>
                    <a:avLst/>
                    <a:gdLst>
                      <a:gd name="T0" fmla="*/ 13 w 200"/>
                      <a:gd name="T1" fmla="*/ 0 h 251"/>
                      <a:gd name="T2" fmla="*/ 31 w 200"/>
                      <a:gd name="T3" fmla="*/ 0 h 251"/>
                      <a:gd name="T4" fmla="*/ 50 w 200"/>
                      <a:gd name="T5" fmla="*/ 26 h 251"/>
                      <a:gd name="T6" fmla="*/ 46 w 200"/>
                      <a:gd name="T7" fmla="*/ 50 h 251"/>
                      <a:gd name="T8" fmla="*/ 58 w 200"/>
                      <a:gd name="T9" fmla="*/ 58 h 251"/>
                      <a:gd name="T10" fmla="*/ 63 w 200"/>
                      <a:gd name="T11" fmla="*/ 75 h 251"/>
                      <a:gd name="T12" fmla="*/ 77 w 200"/>
                      <a:gd name="T13" fmla="*/ 82 h 251"/>
                      <a:gd name="T14" fmla="*/ 92 w 200"/>
                      <a:gd name="T15" fmla="*/ 85 h 251"/>
                      <a:gd name="T16" fmla="*/ 115 w 200"/>
                      <a:gd name="T17" fmla="*/ 97 h 251"/>
                      <a:gd name="T18" fmla="*/ 129 w 200"/>
                      <a:gd name="T19" fmla="*/ 113 h 251"/>
                      <a:gd name="T20" fmla="*/ 134 w 200"/>
                      <a:gd name="T21" fmla="*/ 113 h 251"/>
                      <a:gd name="T22" fmla="*/ 152 w 200"/>
                      <a:gd name="T23" fmla="*/ 125 h 251"/>
                      <a:gd name="T24" fmla="*/ 152 w 200"/>
                      <a:gd name="T25" fmla="*/ 155 h 251"/>
                      <a:gd name="T26" fmla="*/ 158 w 200"/>
                      <a:gd name="T27" fmla="*/ 170 h 251"/>
                      <a:gd name="T28" fmla="*/ 163 w 200"/>
                      <a:gd name="T29" fmla="*/ 178 h 251"/>
                      <a:gd name="T30" fmla="*/ 171 w 200"/>
                      <a:gd name="T31" fmla="*/ 186 h 251"/>
                      <a:gd name="T32" fmla="*/ 178 w 200"/>
                      <a:gd name="T33" fmla="*/ 196 h 251"/>
                      <a:gd name="T34" fmla="*/ 182 w 200"/>
                      <a:gd name="T35" fmla="*/ 209 h 251"/>
                      <a:gd name="T36" fmla="*/ 199 w 200"/>
                      <a:gd name="T37" fmla="*/ 219 h 251"/>
                      <a:gd name="T38" fmla="*/ 196 w 200"/>
                      <a:gd name="T39" fmla="*/ 231 h 251"/>
                      <a:gd name="T40" fmla="*/ 181 w 200"/>
                      <a:gd name="T41" fmla="*/ 234 h 251"/>
                      <a:gd name="T42" fmla="*/ 175 w 200"/>
                      <a:gd name="T43" fmla="*/ 223 h 251"/>
                      <a:gd name="T44" fmla="*/ 163 w 200"/>
                      <a:gd name="T45" fmla="*/ 223 h 251"/>
                      <a:gd name="T46" fmla="*/ 163 w 200"/>
                      <a:gd name="T47" fmla="*/ 250 h 251"/>
                      <a:gd name="T48" fmla="*/ 154 w 200"/>
                      <a:gd name="T49" fmla="*/ 250 h 251"/>
                      <a:gd name="T50" fmla="*/ 143 w 200"/>
                      <a:gd name="T51" fmla="*/ 236 h 251"/>
                      <a:gd name="T52" fmla="*/ 135 w 200"/>
                      <a:gd name="T53" fmla="*/ 231 h 251"/>
                      <a:gd name="T54" fmla="*/ 135 w 200"/>
                      <a:gd name="T55" fmla="*/ 216 h 251"/>
                      <a:gd name="T56" fmla="*/ 119 w 200"/>
                      <a:gd name="T57" fmla="*/ 216 h 251"/>
                      <a:gd name="T58" fmla="*/ 112 w 200"/>
                      <a:gd name="T59" fmla="*/ 231 h 251"/>
                      <a:gd name="T60" fmla="*/ 106 w 200"/>
                      <a:gd name="T61" fmla="*/ 216 h 251"/>
                      <a:gd name="T62" fmla="*/ 105 w 200"/>
                      <a:gd name="T63" fmla="*/ 203 h 251"/>
                      <a:gd name="T64" fmla="*/ 125 w 200"/>
                      <a:gd name="T65" fmla="*/ 196 h 251"/>
                      <a:gd name="T66" fmla="*/ 138 w 200"/>
                      <a:gd name="T67" fmla="*/ 200 h 251"/>
                      <a:gd name="T68" fmla="*/ 139 w 200"/>
                      <a:gd name="T69" fmla="*/ 175 h 251"/>
                      <a:gd name="T70" fmla="*/ 128 w 200"/>
                      <a:gd name="T71" fmla="*/ 168 h 251"/>
                      <a:gd name="T72" fmla="*/ 120 w 200"/>
                      <a:gd name="T73" fmla="*/ 148 h 251"/>
                      <a:gd name="T74" fmla="*/ 115 w 200"/>
                      <a:gd name="T75" fmla="*/ 123 h 251"/>
                      <a:gd name="T76" fmla="*/ 93 w 200"/>
                      <a:gd name="T77" fmla="*/ 114 h 251"/>
                      <a:gd name="T78" fmla="*/ 83 w 200"/>
                      <a:gd name="T79" fmla="*/ 103 h 251"/>
                      <a:gd name="T80" fmla="*/ 67 w 200"/>
                      <a:gd name="T81" fmla="*/ 97 h 251"/>
                      <a:gd name="T82" fmla="*/ 77 w 200"/>
                      <a:gd name="T83" fmla="*/ 122 h 251"/>
                      <a:gd name="T84" fmla="*/ 58 w 200"/>
                      <a:gd name="T85" fmla="*/ 132 h 251"/>
                      <a:gd name="T86" fmla="*/ 46 w 200"/>
                      <a:gd name="T87" fmla="*/ 106 h 251"/>
                      <a:gd name="T88" fmla="*/ 36 w 200"/>
                      <a:gd name="T89" fmla="*/ 98 h 251"/>
                      <a:gd name="T90" fmla="*/ 36 w 200"/>
                      <a:gd name="T91" fmla="*/ 85 h 251"/>
                      <a:gd name="T92" fmla="*/ 23 w 200"/>
                      <a:gd name="T93" fmla="*/ 68 h 251"/>
                      <a:gd name="T94" fmla="*/ 8 w 200"/>
                      <a:gd name="T95" fmla="*/ 58 h 251"/>
                      <a:gd name="T96" fmla="*/ 0 w 200"/>
                      <a:gd name="T97" fmla="*/ 47 h 251"/>
                      <a:gd name="T98" fmla="*/ 4 w 200"/>
                      <a:gd name="T99" fmla="*/ 40 h 251"/>
                      <a:gd name="T100" fmla="*/ 16 w 200"/>
                      <a:gd name="T101" fmla="*/ 45 h 251"/>
                      <a:gd name="T102" fmla="*/ 20 w 200"/>
                      <a:gd name="T103" fmla="*/ 34 h 251"/>
                      <a:gd name="T104" fmla="*/ 16 w 200"/>
                      <a:gd name="T105" fmla="*/ 20 h 251"/>
                      <a:gd name="T106" fmla="*/ 13 w 200"/>
                      <a:gd name="T107" fmla="*/ 0 h 2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251">
                        <a:moveTo>
                          <a:pt x="13" y="0"/>
                        </a:moveTo>
                        <a:lnTo>
                          <a:pt x="31" y="0"/>
                        </a:lnTo>
                        <a:lnTo>
                          <a:pt x="50" y="26"/>
                        </a:lnTo>
                        <a:lnTo>
                          <a:pt x="46" y="50"/>
                        </a:lnTo>
                        <a:lnTo>
                          <a:pt x="58" y="58"/>
                        </a:lnTo>
                        <a:lnTo>
                          <a:pt x="63" y="75"/>
                        </a:lnTo>
                        <a:lnTo>
                          <a:pt x="77" y="82"/>
                        </a:lnTo>
                        <a:lnTo>
                          <a:pt x="92" y="85"/>
                        </a:lnTo>
                        <a:lnTo>
                          <a:pt x="115" y="97"/>
                        </a:lnTo>
                        <a:lnTo>
                          <a:pt x="129" y="113"/>
                        </a:lnTo>
                        <a:lnTo>
                          <a:pt x="134" y="113"/>
                        </a:lnTo>
                        <a:lnTo>
                          <a:pt x="152" y="125"/>
                        </a:lnTo>
                        <a:lnTo>
                          <a:pt x="152" y="155"/>
                        </a:lnTo>
                        <a:lnTo>
                          <a:pt x="158" y="170"/>
                        </a:lnTo>
                        <a:lnTo>
                          <a:pt x="163" y="178"/>
                        </a:lnTo>
                        <a:lnTo>
                          <a:pt x="171" y="186"/>
                        </a:lnTo>
                        <a:lnTo>
                          <a:pt x="178" y="196"/>
                        </a:lnTo>
                        <a:lnTo>
                          <a:pt x="182" y="209"/>
                        </a:lnTo>
                        <a:lnTo>
                          <a:pt x="199" y="219"/>
                        </a:lnTo>
                        <a:lnTo>
                          <a:pt x="196" y="231"/>
                        </a:lnTo>
                        <a:lnTo>
                          <a:pt x="181" y="234"/>
                        </a:lnTo>
                        <a:lnTo>
                          <a:pt x="175" y="223"/>
                        </a:lnTo>
                        <a:lnTo>
                          <a:pt x="163" y="223"/>
                        </a:lnTo>
                        <a:lnTo>
                          <a:pt x="163" y="250"/>
                        </a:lnTo>
                        <a:lnTo>
                          <a:pt x="154" y="250"/>
                        </a:lnTo>
                        <a:lnTo>
                          <a:pt x="143" y="236"/>
                        </a:lnTo>
                        <a:lnTo>
                          <a:pt x="135" y="231"/>
                        </a:lnTo>
                        <a:lnTo>
                          <a:pt x="135" y="216"/>
                        </a:lnTo>
                        <a:lnTo>
                          <a:pt x="119" y="216"/>
                        </a:lnTo>
                        <a:lnTo>
                          <a:pt x="112" y="231"/>
                        </a:lnTo>
                        <a:lnTo>
                          <a:pt x="106" y="216"/>
                        </a:lnTo>
                        <a:lnTo>
                          <a:pt x="105" y="203"/>
                        </a:lnTo>
                        <a:lnTo>
                          <a:pt x="125" y="196"/>
                        </a:lnTo>
                        <a:lnTo>
                          <a:pt x="138" y="200"/>
                        </a:lnTo>
                        <a:lnTo>
                          <a:pt x="139" y="175"/>
                        </a:lnTo>
                        <a:lnTo>
                          <a:pt x="128" y="168"/>
                        </a:lnTo>
                        <a:lnTo>
                          <a:pt x="120" y="148"/>
                        </a:lnTo>
                        <a:lnTo>
                          <a:pt x="115" y="123"/>
                        </a:lnTo>
                        <a:lnTo>
                          <a:pt x="93" y="114"/>
                        </a:lnTo>
                        <a:lnTo>
                          <a:pt x="83" y="103"/>
                        </a:lnTo>
                        <a:lnTo>
                          <a:pt x="67" y="97"/>
                        </a:lnTo>
                        <a:lnTo>
                          <a:pt x="77" y="122"/>
                        </a:lnTo>
                        <a:lnTo>
                          <a:pt x="58" y="132"/>
                        </a:lnTo>
                        <a:lnTo>
                          <a:pt x="46" y="106"/>
                        </a:lnTo>
                        <a:lnTo>
                          <a:pt x="36" y="98"/>
                        </a:lnTo>
                        <a:lnTo>
                          <a:pt x="36" y="85"/>
                        </a:lnTo>
                        <a:lnTo>
                          <a:pt x="23" y="68"/>
                        </a:lnTo>
                        <a:lnTo>
                          <a:pt x="8" y="58"/>
                        </a:lnTo>
                        <a:lnTo>
                          <a:pt x="0" y="47"/>
                        </a:lnTo>
                        <a:lnTo>
                          <a:pt x="4" y="40"/>
                        </a:lnTo>
                        <a:lnTo>
                          <a:pt x="16" y="45"/>
                        </a:lnTo>
                        <a:lnTo>
                          <a:pt x="20" y="34"/>
                        </a:lnTo>
                        <a:lnTo>
                          <a:pt x="16" y="20"/>
                        </a:lnTo>
                        <a:lnTo>
                          <a:pt x="13"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67" name="Freeform 25"/>
                  <p:cNvSpPr>
                    <a:spLocks/>
                  </p:cNvSpPr>
                  <p:nvPr/>
                </p:nvSpPr>
                <p:spPr bwMode="auto">
                  <a:xfrm>
                    <a:off x="4635" y="1817"/>
                    <a:ext cx="151" cy="217"/>
                  </a:xfrm>
                  <a:custGeom>
                    <a:avLst/>
                    <a:gdLst>
                      <a:gd name="T0" fmla="*/ 30 w 151"/>
                      <a:gd name="T1" fmla="*/ 0 h 217"/>
                      <a:gd name="T2" fmla="*/ 59 w 151"/>
                      <a:gd name="T3" fmla="*/ 14 h 217"/>
                      <a:gd name="T4" fmla="*/ 77 w 151"/>
                      <a:gd name="T5" fmla="*/ 30 h 217"/>
                      <a:gd name="T6" fmla="*/ 88 w 151"/>
                      <a:gd name="T7" fmla="*/ 49 h 217"/>
                      <a:gd name="T8" fmla="*/ 98 w 151"/>
                      <a:gd name="T9" fmla="*/ 49 h 217"/>
                      <a:gd name="T10" fmla="*/ 97 w 151"/>
                      <a:gd name="T11" fmla="*/ 61 h 217"/>
                      <a:gd name="T12" fmla="*/ 108 w 151"/>
                      <a:gd name="T13" fmla="*/ 70 h 217"/>
                      <a:gd name="T14" fmla="*/ 116 w 151"/>
                      <a:gd name="T15" fmla="*/ 82 h 217"/>
                      <a:gd name="T16" fmla="*/ 136 w 151"/>
                      <a:gd name="T17" fmla="*/ 107 h 217"/>
                      <a:gd name="T18" fmla="*/ 150 w 151"/>
                      <a:gd name="T19" fmla="*/ 136 h 217"/>
                      <a:gd name="T20" fmla="*/ 125 w 151"/>
                      <a:gd name="T21" fmla="*/ 133 h 217"/>
                      <a:gd name="T22" fmla="*/ 105 w 151"/>
                      <a:gd name="T23" fmla="*/ 129 h 217"/>
                      <a:gd name="T24" fmla="*/ 118 w 151"/>
                      <a:gd name="T25" fmla="*/ 149 h 217"/>
                      <a:gd name="T26" fmla="*/ 118 w 151"/>
                      <a:gd name="T27" fmla="*/ 163 h 217"/>
                      <a:gd name="T28" fmla="*/ 118 w 151"/>
                      <a:gd name="T29" fmla="*/ 174 h 217"/>
                      <a:gd name="T30" fmla="*/ 111 w 151"/>
                      <a:gd name="T31" fmla="*/ 168 h 217"/>
                      <a:gd name="T32" fmla="*/ 101 w 151"/>
                      <a:gd name="T33" fmla="*/ 158 h 217"/>
                      <a:gd name="T34" fmla="*/ 83 w 151"/>
                      <a:gd name="T35" fmla="*/ 146 h 217"/>
                      <a:gd name="T36" fmla="*/ 73 w 151"/>
                      <a:gd name="T37" fmla="*/ 139 h 217"/>
                      <a:gd name="T38" fmla="*/ 58 w 151"/>
                      <a:gd name="T39" fmla="*/ 146 h 217"/>
                      <a:gd name="T40" fmla="*/ 48 w 151"/>
                      <a:gd name="T41" fmla="*/ 149 h 217"/>
                      <a:gd name="T42" fmla="*/ 54 w 151"/>
                      <a:gd name="T43" fmla="*/ 160 h 217"/>
                      <a:gd name="T44" fmla="*/ 69 w 151"/>
                      <a:gd name="T45" fmla="*/ 168 h 217"/>
                      <a:gd name="T46" fmla="*/ 86 w 151"/>
                      <a:gd name="T47" fmla="*/ 177 h 217"/>
                      <a:gd name="T48" fmla="*/ 91 w 151"/>
                      <a:gd name="T49" fmla="*/ 191 h 217"/>
                      <a:gd name="T50" fmla="*/ 88 w 151"/>
                      <a:gd name="T51" fmla="*/ 210 h 217"/>
                      <a:gd name="T52" fmla="*/ 88 w 151"/>
                      <a:gd name="T53" fmla="*/ 216 h 217"/>
                      <a:gd name="T54" fmla="*/ 83 w 151"/>
                      <a:gd name="T55" fmla="*/ 216 h 217"/>
                      <a:gd name="T56" fmla="*/ 73 w 151"/>
                      <a:gd name="T57" fmla="*/ 210 h 217"/>
                      <a:gd name="T58" fmla="*/ 69 w 151"/>
                      <a:gd name="T59" fmla="*/ 208 h 217"/>
                      <a:gd name="T60" fmla="*/ 63 w 151"/>
                      <a:gd name="T61" fmla="*/ 204 h 217"/>
                      <a:gd name="T62" fmla="*/ 58 w 151"/>
                      <a:gd name="T63" fmla="*/ 214 h 217"/>
                      <a:gd name="T64" fmla="*/ 48 w 151"/>
                      <a:gd name="T65" fmla="*/ 216 h 217"/>
                      <a:gd name="T66" fmla="*/ 40 w 151"/>
                      <a:gd name="T67" fmla="*/ 208 h 217"/>
                      <a:gd name="T68" fmla="*/ 40 w 151"/>
                      <a:gd name="T69" fmla="*/ 189 h 217"/>
                      <a:gd name="T70" fmla="*/ 38 w 151"/>
                      <a:gd name="T71" fmla="*/ 179 h 217"/>
                      <a:gd name="T72" fmla="*/ 29 w 151"/>
                      <a:gd name="T73" fmla="*/ 173 h 217"/>
                      <a:gd name="T74" fmla="*/ 19 w 151"/>
                      <a:gd name="T75" fmla="*/ 183 h 217"/>
                      <a:gd name="T76" fmla="*/ 4 w 151"/>
                      <a:gd name="T77" fmla="*/ 183 h 217"/>
                      <a:gd name="T78" fmla="*/ 0 w 151"/>
                      <a:gd name="T79" fmla="*/ 174 h 217"/>
                      <a:gd name="T80" fmla="*/ 4 w 151"/>
                      <a:gd name="T81" fmla="*/ 154 h 217"/>
                      <a:gd name="T82" fmla="*/ 15 w 151"/>
                      <a:gd name="T83" fmla="*/ 142 h 217"/>
                      <a:gd name="T84" fmla="*/ 13 w 151"/>
                      <a:gd name="T85" fmla="*/ 108 h 217"/>
                      <a:gd name="T86" fmla="*/ 13 w 151"/>
                      <a:gd name="T87" fmla="*/ 101 h 217"/>
                      <a:gd name="T88" fmla="*/ 25 w 151"/>
                      <a:gd name="T89" fmla="*/ 98 h 217"/>
                      <a:gd name="T90" fmla="*/ 34 w 151"/>
                      <a:gd name="T91" fmla="*/ 107 h 217"/>
                      <a:gd name="T92" fmla="*/ 52 w 151"/>
                      <a:gd name="T93" fmla="*/ 111 h 217"/>
                      <a:gd name="T94" fmla="*/ 52 w 151"/>
                      <a:gd name="T95" fmla="*/ 96 h 217"/>
                      <a:gd name="T96" fmla="*/ 44 w 151"/>
                      <a:gd name="T97" fmla="*/ 88 h 217"/>
                      <a:gd name="T98" fmla="*/ 40 w 151"/>
                      <a:gd name="T99" fmla="*/ 82 h 217"/>
                      <a:gd name="T100" fmla="*/ 45 w 151"/>
                      <a:gd name="T101" fmla="*/ 82 h 217"/>
                      <a:gd name="T102" fmla="*/ 50 w 151"/>
                      <a:gd name="T103" fmla="*/ 82 h 217"/>
                      <a:gd name="T104" fmla="*/ 54 w 151"/>
                      <a:gd name="T105" fmla="*/ 82 h 217"/>
                      <a:gd name="T106" fmla="*/ 58 w 151"/>
                      <a:gd name="T107" fmla="*/ 82 h 217"/>
                      <a:gd name="T108" fmla="*/ 63 w 151"/>
                      <a:gd name="T109" fmla="*/ 76 h 217"/>
                      <a:gd name="T110" fmla="*/ 62 w 151"/>
                      <a:gd name="T111" fmla="*/ 70 h 217"/>
                      <a:gd name="T112" fmla="*/ 56 w 151"/>
                      <a:gd name="T113" fmla="*/ 55 h 217"/>
                      <a:gd name="T114" fmla="*/ 44 w 151"/>
                      <a:gd name="T115" fmla="*/ 41 h 217"/>
                      <a:gd name="T116" fmla="*/ 29 w 151"/>
                      <a:gd name="T117" fmla="*/ 33 h 217"/>
                      <a:gd name="T118" fmla="*/ 23 w 151"/>
                      <a:gd name="T119" fmla="*/ 20 h 217"/>
                      <a:gd name="T120" fmla="*/ 30 w 151"/>
                      <a:gd name="T121" fmla="*/ 0 h 2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1" h="217">
                        <a:moveTo>
                          <a:pt x="30" y="0"/>
                        </a:moveTo>
                        <a:lnTo>
                          <a:pt x="59" y="14"/>
                        </a:lnTo>
                        <a:lnTo>
                          <a:pt x="77" y="30"/>
                        </a:lnTo>
                        <a:lnTo>
                          <a:pt x="88" y="49"/>
                        </a:lnTo>
                        <a:lnTo>
                          <a:pt x="98" y="49"/>
                        </a:lnTo>
                        <a:lnTo>
                          <a:pt x="97" y="61"/>
                        </a:lnTo>
                        <a:lnTo>
                          <a:pt x="108" y="70"/>
                        </a:lnTo>
                        <a:lnTo>
                          <a:pt x="116" y="82"/>
                        </a:lnTo>
                        <a:lnTo>
                          <a:pt x="136" y="107"/>
                        </a:lnTo>
                        <a:lnTo>
                          <a:pt x="150" y="136"/>
                        </a:lnTo>
                        <a:lnTo>
                          <a:pt x="125" y="133"/>
                        </a:lnTo>
                        <a:lnTo>
                          <a:pt x="105" y="129"/>
                        </a:lnTo>
                        <a:lnTo>
                          <a:pt x="118" y="149"/>
                        </a:lnTo>
                        <a:lnTo>
                          <a:pt x="118" y="163"/>
                        </a:lnTo>
                        <a:lnTo>
                          <a:pt x="118" y="174"/>
                        </a:lnTo>
                        <a:lnTo>
                          <a:pt x="111" y="168"/>
                        </a:lnTo>
                        <a:lnTo>
                          <a:pt x="101" y="158"/>
                        </a:lnTo>
                        <a:lnTo>
                          <a:pt x="83" y="146"/>
                        </a:lnTo>
                        <a:lnTo>
                          <a:pt x="73" y="139"/>
                        </a:lnTo>
                        <a:lnTo>
                          <a:pt x="58" y="146"/>
                        </a:lnTo>
                        <a:lnTo>
                          <a:pt x="48" y="149"/>
                        </a:lnTo>
                        <a:lnTo>
                          <a:pt x="54" y="160"/>
                        </a:lnTo>
                        <a:lnTo>
                          <a:pt x="69" y="168"/>
                        </a:lnTo>
                        <a:lnTo>
                          <a:pt x="86" y="177"/>
                        </a:lnTo>
                        <a:lnTo>
                          <a:pt x="91" y="191"/>
                        </a:lnTo>
                        <a:lnTo>
                          <a:pt x="88" y="210"/>
                        </a:lnTo>
                        <a:lnTo>
                          <a:pt x="88" y="216"/>
                        </a:lnTo>
                        <a:lnTo>
                          <a:pt x="83" y="216"/>
                        </a:lnTo>
                        <a:lnTo>
                          <a:pt x="73" y="210"/>
                        </a:lnTo>
                        <a:lnTo>
                          <a:pt x="69" y="208"/>
                        </a:lnTo>
                        <a:lnTo>
                          <a:pt x="63" y="204"/>
                        </a:lnTo>
                        <a:lnTo>
                          <a:pt x="58" y="214"/>
                        </a:lnTo>
                        <a:lnTo>
                          <a:pt x="48" y="216"/>
                        </a:lnTo>
                        <a:lnTo>
                          <a:pt x="40" y="208"/>
                        </a:lnTo>
                        <a:lnTo>
                          <a:pt x="40" y="189"/>
                        </a:lnTo>
                        <a:lnTo>
                          <a:pt x="38" y="179"/>
                        </a:lnTo>
                        <a:lnTo>
                          <a:pt x="29" y="173"/>
                        </a:lnTo>
                        <a:lnTo>
                          <a:pt x="19" y="183"/>
                        </a:lnTo>
                        <a:lnTo>
                          <a:pt x="4" y="183"/>
                        </a:lnTo>
                        <a:lnTo>
                          <a:pt x="0" y="174"/>
                        </a:lnTo>
                        <a:lnTo>
                          <a:pt x="4" y="154"/>
                        </a:lnTo>
                        <a:lnTo>
                          <a:pt x="15" y="142"/>
                        </a:lnTo>
                        <a:lnTo>
                          <a:pt x="13" y="108"/>
                        </a:lnTo>
                        <a:lnTo>
                          <a:pt x="13" y="101"/>
                        </a:lnTo>
                        <a:lnTo>
                          <a:pt x="25" y="98"/>
                        </a:lnTo>
                        <a:lnTo>
                          <a:pt x="34" y="107"/>
                        </a:lnTo>
                        <a:lnTo>
                          <a:pt x="52" y="111"/>
                        </a:lnTo>
                        <a:lnTo>
                          <a:pt x="52" y="96"/>
                        </a:lnTo>
                        <a:lnTo>
                          <a:pt x="44" y="88"/>
                        </a:lnTo>
                        <a:lnTo>
                          <a:pt x="40" y="82"/>
                        </a:lnTo>
                        <a:lnTo>
                          <a:pt x="45" y="82"/>
                        </a:lnTo>
                        <a:lnTo>
                          <a:pt x="50" y="82"/>
                        </a:lnTo>
                        <a:lnTo>
                          <a:pt x="54" y="82"/>
                        </a:lnTo>
                        <a:lnTo>
                          <a:pt x="58" y="82"/>
                        </a:lnTo>
                        <a:lnTo>
                          <a:pt x="63" y="76"/>
                        </a:lnTo>
                        <a:lnTo>
                          <a:pt x="62" y="70"/>
                        </a:lnTo>
                        <a:lnTo>
                          <a:pt x="56" y="55"/>
                        </a:lnTo>
                        <a:lnTo>
                          <a:pt x="44" y="41"/>
                        </a:lnTo>
                        <a:lnTo>
                          <a:pt x="29" y="33"/>
                        </a:lnTo>
                        <a:lnTo>
                          <a:pt x="23" y="20"/>
                        </a:lnTo>
                        <a:lnTo>
                          <a:pt x="30"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68" name="Freeform 26"/>
                  <p:cNvSpPr>
                    <a:spLocks/>
                  </p:cNvSpPr>
                  <p:nvPr/>
                </p:nvSpPr>
                <p:spPr bwMode="auto">
                  <a:xfrm>
                    <a:off x="4465" y="1562"/>
                    <a:ext cx="163" cy="177"/>
                  </a:xfrm>
                  <a:custGeom>
                    <a:avLst/>
                    <a:gdLst>
                      <a:gd name="T0" fmla="*/ 0 w 163"/>
                      <a:gd name="T1" fmla="*/ 0 h 177"/>
                      <a:gd name="T2" fmla="*/ 15 w 163"/>
                      <a:gd name="T3" fmla="*/ 0 h 177"/>
                      <a:gd name="T4" fmla="*/ 21 w 163"/>
                      <a:gd name="T5" fmla="*/ 13 h 177"/>
                      <a:gd name="T6" fmla="*/ 42 w 163"/>
                      <a:gd name="T7" fmla="*/ 31 h 177"/>
                      <a:gd name="T8" fmla="*/ 52 w 163"/>
                      <a:gd name="T9" fmla="*/ 51 h 177"/>
                      <a:gd name="T10" fmla="*/ 67 w 163"/>
                      <a:gd name="T11" fmla="*/ 54 h 177"/>
                      <a:gd name="T12" fmla="*/ 79 w 163"/>
                      <a:gd name="T13" fmla="*/ 59 h 177"/>
                      <a:gd name="T14" fmla="*/ 89 w 163"/>
                      <a:gd name="T15" fmla="*/ 66 h 177"/>
                      <a:gd name="T16" fmla="*/ 100 w 163"/>
                      <a:gd name="T17" fmla="*/ 66 h 177"/>
                      <a:gd name="T18" fmla="*/ 113 w 163"/>
                      <a:gd name="T19" fmla="*/ 79 h 177"/>
                      <a:gd name="T20" fmla="*/ 124 w 163"/>
                      <a:gd name="T21" fmla="*/ 90 h 177"/>
                      <a:gd name="T22" fmla="*/ 138 w 163"/>
                      <a:gd name="T23" fmla="*/ 96 h 177"/>
                      <a:gd name="T24" fmla="*/ 137 w 163"/>
                      <a:gd name="T25" fmla="*/ 102 h 177"/>
                      <a:gd name="T26" fmla="*/ 129 w 163"/>
                      <a:gd name="T27" fmla="*/ 106 h 177"/>
                      <a:gd name="T28" fmla="*/ 122 w 163"/>
                      <a:gd name="T29" fmla="*/ 106 h 177"/>
                      <a:gd name="T30" fmla="*/ 118 w 163"/>
                      <a:gd name="T31" fmla="*/ 112 h 177"/>
                      <a:gd name="T32" fmla="*/ 133 w 163"/>
                      <a:gd name="T33" fmla="*/ 124 h 177"/>
                      <a:gd name="T34" fmla="*/ 145 w 163"/>
                      <a:gd name="T35" fmla="*/ 137 h 177"/>
                      <a:gd name="T36" fmla="*/ 162 w 163"/>
                      <a:gd name="T37" fmla="*/ 149 h 177"/>
                      <a:gd name="T38" fmla="*/ 151 w 163"/>
                      <a:gd name="T39" fmla="*/ 164 h 177"/>
                      <a:gd name="T40" fmla="*/ 141 w 163"/>
                      <a:gd name="T41" fmla="*/ 168 h 177"/>
                      <a:gd name="T42" fmla="*/ 142 w 163"/>
                      <a:gd name="T43" fmla="*/ 176 h 177"/>
                      <a:gd name="T44" fmla="*/ 124 w 163"/>
                      <a:gd name="T45" fmla="*/ 176 h 177"/>
                      <a:gd name="T46" fmla="*/ 119 w 163"/>
                      <a:gd name="T47" fmla="*/ 170 h 177"/>
                      <a:gd name="T48" fmla="*/ 105 w 163"/>
                      <a:gd name="T49" fmla="*/ 153 h 177"/>
                      <a:gd name="T50" fmla="*/ 96 w 163"/>
                      <a:gd name="T51" fmla="*/ 139 h 177"/>
                      <a:gd name="T52" fmla="*/ 81 w 163"/>
                      <a:gd name="T53" fmla="*/ 113 h 177"/>
                      <a:gd name="T54" fmla="*/ 64 w 163"/>
                      <a:gd name="T55" fmla="*/ 96 h 177"/>
                      <a:gd name="T56" fmla="*/ 43 w 163"/>
                      <a:gd name="T57" fmla="*/ 69 h 177"/>
                      <a:gd name="T58" fmla="*/ 32 w 163"/>
                      <a:gd name="T59" fmla="*/ 60 h 177"/>
                      <a:gd name="T60" fmla="*/ 23 w 163"/>
                      <a:gd name="T61" fmla="*/ 54 h 177"/>
                      <a:gd name="T62" fmla="*/ 19 w 163"/>
                      <a:gd name="T63" fmla="*/ 39 h 177"/>
                      <a:gd name="T64" fmla="*/ 2 w 163"/>
                      <a:gd name="T65" fmla="*/ 28 h 177"/>
                      <a:gd name="T66" fmla="*/ 2 w 163"/>
                      <a:gd name="T67" fmla="*/ 19 h 177"/>
                      <a:gd name="T68" fmla="*/ 0 w 163"/>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3" h="177">
                        <a:moveTo>
                          <a:pt x="0" y="0"/>
                        </a:moveTo>
                        <a:lnTo>
                          <a:pt x="15" y="0"/>
                        </a:lnTo>
                        <a:lnTo>
                          <a:pt x="21" y="13"/>
                        </a:lnTo>
                        <a:lnTo>
                          <a:pt x="42" y="31"/>
                        </a:lnTo>
                        <a:lnTo>
                          <a:pt x="52" y="51"/>
                        </a:lnTo>
                        <a:lnTo>
                          <a:pt x="67" y="54"/>
                        </a:lnTo>
                        <a:lnTo>
                          <a:pt x="79" y="59"/>
                        </a:lnTo>
                        <a:lnTo>
                          <a:pt x="89" y="66"/>
                        </a:lnTo>
                        <a:lnTo>
                          <a:pt x="100" y="66"/>
                        </a:lnTo>
                        <a:lnTo>
                          <a:pt x="113" y="79"/>
                        </a:lnTo>
                        <a:lnTo>
                          <a:pt x="124" y="90"/>
                        </a:lnTo>
                        <a:lnTo>
                          <a:pt x="138" y="96"/>
                        </a:lnTo>
                        <a:lnTo>
                          <a:pt x="137" y="102"/>
                        </a:lnTo>
                        <a:lnTo>
                          <a:pt x="129" y="106"/>
                        </a:lnTo>
                        <a:lnTo>
                          <a:pt x="122" y="106"/>
                        </a:lnTo>
                        <a:lnTo>
                          <a:pt x="118" y="112"/>
                        </a:lnTo>
                        <a:lnTo>
                          <a:pt x="133" y="124"/>
                        </a:lnTo>
                        <a:lnTo>
                          <a:pt x="145" y="137"/>
                        </a:lnTo>
                        <a:lnTo>
                          <a:pt x="162" y="149"/>
                        </a:lnTo>
                        <a:lnTo>
                          <a:pt x="151" y="164"/>
                        </a:lnTo>
                        <a:lnTo>
                          <a:pt x="141" y="168"/>
                        </a:lnTo>
                        <a:lnTo>
                          <a:pt x="142" y="176"/>
                        </a:lnTo>
                        <a:lnTo>
                          <a:pt x="124" y="176"/>
                        </a:lnTo>
                        <a:lnTo>
                          <a:pt x="119" y="170"/>
                        </a:lnTo>
                        <a:lnTo>
                          <a:pt x="105" y="153"/>
                        </a:lnTo>
                        <a:lnTo>
                          <a:pt x="96" y="139"/>
                        </a:lnTo>
                        <a:lnTo>
                          <a:pt x="81" y="113"/>
                        </a:lnTo>
                        <a:lnTo>
                          <a:pt x="64" y="96"/>
                        </a:lnTo>
                        <a:lnTo>
                          <a:pt x="43" y="69"/>
                        </a:lnTo>
                        <a:lnTo>
                          <a:pt x="32" y="60"/>
                        </a:lnTo>
                        <a:lnTo>
                          <a:pt x="23" y="54"/>
                        </a:lnTo>
                        <a:lnTo>
                          <a:pt x="19" y="39"/>
                        </a:lnTo>
                        <a:lnTo>
                          <a:pt x="2" y="28"/>
                        </a:lnTo>
                        <a:lnTo>
                          <a:pt x="2" y="19"/>
                        </a:lnTo>
                        <a:lnTo>
                          <a:pt x="0"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grpSp>
            <p:grpSp>
              <p:nvGrpSpPr>
                <p:cNvPr id="55350" name="Group 27"/>
                <p:cNvGrpSpPr>
                  <a:grpSpLocks/>
                </p:cNvGrpSpPr>
                <p:nvPr/>
              </p:nvGrpSpPr>
              <p:grpSpPr bwMode="auto">
                <a:xfrm>
                  <a:off x="2348" y="1203"/>
                  <a:ext cx="2370" cy="2044"/>
                  <a:chOff x="2348" y="1203"/>
                  <a:chExt cx="2370" cy="2044"/>
                </a:xfrm>
                <a:grpFill/>
              </p:grpSpPr>
              <p:sp>
                <p:nvSpPr>
                  <p:cNvPr id="55351" name="Freeform 28"/>
                  <p:cNvSpPr>
                    <a:spLocks/>
                  </p:cNvSpPr>
                  <p:nvPr/>
                </p:nvSpPr>
                <p:spPr bwMode="auto">
                  <a:xfrm>
                    <a:off x="2348" y="1921"/>
                    <a:ext cx="1178" cy="1326"/>
                  </a:xfrm>
                  <a:custGeom>
                    <a:avLst/>
                    <a:gdLst>
                      <a:gd name="T0" fmla="*/ 899 w 1178"/>
                      <a:gd name="T1" fmla="*/ 213 h 1326"/>
                      <a:gd name="T2" fmla="*/ 1009 w 1178"/>
                      <a:gd name="T3" fmla="*/ 433 h 1326"/>
                      <a:gd name="T4" fmla="*/ 1053 w 1178"/>
                      <a:gd name="T5" fmla="*/ 491 h 1326"/>
                      <a:gd name="T6" fmla="*/ 1149 w 1178"/>
                      <a:gd name="T7" fmla="*/ 476 h 1326"/>
                      <a:gd name="T8" fmla="*/ 1175 w 1178"/>
                      <a:gd name="T9" fmla="*/ 529 h 1326"/>
                      <a:gd name="T10" fmla="*/ 1059 w 1178"/>
                      <a:gd name="T11" fmla="*/ 677 h 1326"/>
                      <a:gd name="T12" fmla="*/ 965 w 1178"/>
                      <a:gd name="T13" fmla="*/ 847 h 1326"/>
                      <a:gd name="T14" fmla="*/ 978 w 1178"/>
                      <a:gd name="T15" fmla="*/ 908 h 1326"/>
                      <a:gd name="T16" fmla="*/ 978 w 1178"/>
                      <a:gd name="T17" fmla="*/ 971 h 1326"/>
                      <a:gd name="T18" fmla="*/ 936 w 1178"/>
                      <a:gd name="T19" fmla="*/ 995 h 1326"/>
                      <a:gd name="T20" fmla="*/ 875 w 1178"/>
                      <a:gd name="T21" fmla="*/ 1078 h 1326"/>
                      <a:gd name="T22" fmla="*/ 851 w 1178"/>
                      <a:gd name="T23" fmla="*/ 1150 h 1326"/>
                      <a:gd name="T24" fmla="*/ 791 w 1178"/>
                      <a:gd name="T25" fmla="*/ 1248 h 1326"/>
                      <a:gd name="T26" fmla="*/ 758 w 1178"/>
                      <a:gd name="T27" fmla="*/ 1272 h 1326"/>
                      <a:gd name="T28" fmla="*/ 687 w 1178"/>
                      <a:gd name="T29" fmla="*/ 1320 h 1326"/>
                      <a:gd name="T30" fmla="*/ 600 w 1178"/>
                      <a:gd name="T31" fmla="*/ 1304 h 1326"/>
                      <a:gd name="T32" fmla="*/ 591 w 1178"/>
                      <a:gd name="T33" fmla="*/ 1257 h 1326"/>
                      <a:gd name="T34" fmla="*/ 552 w 1178"/>
                      <a:gd name="T35" fmla="*/ 1191 h 1326"/>
                      <a:gd name="T36" fmla="*/ 544 w 1178"/>
                      <a:gd name="T37" fmla="*/ 1135 h 1326"/>
                      <a:gd name="T38" fmla="*/ 533 w 1178"/>
                      <a:gd name="T39" fmla="*/ 1099 h 1326"/>
                      <a:gd name="T40" fmla="*/ 496 w 1178"/>
                      <a:gd name="T41" fmla="*/ 1058 h 1326"/>
                      <a:gd name="T42" fmla="*/ 473 w 1178"/>
                      <a:gd name="T43" fmla="*/ 1005 h 1326"/>
                      <a:gd name="T44" fmla="*/ 506 w 1178"/>
                      <a:gd name="T45" fmla="*/ 913 h 1326"/>
                      <a:gd name="T46" fmla="*/ 491 w 1178"/>
                      <a:gd name="T47" fmla="*/ 785 h 1326"/>
                      <a:gd name="T48" fmla="*/ 438 w 1178"/>
                      <a:gd name="T49" fmla="*/ 722 h 1326"/>
                      <a:gd name="T50" fmla="*/ 432 w 1178"/>
                      <a:gd name="T51" fmla="*/ 621 h 1326"/>
                      <a:gd name="T52" fmla="*/ 356 w 1178"/>
                      <a:gd name="T53" fmla="*/ 584 h 1326"/>
                      <a:gd name="T54" fmla="*/ 257 w 1178"/>
                      <a:gd name="T55" fmla="*/ 595 h 1326"/>
                      <a:gd name="T56" fmla="*/ 56 w 1178"/>
                      <a:gd name="T57" fmla="*/ 514 h 1326"/>
                      <a:gd name="T58" fmla="*/ 9 w 1178"/>
                      <a:gd name="T59" fmla="*/ 384 h 1326"/>
                      <a:gd name="T60" fmla="*/ 46 w 1178"/>
                      <a:gd name="T61" fmla="*/ 291 h 1326"/>
                      <a:gd name="T62" fmla="*/ 113 w 1178"/>
                      <a:gd name="T63" fmla="*/ 190 h 1326"/>
                      <a:gd name="T64" fmla="*/ 214 w 1178"/>
                      <a:gd name="T65" fmla="*/ 115 h 1326"/>
                      <a:gd name="T66" fmla="*/ 289 w 1178"/>
                      <a:gd name="T67" fmla="*/ 35 h 1326"/>
                      <a:gd name="T68" fmla="*/ 358 w 1178"/>
                      <a:gd name="T69" fmla="*/ 55 h 1326"/>
                      <a:gd name="T70" fmla="*/ 433 w 1178"/>
                      <a:gd name="T71" fmla="*/ 20 h 1326"/>
                      <a:gd name="T72" fmla="*/ 485 w 1178"/>
                      <a:gd name="T73" fmla="*/ 4 h 1326"/>
                      <a:gd name="T74" fmla="*/ 525 w 1178"/>
                      <a:gd name="T75" fmla="*/ 45 h 1326"/>
                      <a:gd name="T76" fmla="*/ 606 w 1178"/>
                      <a:gd name="T77" fmla="*/ 111 h 1326"/>
                      <a:gd name="T78" fmla="*/ 662 w 1178"/>
                      <a:gd name="T79" fmla="*/ 80 h 1326"/>
                      <a:gd name="T80" fmla="*/ 747 w 1178"/>
                      <a:gd name="T81" fmla="*/ 102 h 1326"/>
                      <a:gd name="T82" fmla="*/ 842 w 1178"/>
                      <a:gd name="T83" fmla="*/ 101 h 1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78" h="1326">
                        <a:moveTo>
                          <a:pt x="880" y="158"/>
                        </a:moveTo>
                        <a:lnTo>
                          <a:pt x="899" y="213"/>
                        </a:lnTo>
                        <a:lnTo>
                          <a:pt x="936" y="297"/>
                        </a:lnTo>
                        <a:lnTo>
                          <a:pt x="1009" y="433"/>
                        </a:lnTo>
                        <a:lnTo>
                          <a:pt x="1037" y="451"/>
                        </a:lnTo>
                        <a:lnTo>
                          <a:pt x="1053" y="491"/>
                        </a:lnTo>
                        <a:lnTo>
                          <a:pt x="1111" y="488"/>
                        </a:lnTo>
                        <a:lnTo>
                          <a:pt x="1149" y="476"/>
                        </a:lnTo>
                        <a:lnTo>
                          <a:pt x="1177" y="476"/>
                        </a:lnTo>
                        <a:lnTo>
                          <a:pt x="1175" y="529"/>
                        </a:lnTo>
                        <a:lnTo>
                          <a:pt x="1166" y="558"/>
                        </a:lnTo>
                        <a:lnTo>
                          <a:pt x="1059" y="677"/>
                        </a:lnTo>
                        <a:lnTo>
                          <a:pt x="963" y="800"/>
                        </a:lnTo>
                        <a:lnTo>
                          <a:pt x="965" y="847"/>
                        </a:lnTo>
                        <a:lnTo>
                          <a:pt x="991" y="882"/>
                        </a:lnTo>
                        <a:lnTo>
                          <a:pt x="978" y="908"/>
                        </a:lnTo>
                        <a:lnTo>
                          <a:pt x="986" y="945"/>
                        </a:lnTo>
                        <a:lnTo>
                          <a:pt x="978" y="971"/>
                        </a:lnTo>
                        <a:lnTo>
                          <a:pt x="956" y="995"/>
                        </a:lnTo>
                        <a:lnTo>
                          <a:pt x="936" y="995"/>
                        </a:lnTo>
                        <a:lnTo>
                          <a:pt x="904" y="1033"/>
                        </a:lnTo>
                        <a:lnTo>
                          <a:pt x="875" y="1078"/>
                        </a:lnTo>
                        <a:lnTo>
                          <a:pt x="880" y="1128"/>
                        </a:lnTo>
                        <a:lnTo>
                          <a:pt x="851" y="1150"/>
                        </a:lnTo>
                        <a:lnTo>
                          <a:pt x="824" y="1201"/>
                        </a:lnTo>
                        <a:lnTo>
                          <a:pt x="791" y="1248"/>
                        </a:lnTo>
                        <a:lnTo>
                          <a:pt x="775" y="1267"/>
                        </a:lnTo>
                        <a:lnTo>
                          <a:pt x="758" y="1272"/>
                        </a:lnTo>
                        <a:lnTo>
                          <a:pt x="732" y="1303"/>
                        </a:lnTo>
                        <a:lnTo>
                          <a:pt x="687" y="1320"/>
                        </a:lnTo>
                        <a:lnTo>
                          <a:pt x="632" y="1325"/>
                        </a:lnTo>
                        <a:lnTo>
                          <a:pt x="600" y="1304"/>
                        </a:lnTo>
                        <a:lnTo>
                          <a:pt x="596" y="1283"/>
                        </a:lnTo>
                        <a:lnTo>
                          <a:pt x="591" y="1257"/>
                        </a:lnTo>
                        <a:lnTo>
                          <a:pt x="570" y="1242"/>
                        </a:lnTo>
                        <a:lnTo>
                          <a:pt x="552" y="1191"/>
                        </a:lnTo>
                        <a:lnTo>
                          <a:pt x="547" y="1166"/>
                        </a:lnTo>
                        <a:lnTo>
                          <a:pt x="544" y="1135"/>
                        </a:lnTo>
                        <a:lnTo>
                          <a:pt x="535" y="1113"/>
                        </a:lnTo>
                        <a:lnTo>
                          <a:pt x="533" y="1099"/>
                        </a:lnTo>
                        <a:lnTo>
                          <a:pt x="515" y="1077"/>
                        </a:lnTo>
                        <a:lnTo>
                          <a:pt x="496" y="1058"/>
                        </a:lnTo>
                        <a:lnTo>
                          <a:pt x="482" y="1027"/>
                        </a:lnTo>
                        <a:lnTo>
                          <a:pt x="473" y="1005"/>
                        </a:lnTo>
                        <a:lnTo>
                          <a:pt x="477" y="968"/>
                        </a:lnTo>
                        <a:lnTo>
                          <a:pt x="506" y="913"/>
                        </a:lnTo>
                        <a:lnTo>
                          <a:pt x="513" y="853"/>
                        </a:lnTo>
                        <a:lnTo>
                          <a:pt x="491" y="785"/>
                        </a:lnTo>
                        <a:lnTo>
                          <a:pt x="460" y="759"/>
                        </a:lnTo>
                        <a:lnTo>
                          <a:pt x="438" y="722"/>
                        </a:lnTo>
                        <a:lnTo>
                          <a:pt x="447" y="665"/>
                        </a:lnTo>
                        <a:lnTo>
                          <a:pt x="432" y="621"/>
                        </a:lnTo>
                        <a:lnTo>
                          <a:pt x="395" y="617"/>
                        </a:lnTo>
                        <a:lnTo>
                          <a:pt x="356" y="584"/>
                        </a:lnTo>
                        <a:lnTo>
                          <a:pt x="308" y="565"/>
                        </a:lnTo>
                        <a:lnTo>
                          <a:pt x="257" y="595"/>
                        </a:lnTo>
                        <a:lnTo>
                          <a:pt x="127" y="586"/>
                        </a:lnTo>
                        <a:lnTo>
                          <a:pt x="56" y="514"/>
                        </a:lnTo>
                        <a:lnTo>
                          <a:pt x="0" y="416"/>
                        </a:lnTo>
                        <a:lnTo>
                          <a:pt x="9" y="384"/>
                        </a:lnTo>
                        <a:lnTo>
                          <a:pt x="34" y="359"/>
                        </a:lnTo>
                        <a:lnTo>
                          <a:pt x="46" y="291"/>
                        </a:lnTo>
                        <a:lnTo>
                          <a:pt x="63" y="241"/>
                        </a:lnTo>
                        <a:lnTo>
                          <a:pt x="113" y="190"/>
                        </a:lnTo>
                        <a:lnTo>
                          <a:pt x="165" y="168"/>
                        </a:lnTo>
                        <a:lnTo>
                          <a:pt x="214" y="115"/>
                        </a:lnTo>
                        <a:lnTo>
                          <a:pt x="224" y="92"/>
                        </a:lnTo>
                        <a:lnTo>
                          <a:pt x="289" y="35"/>
                        </a:lnTo>
                        <a:lnTo>
                          <a:pt x="329" y="57"/>
                        </a:lnTo>
                        <a:lnTo>
                          <a:pt x="358" y="55"/>
                        </a:lnTo>
                        <a:lnTo>
                          <a:pt x="392" y="24"/>
                        </a:lnTo>
                        <a:lnTo>
                          <a:pt x="433" y="20"/>
                        </a:lnTo>
                        <a:lnTo>
                          <a:pt x="460" y="29"/>
                        </a:lnTo>
                        <a:lnTo>
                          <a:pt x="485" y="4"/>
                        </a:lnTo>
                        <a:lnTo>
                          <a:pt x="518" y="0"/>
                        </a:lnTo>
                        <a:lnTo>
                          <a:pt x="525" y="45"/>
                        </a:lnTo>
                        <a:lnTo>
                          <a:pt x="547" y="77"/>
                        </a:lnTo>
                        <a:lnTo>
                          <a:pt x="606" y="111"/>
                        </a:lnTo>
                        <a:lnTo>
                          <a:pt x="657" y="117"/>
                        </a:lnTo>
                        <a:lnTo>
                          <a:pt x="662" y="80"/>
                        </a:lnTo>
                        <a:lnTo>
                          <a:pt x="700" y="80"/>
                        </a:lnTo>
                        <a:lnTo>
                          <a:pt x="747" y="102"/>
                        </a:lnTo>
                        <a:lnTo>
                          <a:pt x="797" y="115"/>
                        </a:lnTo>
                        <a:lnTo>
                          <a:pt x="842" y="101"/>
                        </a:lnTo>
                        <a:lnTo>
                          <a:pt x="880" y="158"/>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grpSp>
                <p:nvGrpSpPr>
                  <p:cNvPr id="55352" name="Group 29"/>
                  <p:cNvGrpSpPr>
                    <a:grpSpLocks/>
                  </p:cNvGrpSpPr>
                  <p:nvPr/>
                </p:nvGrpSpPr>
                <p:grpSpPr bwMode="auto">
                  <a:xfrm>
                    <a:off x="2430" y="1203"/>
                    <a:ext cx="519" cy="454"/>
                    <a:chOff x="2430" y="1203"/>
                    <a:chExt cx="519" cy="454"/>
                  </a:xfrm>
                  <a:grpFill/>
                </p:grpSpPr>
                <p:grpSp>
                  <p:nvGrpSpPr>
                    <p:cNvPr id="55355" name="Group 30"/>
                    <p:cNvGrpSpPr>
                      <a:grpSpLocks/>
                    </p:cNvGrpSpPr>
                    <p:nvPr/>
                  </p:nvGrpSpPr>
                  <p:grpSpPr bwMode="auto">
                    <a:xfrm>
                      <a:off x="2637" y="1489"/>
                      <a:ext cx="158" cy="168"/>
                      <a:chOff x="2637" y="1489"/>
                      <a:chExt cx="158" cy="168"/>
                    </a:xfrm>
                    <a:grpFill/>
                  </p:grpSpPr>
                  <p:sp>
                    <p:nvSpPr>
                      <p:cNvPr id="55357" name="Freeform 31"/>
                      <p:cNvSpPr>
                        <a:spLocks/>
                      </p:cNvSpPr>
                      <p:nvPr/>
                    </p:nvSpPr>
                    <p:spPr bwMode="auto">
                      <a:xfrm>
                        <a:off x="2637" y="1551"/>
                        <a:ext cx="76" cy="96"/>
                      </a:xfrm>
                      <a:custGeom>
                        <a:avLst/>
                        <a:gdLst>
                          <a:gd name="T0" fmla="*/ 17 w 76"/>
                          <a:gd name="T1" fmla="*/ 29 h 96"/>
                          <a:gd name="T2" fmla="*/ 23 w 76"/>
                          <a:gd name="T3" fmla="*/ 19 h 96"/>
                          <a:gd name="T4" fmla="*/ 36 w 76"/>
                          <a:gd name="T5" fmla="*/ 19 h 96"/>
                          <a:gd name="T6" fmla="*/ 55 w 76"/>
                          <a:gd name="T7" fmla="*/ 0 h 96"/>
                          <a:gd name="T8" fmla="*/ 61 w 76"/>
                          <a:gd name="T9" fmla="*/ 13 h 96"/>
                          <a:gd name="T10" fmla="*/ 70 w 76"/>
                          <a:gd name="T11" fmla="*/ 13 h 96"/>
                          <a:gd name="T12" fmla="*/ 75 w 76"/>
                          <a:gd name="T13" fmla="*/ 19 h 96"/>
                          <a:gd name="T14" fmla="*/ 69 w 76"/>
                          <a:gd name="T15" fmla="*/ 29 h 96"/>
                          <a:gd name="T16" fmla="*/ 61 w 76"/>
                          <a:gd name="T17" fmla="*/ 33 h 96"/>
                          <a:gd name="T18" fmla="*/ 61 w 76"/>
                          <a:gd name="T19" fmla="*/ 40 h 96"/>
                          <a:gd name="T20" fmla="*/ 60 w 76"/>
                          <a:gd name="T21" fmla="*/ 45 h 96"/>
                          <a:gd name="T22" fmla="*/ 57 w 76"/>
                          <a:gd name="T23" fmla="*/ 51 h 96"/>
                          <a:gd name="T24" fmla="*/ 61 w 76"/>
                          <a:gd name="T25" fmla="*/ 59 h 96"/>
                          <a:gd name="T26" fmla="*/ 55 w 76"/>
                          <a:gd name="T27" fmla="*/ 68 h 96"/>
                          <a:gd name="T28" fmla="*/ 50 w 76"/>
                          <a:gd name="T29" fmla="*/ 71 h 96"/>
                          <a:gd name="T30" fmla="*/ 45 w 76"/>
                          <a:gd name="T31" fmla="*/ 71 h 96"/>
                          <a:gd name="T32" fmla="*/ 42 w 76"/>
                          <a:gd name="T33" fmla="*/ 74 h 96"/>
                          <a:gd name="T34" fmla="*/ 40 w 76"/>
                          <a:gd name="T35" fmla="*/ 80 h 96"/>
                          <a:gd name="T36" fmla="*/ 31 w 76"/>
                          <a:gd name="T37" fmla="*/ 81 h 96"/>
                          <a:gd name="T38" fmla="*/ 28 w 76"/>
                          <a:gd name="T39" fmla="*/ 80 h 96"/>
                          <a:gd name="T40" fmla="*/ 21 w 76"/>
                          <a:gd name="T41" fmla="*/ 86 h 96"/>
                          <a:gd name="T42" fmla="*/ 19 w 76"/>
                          <a:gd name="T43" fmla="*/ 89 h 96"/>
                          <a:gd name="T44" fmla="*/ 9 w 76"/>
                          <a:gd name="T45" fmla="*/ 95 h 96"/>
                          <a:gd name="T46" fmla="*/ 5 w 76"/>
                          <a:gd name="T47" fmla="*/ 95 h 96"/>
                          <a:gd name="T48" fmla="*/ 4 w 76"/>
                          <a:gd name="T49" fmla="*/ 90 h 96"/>
                          <a:gd name="T50" fmla="*/ 2 w 76"/>
                          <a:gd name="T51" fmla="*/ 80 h 96"/>
                          <a:gd name="T52" fmla="*/ 0 w 76"/>
                          <a:gd name="T53" fmla="*/ 78 h 96"/>
                          <a:gd name="T54" fmla="*/ 0 w 76"/>
                          <a:gd name="T55" fmla="*/ 70 h 96"/>
                          <a:gd name="T56" fmla="*/ 5 w 76"/>
                          <a:gd name="T57" fmla="*/ 65 h 96"/>
                          <a:gd name="T58" fmla="*/ 12 w 76"/>
                          <a:gd name="T59" fmla="*/ 61 h 96"/>
                          <a:gd name="T60" fmla="*/ 15 w 76"/>
                          <a:gd name="T61" fmla="*/ 54 h 96"/>
                          <a:gd name="T62" fmla="*/ 21 w 76"/>
                          <a:gd name="T63" fmla="*/ 54 h 96"/>
                          <a:gd name="T64" fmla="*/ 24 w 76"/>
                          <a:gd name="T65" fmla="*/ 55 h 96"/>
                          <a:gd name="T66" fmla="*/ 31 w 76"/>
                          <a:gd name="T67" fmla="*/ 54 h 96"/>
                          <a:gd name="T68" fmla="*/ 24 w 76"/>
                          <a:gd name="T69" fmla="*/ 51 h 96"/>
                          <a:gd name="T70" fmla="*/ 17 w 76"/>
                          <a:gd name="T71" fmla="*/ 29 h 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96">
                            <a:moveTo>
                              <a:pt x="17" y="29"/>
                            </a:moveTo>
                            <a:lnTo>
                              <a:pt x="23" y="19"/>
                            </a:lnTo>
                            <a:lnTo>
                              <a:pt x="36" y="19"/>
                            </a:lnTo>
                            <a:lnTo>
                              <a:pt x="55" y="0"/>
                            </a:lnTo>
                            <a:lnTo>
                              <a:pt x="61" y="13"/>
                            </a:lnTo>
                            <a:lnTo>
                              <a:pt x="70" y="13"/>
                            </a:lnTo>
                            <a:lnTo>
                              <a:pt x="75" y="19"/>
                            </a:lnTo>
                            <a:lnTo>
                              <a:pt x="69" y="29"/>
                            </a:lnTo>
                            <a:lnTo>
                              <a:pt x="61" y="33"/>
                            </a:lnTo>
                            <a:lnTo>
                              <a:pt x="61" y="40"/>
                            </a:lnTo>
                            <a:lnTo>
                              <a:pt x="60" y="45"/>
                            </a:lnTo>
                            <a:lnTo>
                              <a:pt x="57" y="51"/>
                            </a:lnTo>
                            <a:lnTo>
                              <a:pt x="61" y="59"/>
                            </a:lnTo>
                            <a:lnTo>
                              <a:pt x="55" y="68"/>
                            </a:lnTo>
                            <a:lnTo>
                              <a:pt x="50" y="71"/>
                            </a:lnTo>
                            <a:lnTo>
                              <a:pt x="45" y="71"/>
                            </a:lnTo>
                            <a:lnTo>
                              <a:pt x="42" y="74"/>
                            </a:lnTo>
                            <a:lnTo>
                              <a:pt x="40" y="80"/>
                            </a:lnTo>
                            <a:lnTo>
                              <a:pt x="31" y="81"/>
                            </a:lnTo>
                            <a:lnTo>
                              <a:pt x="28" y="80"/>
                            </a:lnTo>
                            <a:lnTo>
                              <a:pt x="21" y="86"/>
                            </a:lnTo>
                            <a:lnTo>
                              <a:pt x="19" y="89"/>
                            </a:lnTo>
                            <a:lnTo>
                              <a:pt x="9" y="95"/>
                            </a:lnTo>
                            <a:lnTo>
                              <a:pt x="5" y="95"/>
                            </a:lnTo>
                            <a:lnTo>
                              <a:pt x="4" y="90"/>
                            </a:lnTo>
                            <a:lnTo>
                              <a:pt x="2" y="80"/>
                            </a:lnTo>
                            <a:lnTo>
                              <a:pt x="0" y="78"/>
                            </a:lnTo>
                            <a:lnTo>
                              <a:pt x="0" y="70"/>
                            </a:lnTo>
                            <a:lnTo>
                              <a:pt x="5" y="65"/>
                            </a:lnTo>
                            <a:lnTo>
                              <a:pt x="12" y="61"/>
                            </a:lnTo>
                            <a:lnTo>
                              <a:pt x="15" y="54"/>
                            </a:lnTo>
                            <a:lnTo>
                              <a:pt x="21" y="54"/>
                            </a:lnTo>
                            <a:lnTo>
                              <a:pt x="24" y="55"/>
                            </a:lnTo>
                            <a:lnTo>
                              <a:pt x="31" y="54"/>
                            </a:lnTo>
                            <a:lnTo>
                              <a:pt x="24" y="51"/>
                            </a:lnTo>
                            <a:lnTo>
                              <a:pt x="17" y="29"/>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58" name="Freeform 32"/>
                      <p:cNvSpPr>
                        <a:spLocks/>
                      </p:cNvSpPr>
                      <p:nvPr/>
                    </p:nvSpPr>
                    <p:spPr bwMode="auto">
                      <a:xfrm>
                        <a:off x="2707" y="1489"/>
                        <a:ext cx="88" cy="168"/>
                      </a:xfrm>
                      <a:custGeom>
                        <a:avLst/>
                        <a:gdLst>
                          <a:gd name="T0" fmla="*/ 32 w 88"/>
                          <a:gd name="T1" fmla="*/ 18 h 168"/>
                          <a:gd name="T2" fmla="*/ 54 w 88"/>
                          <a:gd name="T3" fmla="*/ 15 h 168"/>
                          <a:gd name="T4" fmla="*/ 60 w 88"/>
                          <a:gd name="T5" fmla="*/ 10 h 168"/>
                          <a:gd name="T6" fmla="*/ 69 w 88"/>
                          <a:gd name="T7" fmla="*/ 4 h 168"/>
                          <a:gd name="T8" fmla="*/ 87 w 88"/>
                          <a:gd name="T9" fmla="*/ 1 h 168"/>
                          <a:gd name="T10" fmla="*/ 81 w 88"/>
                          <a:gd name="T11" fmla="*/ 15 h 168"/>
                          <a:gd name="T12" fmla="*/ 73 w 88"/>
                          <a:gd name="T13" fmla="*/ 20 h 168"/>
                          <a:gd name="T14" fmla="*/ 63 w 88"/>
                          <a:gd name="T15" fmla="*/ 31 h 168"/>
                          <a:gd name="T16" fmla="*/ 75 w 88"/>
                          <a:gd name="T17" fmla="*/ 31 h 168"/>
                          <a:gd name="T18" fmla="*/ 87 w 88"/>
                          <a:gd name="T19" fmla="*/ 31 h 168"/>
                          <a:gd name="T20" fmla="*/ 79 w 88"/>
                          <a:gd name="T21" fmla="*/ 46 h 168"/>
                          <a:gd name="T22" fmla="*/ 65 w 88"/>
                          <a:gd name="T23" fmla="*/ 51 h 168"/>
                          <a:gd name="T24" fmla="*/ 64 w 88"/>
                          <a:gd name="T25" fmla="*/ 61 h 168"/>
                          <a:gd name="T26" fmla="*/ 75 w 88"/>
                          <a:gd name="T27" fmla="*/ 76 h 168"/>
                          <a:gd name="T28" fmla="*/ 81 w 88"/>
                          <a:gd name="T29" fmla="*/ 90 h 168"/>
                          <a:gd name="T30" fmla="*/ 87 w 88"/>
                          <a:gd name="T31" fmla="*/ 109 h 168"/>
                          <a:gd name="T32" fmla="*/ 83 w 88"/>
                          <a:gd name="T33" fmla="*/ 131 h 168"/>
                          <a:gd name="T34" fmla="*/ 73 w 88"/>
                          <a:gd name="T35" fmla="*/ 141 h 168"/>
                          <a:gd name="T36" fmla="*/ 81 w 88"/>
                          <a:gd name="T37" fmla="*/ 156 h 168"/>
                          <a:gd name="T38" fmla="*/ 60 w 88"/>
                          <a:gd name="T39" fmla="*/ 156 h 168"/>
                          <a:gd name="T40" fmla="*/ 50 w 88"/>
                          <a:gd name="T41" fmla="*/ 155 h 168"/>
                          <a:gd name="T42" fmla="*/ 32 w 88"/>
                          <a:gd name="T43" fmla="*/ 161 h 168"/>
                          <a:gd name="T44" fmla="*/ 23 w 88"/>
                          <a:gd name="T45" fmla="*/ 162 h 168"/>
                          <a:gd name="T46" fmla="*/ 13 w 88"/>
                          <a:gd name="T47" fmla="*/ 165 h 168"/>
                          <a:gd name="T48" fmla="*/ 3 w 88"/>
                          <a:gd name="T49" fmla="*/ 159 h 168"/>
                          <a:gd name="T50" fmla="*/ 0 w 88"/>
                          <a:gd name="T51" fmla="*/ 149 h 168"/>
                          <a:gd name="T52" fmla="*/ 9 w 88"/>
                          <a:gd name="T53" fmla="*/ 139 h 168"/>
                          <a:gd name="T54" fmla="*/ 22 w 88"/>
                          <a:gd name="T55" fmla="*/ 136 h 168"/>
                          <a:gd name="T56" fmla="*/ 14 w 88"/>
                          <a:gd name="T57" fmla="*/ 131 h 168"/>
                          <a:gd name="T58" fmla="*/ 14 w 88"/>
                          <a:gd name="T59" fmla="*/ 120 h 168"/>
                          <a:gd name="T60" fmla="*/ 25 w 88"/>
                          <a:gd name="T61" fmla="*/ 115 h 168"/>
                          <a:gd name="T62" fmla="*/ 34 w 88"/>
                          <a:gd name="T63" fmla="*/ 112 h 168"/>
                          <a:gd name="T64" fmla="*/ 40 w 88"/>
                          <a:gd name="T65" fmla="*/ 95 h 168"/>
                          <a:gd name="T66" fmla="*/ 46 w 88"/>
                          <a:gd name="T67" fmla="*/ 76 h 168"/>
                          <a:gd name="T68" fmla="*/ 36 w 88"/>
                          <a:gd name="T69" fmla="*/ 64 h 168"/>
                          <a:gd name="T70" fmla="*/ 18 w 88"/>
                          <a:gd name="T71" fmla="*/ 60 h 168"/>
                          <a:gd name="T72" fmla="*/ 27 w 88"/>
                          <a:gd name="T73" fmla="*/ 24 h 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 h="168">
                            <a:moveTo>
                              <a:pt x="27" y="24"/>
                            </a:moveTo>
                            <a:lnTo>
                              <a:pt x="32" y="18"/>
                            </a:lnTo>
                            <a:lnTo>
                              <a:pt x="50" y="20"/>
                            </a:lnTo>
                            <a:lnTo>
                              <a:pt x="54" y="15"/>
                            </a:lnTo>
                            <a:lnTo>
                              <a:pt x="56" y="10"/>
                            </a:lnTo>
                            <a:lnTo>
                              <a:pt x="60" y="10"/>
                            </a:lnTo>
                            <a:lnTo>
                              <a:pt x="64" y="8"/>
                            </a:lnTo>
                            <a:lnTo>
                              <a:pt x="69" y="4"/>
                            </a:lnTo>
                            <a:lnTo>
                              <a:pt x="77" y="0"/>
                            </a:lnTo>
                            <a:lnTo>
                              <a:pt x="87" y="1"/>
                            </a:lnTo>
                            <a:lnTo>
                              <a:pt x="84" y="10"/>
                            </a:lnTo>
                            <a:lnTo>
                              <a:pt x="81" y="15"/>
                            </a:lnTo>
                            <a:lnTo>
                              <a:pt x="77" y="18"/>
                            </a:lnTo>
                            <a:lnTo>
                              <a:pt x="73" y="20"/>
                            </a:lnTo>
                            <a:lnTo>
                              <a:pt x="63" y="24"/>
                            </a:lnTo>
                            <a:lnTo>
                              <a:pt x="63" y="31"/>
                            </a:lnTo>
                            <a:lnTo>
                              <a:pt x="64" y="35"/>
                            </a:lnTo>
                            <a:lnTo>
                              <a:pt x="75" y="31"/>
                            </a:lnTo>
                            <a:lnTo>
                              <a:pt x="84" y="28"/>
                            </a:lnTo>
                            <a:lnTo>
                              <a:pt x="87" y="31"/>
                            </a:lnTo>
                            <a:lnTo>
                              <a:pt x="87" y="44"/>
                            </a:lnTo>
                            <a:lnTo>
                              <a:pt x="79" y="46"/>
                            </a:lnTo>
                            <a:lnTo>
                              <a:pt x="72" y="46"/>
                            </a:lnTo>
                            <a:lnTo>
                              <a:pt x="65" y="51"/>
                            </a:lnTo>
                            <a:lnTo>
                              <a:pt x="64" y="56"/>
                            </a:lnTo>
                            <a:lnTo>
                              <a:pt x="64" y="61"/>
                            </a:lnTo>
                            <a:lnTo>
                              <a:pt x="69" y="70"/>
                            </a:lnTo>
                            <a:lnTo>
                              <a:pt x="75" y="76"/>
                            </a:lnTo>
                            <a:lnTo>
                              <a:pt x="79" y="82"/>
                            </a:lnTo>
                            <a:lnTo>
                              <a:pt x="81" y="90"/>
                            </a:lnTo>
                            <a:lnTo>
                              <a:pt x="83" y="99"/>
                            </a:lnTo>
                            <a:lnTo>
                              <a:pt x="87" y="109"/>
                            </a:lnTo>
                            <a:lnTo>
                              <a:pt x="87" y="122"/>
                            </a:lnTo>
                            <a:lnTo>
                              <a:pt x="83" y="131"/>
                            </a:lnTo>
                            <a:lnTo>
                              <a:pt x="75" y="136"/>
                            </a:lnTo>
                            <a:lnTo>
                              <a:pt x="73" y="141"/>
                            </a:lnTo>
                            <a:lnTo>
                              <a:pt x="77" y="149"/>
                            </a:lnTo>
                            <a:lnTo>
                              <a:pt x="81" y="156"/>
                            </a:lnTo>
                            <a:lnTo>
                              <a:pt x="69" y="156"/>
                            </a:lnTo>
                            <a:lnTo>
                              <a:pt x="60" y="156"/>
                            </a:lnTo>
                            <a:lnTo>
                              <a:pt x="56" y="155"/>
                            </a:lnTo>
                            <a:lnTo>
                              <a:pt x="50" y="155"/>
                            </a:lnTo>
                            <a:lnTo>
                              <a:pt x="40" y="156"/>
                            </a:lnTo>
                            <a:lnTo>
                              <a:pt x="32" y="161"/>
                            </a:lnTo>
                            <a:lnTo>
                              <a:pt x="27" y="161"/>
                            </a:lnTo>
                            <a:lnTo>
                              <a:pt x="23" y="162"/>
                            </a:lnTo>
                            <a:lnTo>
                              <a:pt x="14" y="167"/>
                            </a:lnTo>
                            <a:lnTo>
                              <a:pt x="13" y="165"/>
                            </a:lnTo>
                            <a:lnTo>
                              <a:pt x="9" y="161"/>
                            </a:lnTo>
                            <a:lnTo>
                              <a:pt x="3" y="159"/>
                            </a:lnTo>
                            <a:lnTo>
                              <a:pt x="0" y="156"/>
                            </a:lnTo>
                            <a:lnTo>
                              <a:pt x="0" y="149"/>
                            </a:lnTo>
                            <a:lnTo>
                              <a:pt x="3" y="139"/>
                            </a:lnTo>
                            <a:lnTo>
                              <a:pt x="9" y="139"/>
                            </a:lnTo>
                            <a:lnTo>
                              <a:pt x="14" y="136"/>
                            </a:lnTo>
                            <a:lnTo>
                              <a:pt x="22" y="136"/>
                            </a:lnTo>
                            <a:lnTo>
                              <a:pt x="22" y="135"/>
                            </a:lnTo>
                            <a:lnTo>
                              <a:pt x="14" y="131"/>
                            </a:lnTo>
                            <a:lnTo>
                              <a:pt x="14" y="125"/>
                            </a:lnTo>
                            <a:lnTo>
                              <a:pt x="14" y="120"/>
                            </a:lnTo>
                            <a:lnTo>
                              <a:pt x="22" y="116"/>
                            </a:lnTo>
                            <a:lnTo>
                              <a:pt x="25" y="115"/>
                            </a:lnTo>
                            <a:lnTo>
                              <a:pt x="29" y="112"/>
                            </a:lnTo>
                            <a:lnTo>
                              <a:pt x="34" y="112"/>
                            </a:lnTo>
                            <a:lnTo>
                              <a:pt x="38" y="110"/>
                            </a:lnTo>
                            <a:lnTo>
                              <a:pt x="40" y="95"/>
                            </a:lnTo>
                            <a:lnTo>
                              <a:pt x="46" y="82"/>
                            </a:lnTo>
                            <a:lnTo>
                              <a:pt x="46" y="76"/>
                            </a:lnTo>
                            <a:lnTo>
                              <a:pt x="32" y="74"/>
                            </a:lnTo>
                            <a:lnTo>
                              <a:pt x="36" y="64"/>
                            </a:lnTo>
                            <a:lnTo>
                              <a:pt x="27" y="59"/>
                            </a:lnTo>
                            <a:lnTo>
                              <a:pt x="18" y="60"/>
                            </a:lnTo>
                            <a:lnTo>
                              <a:pt x="29" y="46"/>
                            </a:lnTo>
                            <a:lnTo>
                              <a:pt x="27" y="24"/>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grpSp>
                <p:sp>
                  <p:nvSpPr>
                    <p:cNvPr id="55356" name="Freeform 33"/>
                    <p:cNvSpPr>
                      <a:spLocks/>
                    </p:cNvSpPr>
                    <p:nvPr/>
                  </p:nvSpPr>
                  <p:spPr bwMode="auto">
                    <a:xfrm>
                      <a:off x="2430" y="1203"/>
                      <a:ext cx="519" cy="289"/>
                    </a:xfrm>
                    <a:custGeom>
                      <a:avLst/>
                      <a:gdLst>
                        <a:gd name="T0" fmla="*/ 31 w 519"/>
                        <a:gd name="T1" fmla="*/ 282 h 289"/>
                        <a:gd name="T2" fmla="*/ 50 w 519"/>
                        <a:gd name="T3" fmla="*/ 261 h 289"/>
                        <a:gd name="T4" fmla="*/ 62 w 519"/>
                        <a:gd name="T5" fmla="*/ 255 h 289"/>
                        <a:gd name="T6" fmla="*/ 80 w 519"/>
                        <a:gd name="T7" fmla="*/ 249 h 289"/>
                        <a:gd name="T8" fmla="*/ 92 w 519"/>
                        <a:gd name="T9" fmla="*/ 249 h 289"/>
                        <a:gd name="T10" fmla="*/ 105 w 519"/>
                        <a:gd name="T11" fmla="*/ 240 h 289"/>
                        <a:gd name="T12" fmla="*/ 118 w 519"/>
                        <a:gd name="T13" fmla="*/ 228 h 289"/>
                        <a:gd name="T14" fmla="*/ 131 w 519"/>
                        <a:gd name="T15" fmla="*/ 223 h 289"/>
                        <a:gd name="T16" fmla="*/ 144 w 519"/>
                        <a:gd name="T17" fmla="*/ 215 h 289"/>
                        <a:gd name="T18" fmla="*/ 161 w 519"/>
                        <a:gd name="T19" fmla="*/ 208 h 289"/>
                        <a:gd name="T20" fmla="*/ 180 w 519"/>
                        <a:gd name="T21" fmla="*/ 203 h 289"/>
                        <a:gd name="T22" fmla="*/ 210 w 519"/>
                        <a:gd name="T23" fmla="*/ 208 h 289"/>
                        <a:gd name="T24" fmla="*/ 235 w 519"/>
                        <a:gd name="T25" fmla="*/ 199 h 289"/>
                        <a:gd name="T26" fmla="*/ 248 w 519"/>
                        <a:gd name="T27" fmla="*/ 178 h 289"/>
                        <a:gd name="T28" fmla="*/ 266 w 519"/>
                        <a:gd name="T29" fmla="*/ 162 h 289"/>
                        <a:gd name="T30" fmla="*/ 277 w 519"/>
                        <a:gd name="T31" fmla="*/ 147 h 289"/>
                        <a:gd name="T32" fmla="*/ 287 w 519"/>
                        <a:gd name="T33" fmla="*/ 135 h 289"/>
                        <a:gd name="T34" fmla="*/ 310 w 519"/>
                        <a:gd name="T35" fmla="*/ 121 h 289"/>
                        <a:gd name="T36" fmla="*/ 306 w 519"/>
                        <a:gd name="T37" fmla="*/ 140 h 289"/>
                        <a:gd name="T38" fmla="*/ 323 w 519"/>
                        <a:gd name="T39" fmla="*/ 147 h 289"/>
                        <a:gd name="T40" fmla="*/ 338 w 519"/>
                        <a:gd name="T41" fmla="*/ 141 h 289"/>
                        <a:gd name="T42" fmla="*/ 344 w 519"/>
                        <a:gd name="T43" fmla="*/ 127 h 289"/>
                        <a:gd name="T44" fmla="*/ 351 w 519"/>
                        <a:gd name="T45" fmla="*/ 115 h 289"/>
                        <a:gd name="T46" fmla="*/ 360 w 519"/>
                        <a:gd name="T47" fmla="*/ 103 h 289"/>
                        <a:gd name="T48" fmla="*/ 389 w 519"/>
                        <a:gd name="T49" fmla="*/ 103 h 289"/>
                        <a:gd name="T50" fmla="*/ 418 w 519"/>
                        <a:gd name="T51" fmla="*/ 82 h 289"/>
                        <a:gd name="T52" fmla="*/ 446 w 519"/>
                        <a:gd name="T53" fmla="*/ 67 h 289"/>
                        <a:gd name="T54" fmla="*/ 476 w 519"/>
                        <a:gd name="T55" fmla="*/ 32 h 289"/>
                        <a:gd name="T56" fmla="*/ 504 w 519"/>
                        <a:gd name="T57" fmla="*/ 16 h 289"/>
                        <a:gd name="T58" fmla="*/ 494 w 519"/>
                        <a:gd name="T59" fmla="*/ 0 h 289"/>
                        <a:gd name="T60" fmla="*/ 448 w 519"/>
                        <a:gd name="T61" fmla="*/ 10 h 289"/>
                        <a:gd name="T62" fmla="*/ 418 w 519"/>
                        <a:gd name="T63" fmla="*/ 20 h 289"/>
                        <a:gd name="T64" fmla="*/ 385 w 519"/>
                        <a:gd name="T65" fmla="*/ 26 h 289"/>
                        <a:gd name="T66" fmla="*/ 344 w 519"/>
                        <a:gd name="T67" fmla="*/ 42 h 289"/>
                        <a:gd name="T68" fmla="*/ 310 w 519"/>
                        <a:gd name="T69" fmla="*/ 53 h 289"/>
                        <a:gd name="T70" fmla="*/ 273 w 519"/>
                        <a:gd name="T71" fmla="*/ 67 h 289"/>
                        <a:gd name="T72" fmla="*/ 248 w 519"/>
                        <a:gd name="T73" fmla="*/ 88 h 289"/>
                        <a:gd name="T74" fmla="*/ 228 w 519"/>
                        <a:gd name="T75" fmla="*/ 103 h 289"/>
                        <a:gd name="T76" fmla="*/ 185 w 519"/>
                        <a:gd name="T77" fmla="*/ 127 h 289"/>
                        <a:gd name="T78" fmla="*/ 143 w 519"/>
                        <a:gd name="T79" fmla="*/ 160 h 289"/>
                        <a:gd name="T80" fmla="*/ 106 w 519"/>
                        <a:gd name="T81" fmla="*/ 183 h 289"/>
                        <a:gd name="T82" fmla="*/ 77 w 519"/>
                        <a:gd name="T83" fmla="*/ 214 h 289"/>
                        <a:gd name="T84" fmla="*/ 47 w 519"/>
                        <a:gd name="T85" fmla="*/ 234 h 289"/>
                        <a:gd name="T86" fmla="*/ 0 w 519"/>
                        <a:gd name="T87" fmla="*/ 288 h 2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9" h="289">
                          <a:moveTo>
                            <a:pt x="0" y="288"/>
                          </a:moveTo>
                          <a:lnTo>
                            <a:pt x="31" y="282"/>
                          </a:lnTo>
                          <a:lnTo>
                            <a:pt x="43" y="270"/>
                          </a:lnTo>
                          <a:lnTo>
                            <a:pt x="50" y="261"/>
                          </a:lnTo>
                          <a:lnTo>
                            <a:pt x="54" y="255"/>
                          </a:lnTo>
                          <a:lnTo>
                            <a:pt x="62" y="255"/>
                          </a:lnTo>
                          <a:lnTo>
                            <a:pt x="71" y="249"/>
                          </a:lnTo>
                          <a:lnTo>
                            <a:pt x="80" y="249"/>
                          </a:lnTo>
                          <a:lnTo>
                            <a:pt x="86" y="249"/>
                          </a:lnTo>
                          <a:lnTo>
                            <a:pt x="92" y="249"/>
                          </a:lnTo>
                          <a:lnTo>
                            <a:pt x="97" y="249"/>
                          </a:lnTo>
                          <a:lnTo>
                            <a:pt x="105" y="240"/>
                          </a:lnTo>
                          <a:lnTo>
                            <a:pt x="109" y="234"/>
                          </a:lnTo>
                          <a:lnTo>
                            <a:pt x="118" y="228"/>
                          </a:lnTo>
                          <a:lnTo>
                            <a:pt x="125" y="225"/>
                          </a:lnTo>
                          <a:lnTo>
                            <a:pt x="131" y="223"/>
                          </a:lnTo>
                          <a:lnTo>
                            <a:pt x="139" y="220"/>
                          </a:lnTo>
                          <a:lnTo>
                            <a:pt x="144" y="215"/>
                          </a:lnTo>
                          <a:lnTo>
                            <a:pt x="153" y="212"/>
                          </a:lnTo>
                          <a:lnTo>
                            <a:pt x="161" y="208"/>
                          </a:lnTo>
                          <a:lnTo>
                            <a:pt x="170" y="202"/>
                          </a:lnTo>
                          <a:lnTo>
                            <a:pt x="180" y="203"/>
                          </a:lnTo>
                          <a:lnTo>
                            <a:pt x="195" y="208"/>
                          </a:lnTo>
                          <a:lnTo>
                            <a:pt x="210" y="208"/>
                          </a:lnTo>
                          <a:lnTo>
                            <a:pt x="228" y="202"/>
                          </a:lnTo>
                          <a:lnTo>
                            <a:pt x="235" y="199"/>
                          </a:lnTo>
                          <a:lnTo>
                            <a:pt x="241" y="187"/>
                          </a:lnTo>
                          <a:lnTo>
                            <a:pt x="248" y="178"/>
                          </a:lnTo>
                          <a:lnTo>
                            <a:pt x="262" y="168"/>
                          </a:lnTo>
                          <a:lnTo>
                            <a:pt x="266" y="162"/>
                          </a:lnTo>
                          <a:lnTo>
                            <a:pt x="266" y="153"/>
                          </a:lnTo>
                          <a:lnTo>
                            <a:pt x="277" y="147"/>
                          </a:lnTo>
                          <a:lnTo>
                            <a:pt x="282" y="141"/>
                          </a:lnTo>
                          <a:lnTo>
                            <a:pt x="287" y="135"/>
                          </a:lnTo>
                          <a:lnTo>
                            <a:pt x="291" y="134"/>
                          </a:lnTo>
                          <a:lnTo>
                            <a:pt x="310" y="121"/>
                          </a:lnTo>
                          <a:lnTo>
                            <a:pt x="310" y="134"/>
                          </a:lnTo>
                          <a:lnTo>
                            <a:pt x="306" y="140"/>
                          </a:lnTo>
                          <a:lnTo>
                            <a:pt x="310" y="146"/>
                          </a:lnTo>
                          <a:lnTo>
                            <a:pt x="323" y="147"/>
                          </a:lnTo>
                          <a:lnTo>
                            <a:pt x="332" y="147"/>
                          </a:lnTo>
                          <a:lnTo>
                            <a:pt x="338" y="141"/>
                          </a:lnTo>
                          <a:lnTo>
                            <a:pt x="344" y="134"/>
                          </a:lnTo>
                          <a:lnTo>
                            <a:pt x="344" y="127"/>
                          </a:lnTo>
                          <a:lnTo>
                            <a:pt x="351" y="121"/>
                          </a:lnTo>
                          <a:lnTo>
                            <a:pt x="351" y="115"/>
                          </a:lnTo>
                          <a:lnTo>
                            <a:pt x="356" y="106"/>
                          </a:lnTo>
                          <a:lnTo>
                            <a:pt x="360" y="103"/>
                          </a:lnTo>
                          <a:lnTo>
                            <a:pt x="370" y="103"/>
                          </a:lnTo>
                          <a:lnTo>
                            <a:pt x="389" y="103"/>
                          </a:lnTo>
                          <a:lnTo>
                            <a:pt x="404" y="94"/>
                          </a:lnTo>
                          <a:lnTo>
                            <a:pt x="418" y="82"/>
                          </a:lnTo>
                          <a:lnTo>
                            <a:pt x="433" y="78"/>
                          </a:lnTo>
                          <a:lnTo>
                            <a:pt x="446" y="67"/>
                          </a:lnTo>
                          <a:lnTo>
                            <a:pt x="456" y="51"/>
                          </a:lnTo>
                          <a:lnTo>
                            <a:pt x="476" y="32"/>
                          </a:lnTo>
                          <a:lnTo>
                            <a:pt x="490" y="23"/>
                          </a:lnTo>
                          <a:lnTo>
                            <a:pt x="504" y="16"/>
                          </a:lnTo>
                          <a:lnTo>
                            <a:pt x="518" y="5"/>
                          </a:lnTo>
                          <a:lnTo>
                            <a:pt x="494" y="0"/>
                          </a:lnTo>
                          <a:lnTo>
                            <a:pt x="471" y="0"/>
                          </a:lnTo>
                          <a:lnTo>
                            <a:pt x="448" y="10"/>
                          </a:lnTo>
                          <a:lnTo>
                            <a:pt x="437" y="16"/>
                          </a:lnTo>
                          <a:lnTo>
                            <a:pt x="418" y="20"/>
                          </a:lnTo>
                          <a:lnTo>
                            <a:pt x="396" y="22"/>
                          </a:lnTo>
                          <a:lnTo>
                            <a:pt x="385" y="26"/>
                          </a:lnTo>
                          <a:lnTo>
                            <a:pt x="360" y="36"/>
                          </a:lnTo>
                          <a:lnTo>
                            <a:pt x="344" y="42"/>
                          </a:lnTo>
                          <a:lnTo>
                            <a:pt x="329" y="48"/>
                          </a:lnTo>
                          <a:lnTo>
                            <a:pt x="310" y="53"/>
                          </a:lnTo>
                          <a:lnTo>
                            <a:pt x="291" y="59"/>
                          </a:lnTo>
                          <a:lnTo>
                            <a:pt x="273" y="67"/>
                          </a:lnTo>
                          <a:lnTo>
                            <a:pt x="261" y="78"/>
                          </a:lnTo>
                          <a:lnTo>
                            <a:pt x="248" y="88"/>
                          </a:lnTo>
                          <a:lnTo>
                            <a:pt x="237" y="96"/>
                          </a:lnTo>
                          <a:lnTo>
                            <a:pt x="228" y="103"/>
                          </a:lnTo>
                          <a:lnTo>
                            <a:pt x="206" y="115"/>
                          </a:lnTo>
                          <a:lnTo>
                            <a:pt x="185" y="127"/>
                          </a:lnTo>
                          <a:lnTo>
                            <a:pt x="161" y="141"/>
                          </a:lnTo>
                          <a:lnTo>
                            <a:pt x="143" y="160"/>
                          </a:lnTo>
                          <a:lnTo>
                            <a:pt x="124" y="174"/>
                          </a:lnTo>
                          <a:lnTo>
                            <a:pt x="106" y="183"/>
                          </a:lnTo>
                          <a:lnTo>
                            <a:pt x="90" y="202"/>
                          </a:lnTo>
                          <a:lnTo>
                            <a:pt x="77" y="214"/>
                          </a:lnTo>
                          <a:lnTo>
                            <a:pt x="62" y="225"/>
                          </a:lnTo>
                          <a:lnTo>
                            <a:pt x="47" y="234"/>
                          </a:lnTo>
                          <a:lnTo>
                            <a:pt x="31" y="243"/>
                          </a:lnTo>
                          <a:lnTo>
                            <a:pt x="0" y="288"/>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grpSp>
              <p:sp>
                <p:nvSpPr>
                  <p:cNvPr id="55353" name="Freeform 34"/>
                  <p:cNvSpPr>
                    <a:spLocks/>
                  </p:cNvSpPr>
                  <p:nvPr/>
                </p:nvSpPr>
                <p:spPr bwMode="auto">
                  <a:xfrm>
                    <a:off x="3352" y="2826"/>
                    <a:ext cx="153" cy="278"/>
                  </a:xfrm>
                  <a:custGeom>
                    <a:avLst/>
                    <a:gdLst>
                      <a:gd name="T0" fmla="*/ 28 w 153"/>
                      <a:gd name="T1" fmla="*/ 87 h 278"/>
                      <a:gd name="T2" fmla="*/ 24 w 153"/>
                      <a:gd name="T3" fmla="*/ 142 h 278"/>
                      <a:gd name="T4" fmla="*/ 10 w 153"/>
                      <a:gd name="T5" fmla="*/ 176 h 278"/>
                      <a:gd name="T6" fmla="*/ 0 w 153"/>
                      <a:gd name="T7" fmla="*/ 209 h 278"/>
                      <a:gd name="T8" fmla="*/ 0 w 153"/>
                      <a:gd name="T9" fmla="*/ 234 h 278"/>
                      <a:gd name="T10" fmla="*/ 2 w 153"/>
                      <a:gd name="T11" fmla="*/ 255 h 278"/>
                      <a:gd name="T12" fmla="*/ 16 w 153"/>
                      <a:gd name="T13" fmla="*/ 272 h 278"/>
                      <a:gd name="T14" fmla="*/ 28 w 153"/>
                      <a:gd name="T15" fmla="*/ 275 h 278"/>
                      <a:gd name="T16" fmla="*/ 38 w 153"/>
                      <a:gd name="T17" fmla="*/ 275 h 278"/>
                      <a:gd name="T18" fmla="*/ 48 w 153"/>
                      <a:gd name="T19" fmla="*/ 277 h 278"/>
                      <a:gd name="T20" fmla="*/ 54 w 153"/>
                      <a:gd name="T21" fmla="*/ 262 h 278"/>
                      <a:gd name="T22" fmla="*/ 61 w 153"/>
                      <a:gd name="T23" fmla="*/ 225 h 278"/>
                      <a:gd name="T24" fmla="*/ 77 w 153"/>
                      <a:gd name="T25" fmla="*/ 201 h 278"/>
                      <a:gd name="T26" fmla="*/ 81 w 153"/>
                      <a:gd name="T27" fmla="*/ 164 h 278"/>
                      <a:gd name="T28" fmla="*/ 89 w 153"/>
                      <a:gd name="T29" fmla="*/ 150 h 278"/>
                      <a:gd name="T30" fmla="*/ 96 w 153"/>
                      <a:gd name="T31" fmla="*/ 139 h 278"/>
                      <a:gd name="T32" fmla="*/ 101 w 153"/>
                      <a:gd name="T33" fmla="*/ 113 h 278"/>
                      <a:gd name="T34" fmla="*/ 114 w 153"/>
                      <a:gd name="T35" fmla="*/ 97 h 278"/>
                      <a:gd name="T36" fmla="*/ 122 w 153"/>
                      <a:gd name="T37" fmla="*/ 84 h 278"/>
                      <a:gd name="T38" fmla="*/ 128 w 153"/>
                      <a:gd name="T39" fmla="*/ 74 h 278"/>
                      <a:gd name="T40" fmla="*/ 128 w 153"/>
                      <a:gd name="T41" fmla="*/ 68 h 278"/>
                      <a:gd name="T42" fmla="*/ 146 w 153"/>
                      <a:gd name="T43" fmla="*/ 53 h 278"/>
                      <a:gd name="T44" fmla="*/ 147 w 153"/>
                      <a:gd name="T45" fmla="*/ 30 h 278"/>
                      <a:gd name="T46" fmla="*/ 152 w 153"/>
                      <a:gd name="T47" fmla="*/ 16 h 278"/>
                      <a:gd name="T48" fmla="*/ 137 w 153"/>
                      <a:gd name="T49" fmla="*/ 10 h 278"/>
                      <a:gd name="T50" fmla="*/ 127 w 153"/>
                      <a:gd name="T51" fmla="*/ 0 h 278"/>
                      <a:gd name="T52" fmla="*/ 114 w 153"/>
                      <a:gd name="T53" fmla="*/ 10 h 278"/>
                      <a:gd name="T54" fmla="*/ 101 w 153"/>
                      <a:gd name="T55" fmla="*/ 34 h 278"/>
                      <a:gd name="T56" fmla="*/ 89 w 153"/>
                      <a:gd name="T57" fmla="*/ 52 h 278"/>
                      <a:gd name="T58" fmla="*/ 77 w 153"/>
                      <a:gd name="T59" fmla="*/ 67 h 278"/>
                      <a:gd name="T60" fmla="*/ 71 w 153"/>
                      <a:gd name="T61" fmla="*/ 67 h 278"/>
                      <a:gd name="T62" fmla="*/ 61 w 153"/>
                      <a:gd name="T63" fmla="*/ 74 h 278"/>
                      <a:gd name="T64" fmla="*/ 54 w 153"/>
                      <a:gd name="T65" fmla="*/ 83 h 278"/>
                      <a:gd name="T66" fmla="*/ 28 w 153"/>
                      <a:gd name="T67" fmla="*/ 87 h 2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3" h="278">
                        <a:moveTo>
                          <a:pt x="28" y="87"/>
                        </a:moveTo>
                        <a:lnTo>
                          <a:pt x="24" y="142"/>
                        </a:lnTo>
                        <a:lnTo>
                          <a:pt x="10" y="176"/>
                        </a:lnTo>
                        <a:lnTo>
                          <a:pt x="0" y="209"/>
                        </a:lnTo>
                        <a:lnTo>
                          <a:pt x="0" y="234"/>
                        </a:lnTo>
                        <a:lnTo>
                          <a:pt x="2" y="255"/>
                        </a:lnTo>
                        <a:lnTo>
                          <a:pt x="16" y="272"/>
                        </a:lnTo>
                        <a:lnTo>
                          <a:pt x="28" y="275"/>
                        </a:lnTo>
                        <a:lnTo>
                          <a:pt x="38" y="275"/>
                        </a:lnTo>
                        <a:lnTo>
                          <a:pt x="48" y="277"/>
                        </a:lnTo>
                        <a:lnTo>
                          <a:pt x="54" y="262"/>
                        </a:lnTo>
                        <a:lnTo>
                          <a:pt x="61" y="225"/>
                        </a:lnTo>
                        <a:lnTo>
                          <a:pt x="77" y="201"/>
                        </a:lnTo>
                        <a:lnTo>
                          <a:pt x="81" y="164"/>
                        </a:lnTo>
                        <a:lnTo>
                          <a:pt x="89" y="150"/>
                        </a:lnTo>
                        <a:lnTo>
                          <a:pt x="96" y="139"/>
                        </a:lnTo>
                        <a:lnTo>
                          <a:pt x="101" y="113"/>
                        </a:lnTo>
                        <a:lnTo>
                          <a:pt x="114" y="97"/>
                        </a:lnTo>
                        <a:lnTo>
                          <a:pt x="122" y="84"/>
                        </a:lnTo>
                        <a:lnTo>
                          <a:pt x="128" y="74"/>
                        </a:lnTo>
                        <a:lnTo>
                          <a:pt x="128" y="68"/>
                        </a:lnTo>
                        <a:lnTo>
                          <a:pt x="146" y="53"/>
                        </a:lnTo>
                        <a:lnTo>
                          <a:pt x="147" y="30"/>
                        </a:lnTo>
                        <a:lnTo>
                          <a:pt x="152" y="16"/>
                        </a:lnTo>
                        <a:lnTo>
                          <a:pt x="137" y="10"/>
                        </a:lnTo>
                        <a:lnTo>
                          <a:pt x="127" y="0"/>
                        </a:lnTo>
                        <a:lnTo>
                          <a:pt x="114" y="10"/>
                        </a:lnTo>
                        <a:lnTo>
                          <a:pt x="101" y="34"/>
                        </a:lnTo>
                        <a:lnTo>
                          <a:pt x="89" y="52"/>
                        </a:lnTo>
                        <a:lnTo>
                          <a:pt x="77" y="67"/>
                        </a:lnTo>
                        <a:lnTo>
                          <a:pt x="71" y="67"/>
                        </a:lnTo>
                        <a:lnTo>
                          <a:pt x="61" y="74"/>
                        </a:lnTo>
                        <a:lnTo>
                          <a:pt x="54" y="83"/>
                        </a:lnTo>
                        <a:lnTo>
                          <a:pt x="28" y="87"/>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54" name="Freeform 35"/>
                  <p:cNvSpPr>
                    <a:spLocks/>
                  </p:cNvSpPr>
                  <p:nvPr/>
                </p:nvSpPr>
                <p:spPr bwMode="auto">
                  <a:xfrm>
                    <a:off x="2609" y="1231"/>
                    <a:ext cx="2109" cy="1320"/>
                  </a:xfrm>
                  <a:custGeom>
                    <a:avLst/>
                    <a:gdLst>
                      <a:gd name="T0" fmla="*/ 123 w 2109"/>
                      <a:gd name="T1" fmla="*/ 552 h 1320"/>
                      <a:gd name="T2" fmla="*/ 141 w 2109"/>
                      <a:gd name="T3" fmla="*/ 456 h 1320"/>
                      <a:gd name="T4" fmla="*/ 212 w 2109"/>
                      <a:gd name="T5" fmla="*/ 400 h 1320"/>
                      <a:gd name="T6" fmla="*/ 293 w 2109"/>
                      <a:gd name="T7" fmla="*/ 374 h 1320"/>
                      <a:gd name="T8" fmla="*/ 315 w 2109"/>
                      <a:gd name="T9" fmla="*/ 318 h 1320"/>
                      <a:gd name="T10" fmla="*/ 419 w 2109"/>
                      <a:gd name="T11" fmla="*/ 269 h 1320"/>
                      <a:gd name="T12" fmla="*/ 486 w 2109"/>
                      <a:gd name="T13" fmla="*/ 200 h 1320"/>
                      <a:gd name="T14" fmla="*/ 456 w 2109"/>
                      <a:gd name="T15" fmla="*/ 165 h 1320"/>
                      <a:gd name="T16" fmla="*/ 461 w 2109"/>
                      <a:gd name="T17" fmla="*/ 133 h 1320"/>
                      <a:gd name="T18" fmla="*/ 394 w 2109"/>
                      <a:gd name="T19" fmla="*/ 179 h 1320"/>
                      <a:gd name="T20" fmla="*/ 373 w 2109"/>
                      <a:gd name="T21" fmla="*/ 273 h 1320"/>
                      <a:gd name="T22" fmla="*/ 327 w 2109"/>
                      <a:gd name="T23" fmla="*/ 302 h 1320"/>
                      <a:gd name="T24" fmla="*/ 304 w 2109"/>
                      <a:gd name="T25" fmla="*/ 252 h 1320"/>
                      <a:gd name="T26" fmla="*/ 241 w 2109"/>
                      <a:gd name="T27" fmla="*/ 276 h 1320"/>
                      <a:gd name="T28" fmla="*/ 223 w 2109"/>
                      <a:gd name="T29" fmla="*/ 238 h 1320"/>
                      <a:gd name="T30" fmla="*/ 224 w 2109"/>
                      <a:gd name="T31" fmla="*/ 201 h 1320"/>
                      <a:gd name="T32" fmla="*/ 293 w 2109"/>
                      <a:gd name="T33" fmla="*/ 176 h 1320"/>
                      <a:gd name="T34" fmla="*/ 336 w 2109"/>
                      <a:gd name="T35" fmla="*/ 114 h 1320"/>
                      <a:gd name="T36" fmla="*/ 408 w 2109"/>
                      <a:gd name="T37" fmla="*/ 38 h 1320"/>
                      <a:gd name="T38" fmla="*/ 506 w 2109"/>
                      <a:gd name="T39" fmla="*/ 17 h 1320"/>
                      <a:gd name="T40" fmla="*/ 636 w 2109"/>
                      <a:gd name="T41" fmla="*/ 76 h 1320"/>
                      <a:gd name="T42" fmla="*/ 590 w 2109"/>
                      <a:gd name="T43" fmla="*/ 165 h 1320"/>
                      <a:gd name="T44" fmla="*/ 636 w 2109"/>
                      <a:gd name="T45" fmla="*/ 210 h 1320"/>
                      <a:gd name="T46" fmla="*/ 678 w 2109"/>
                      <a:gd name="T47" fmla="*/ 159 h 1320"/>
                      <a:gd name="T48" fmla="*/ 851 w 2109"/>
                      <a:gd name="T49" fmla="*/ 138 h 1320"/>
                      <a:gd name="T50" fmla="*/ 1064 w 2109"/>
                      <a:gd name="T51" fmla="*/ 24 h 1320"/>
                      <a:gd name="T52" fmla="*/ 1393 w 2109"/>
                      <a:gd name="T53" fmla="*/ 76 h 1320"/>
                      <a:gd name="T54" fmla="*/ 1988 w 2109"/>
                      <a:gd name="T55" fmla="*/ 166 h 1320"/>
                      <a:gd name="T56" fmla="*/ 2040 w 2109"/>
                      <a:gd name="T57" fmla="*/ 220 h 1320"/>
                      <a:gd name="T58" fmla="*/ 2060 w 2109"/>
                      <a:gd name="T59" fmla="*/ 399 h 1320"/>
                      <a:gd name="T60" fmla="*/ 1887 w 2109"/>
                      <a:gd name="T61" fmla="*/ 255 h 1320"/>
                      <a:gd name="T62" fmla="*/ 1750 w 2109"/>
                      <a:gd name="T63" fmla="*/ 320 h 1320"/>
                      <a:gd name="T64" fmla="*/ 1939 w 2109"/>
                      <a:gd name="T65" fmla="*/ 570 h 1320"/>
                      <a:gd name="T66" fmla="*/ 1862 w 2109"/>
                      <a:gd name="T67" fmla="*/ 681 h 1320"/>
                      <a:gd name="T68" fmla="*/ 1987 w 2109"/>
                      <a:gd name="T69" fmla="*/ 924 h 1320"/>
                      <a:gd name="T70" fmla="*/ 1860 w 2109"/>
                      <a:gd name="T71" fmla="*/ 1051 h 1320"/>
                      <a:gd name="T72" fmla="*/ 1827 w 2109"/>
                      <a:gd name="T73" fmla="*/ 1150 h 1320"/>
                      <a:gd name="T74" fmla="*/ 1820 w 2109"/>
                      <a:gd name="T75" fmla="*/ 1247 h 1320"/>
                      <a:gd name="T76" fmla="*/ 1775 w 2109"/>
                      <a:gd name="T77" fmla="*/ 1242 h 1320"/>
                      <a:gd name="T78" fmla="*/ 1645 w 2109"/>
                      <a:gd name="T79" fmla="*/ 1041 h 1320"/>
                      <a:gd name="T80" fmla="*/ 1458 w 2109"/>
                      <a:gd name="T81" fmla="*/ 1035 h 1320"/>
                      <a:gd name="T82" fmla="*/ 1346 w 2109"/>
                      <a:gd name="T83" fmla="*/ 1153 h 1320"/>
                      <a:gd name="T84" fmla="*/ 1117 w 2109"/>
                      <a:gd name="T85" fmla="*/ 896 h 1320"/>
                      <a:gd name="T86" fmla="*/ 816 w 2109"/>
                      <a:gd name="T87" fmla="*/ 805 h 1320"/>
                      <a:gd name="T88" fmla="*/ 1045 w 2109"/>
                      <a:gd name="T89" fmla="*/ 965 h 1320"/>
                      <a:gd name="T90" fmla="*/ 778 w 2109"/>
                      <a:gd name="T91" fmla="*/ 1108 h 1320"/>
                      <a:gd name="T92" fmla="*/ 708 w 2109"/>
                      <a:gd name="T93" fmla="*/ 973 h 1320"/>
                      <a:gd name="T94" fmla="*/ 597 w 2109"/>
                      <a:gd name="T95" fmla="*/ 815 h 1320"/>
                      <a:gd name="T96" fmla="*/ 531 w 2109"/>
                      <a:gd name="T97" fmla="*/ 698 h 1320"/>
                      <a:gd name="T98" fmla="*/ 499 w 2109"/>
                      <a:gd name="T99" fmla="*/ 646 h 1320"/>
                      <a:gd name="T100" fmla="*/ 460 w 2109"/>
                      <a:gd name="T101" fmla="*/ 611 h 1320"/>
                      <a:gd name="T102" fmla="*/ 445 w 2109"/>
                      <a:gd name="T103" fmla="*/ 672 h 1320"/>
                      <a:gd name="T104" fmla="*/ 389 w 2109"/>
                      <a:gd name="T105" fmla="*/ 579 h 1320"/>
                      <a:gd name="T106" fmla="*/ 325 w 2109"/>
                      <a:gd name="T107" fmla="*/ 545 h 1320"/>
                      <a:gd name="T108" fmla="*/ 393 w 2109"/>
                      <a:gd name="T109" fmla="*/ 627 h 1320"/>
                      <a:gd name="T110" fmla="*/ 364 w 2109"/>
                      <a:gd name="T111" fmla="*/ 646 h 1320"/>
                      <a:gd name="T112" fmla="*/ 309 w 2109"/>
                      <a:gd name="T113" fmla="*/ 590 h 1320"/>
                      <a:gd name="T114" fmla="*/ 247 w 2109"/>
                      <a:gd name="T115" fmla="*/ 554 h 1320"/>
                      <a:gd name="T116" fmla="*/ 167 w 2109"/>
                      <a:gd name="T117" fmla="*/ 601 h 1320"/>
                      <a:gd name="T118" fmla="*/ 150 w 2109"/>
                      <a:gd name="T119" fmla="*/ 658 h 1320"/>
                      <a:gd name="T120" fmla="*/ 94 w 2109"/>
                      <a:gd name="T121" fmla="*/ 697 h 1320"/>
                      <a:gd name="T122" fmla="*/ 12 w 2109"/>
                      <a:gd name="T123" fmla="*/ 672 h 13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 h="1320">
                        <a:moveTo>
                          <a:pt x="0" y="590"/>
                        </a:moveTo>
                        <a:lnTo>
                          <a:pt x="19" y="573"/>
                        </a:lnTo>
                        <a:lnTo>
                          <a:pt x="31" y="558"/>
                        </a:lnTo>
                        <a:lnTo>
                          <a:pt x="56" y="558"/>
                        </a:lnTo>
                        <a:lnTo>
                          <a:pt x="83" y="562"/>
                        </a:lnTo>
                        <a:lnTo>
                          <a:pt x="102" y="554"/>
                        </a:lnTo>
                        <a:lnTo>
                          <a:pt x="123" y="552"/>
                        </a:lnTo>
                        <a:lnTo>
                          <a:pt x="124" y="527"/>
                        </a:lnTo>
                        <a:lnTo>
                          <a:pt x="136" y="511"/>
                        </a:lnTo>
                        <a:lnTo>
                          <a:pt x="108" y="492"/>
                        </a:lnTo>
                        <a:lnTo>
                          <a:pt x="104" y="478"/>
                        </a:lnTo>
                        <a:lnTo>
                          <a:pt x="105" y="457"/>
                        </a:lnTo>
                        <a:lnTo>
                          <a:pt x="127" y="457"/>
                        </a:lnTo>
                        <a:lnTo>
                          <a:pt x="141" y="456"/>
                        </a:lnTo>
                        <a:lnTo>
                          <a:pt x="142" y="457"/>
                        </a:lnTo>
                        <a:lnTo>
                          <a:pt x="157" y="446"/>
                        </a:lnTo>
                        <a:lnTo>
                          <a:pt x="173" y="440"/>
                        </a:lnTo>
                        <a:lnTo>
                          <a:pt x="179" y="440"/>
                        </a:lnTo>
                        <a:lnTo>
                          <a:pt x="189" y="426"/>
                        </a:lnTo>
                        <a:lnTo>
                          <a:pt x="199" y="422"/>
                        </a:lnTo>
                        <a:lnTo>
                          <a:pt x="212" y="400"/>
                        </a:lnTo>
                        <a:lnTo>
                          <a:pt x="219" y="406"/>
                        </a:lnTo>
                        <a:lnTo>
                          <a:pt x="235" y="391"/>
                        </a:lnTo>
                        <a:lnTo>
                          <a:pt x="236" y="391"/>
                        </a:lnTo>
                        <a:lnTo>
                          <a:pt x="256" y="375"/>
                        </a:lnTo>
                        <a:lnTo>
                          <a:pt x="267" y="374"/>
                        </a:lnTo>
                        <a:lnTo>
                          <a:pt x="283" y="374"/>
                        </a:lnTo>
                        <a:lnTo>
                          <a:pt x="293" y="374"/>
                        </a:lnTo>
                        <a:lnTo>
                          <a:pt x="284" y="353"/>
                        </a:lnTo>
                        <a:lnTo>
                          <a:pt x="280" y="337"/>
                        </a:lnTo>
                        <a:lnTo>
                          <a:pt x="276" y="302"/>
                        </a:lnTo>
                        <a:lnTo>
                          <a:pt x="299" y="299"/>
                        </a:lnTo>
                        <a:lnTo>
                          <a:pt x="312" y="293"/>
                        </a:lnTo>
                        <a:lnTo>
                          <a:pt x="305" y="308"/>
                        </a:lnTo>
                        <a:lnTo>
                          <a:pt x="315" y="318"/>
                        </a:lnTo>
                        <a:lnTo>
                          <a:pt x="325" y="330"/>
                        </a:lnTo>
                        <a:lnTo>
                          <a:pt x="331" y="339"/>
                        </a:lnTo>
                        <a:lnTo>
                          <a:pt x="357" y="337"/>
                        </a:lnTo>
                        <a:lnTo>
                          <a:pt x="380" y="307"/>
                        </a:lnTo>
                        <a:lnTo>
                          <a:pt x="398" y="292"/>
                        </a:lnTo>
                        <a:lnTo>
                          <a:pt x="408" y="282"/>
                        </a:lnTo>
                        <a:lnTo>
                          <a:pt x="419" y="269"/>
                        </a:lnTo>
                        <a:lnTo>
                          <a:pt x="431" y="252"/>
                        </a:lnTo>
                        <a:lnTo>
                          <a:pt x="441" y="258"/>
                        </a:lnTo>
                        <a:lnTo>
                          <a:pt x="441" y="248"/>
                        </a:lnTo>
                        <a:lnTo>
                          <a:pt x="446" y="242"/>
                        </a:lnTo>
                        <a:lnTo>
                          <a:pt x="464" y="247"/>
                        </a:lnTo>
                        <a:lnTo>
                          <a:pt x="493" y="273"/>
                        </a:lnTo>
                        <a:lnTo>
                          <a:pt x="486" y="200"/>
                        </a:lnTo>
                        <a:lnTo>
                          <a:pt x="461" y="232"/>
                        </a:lnTo>
                        <a:lnTo>
                          <a:pt x="442" y="231"/>
                        </a:lnTo>
                        <a:lnTo>
                          <a:pt x="436" y="210"/>
                        </a:lnTo>
                        <a:lnTo>
                          <a:pt x="436" y="200"/>
                        </a:lnTo>
                        <a:lnTo>
                          <a:pt x="431" y="194"/>
                        </a:lnTo>
                        <a:lnTo>
                          <a:pt x="446" y="176"/>
                        </a:lnTo>
                        <a:lnTo>
                          <a:pt x="456" y="165"/>
                        </a:lnTo>
                        <a:lnTo>
                          <a:pt x="465" y="160"/>
                        </a:lnTo>
                        <a:lnTo>
                          <a:pt x="473" y="159"/>
                        </a:lnTo>
                        <a:lnTo>
                          <a:pt x="479" y="149"/>
                        </a:lnTo>
                        <a:lnTo>
                          <a:pt x="486" y="146"/>
                        </a:lnTo>
                        <a:lnTo>
                          <a:pt x="495" y="146"/>
                        </a:lnTo>
                        <a:lnTo>
                          <a:pt x="479" y="128"/>
                        </a:lnTo>
                        <a:lnTo>
                          <a:pt x="461" y="133"/>
                        </a:lnTo>
                        <a:lnTo>
                          <a:pt x="450" y="133"/>
                        </a:lnTo>
                        <a:lnTo>
                          <a:pt x="441" y="125"/>
                        </a:lnTo>
                        <a:lnTo>
                          <a:pt x="441" y="138"/>
                        </a:lnTo>
                        <a:lnTo>
                          <a:pt x="431" y="150"/>
                        </a:lnTo>
                        <a:lnTo>
                          <a:pt x="417" y="171"/>
                        </a:lnTo>
                        <a:lnTo>
                          <a:pt x="404" y="179"/>
                        </a:lnTo>
                        <a:lnTo>
                          <a:pt x="394" y="179"/>
                        </a:lnTo>
                        <a:lnTo>
                          <a:pt x="390" y="194"/>
                        </a:lnTo>
                        <a:lnTo>
                          <a:pt x="390" y="200"/>
                        </a:lnTo>
                        <a:lnTo>
                          <a:pt x="383" y="206"/>
                        </a:lnTo>
                        <a:lnTo>
                          <a:pt x="393" y="231"/>
                        </a:lnTo>
                        <a:lnTo>
                          <a:pt x="398" y="242"/>
                        </a:lnTo>
                        <a:lnTo>
                          <a:pt x="386" y="261"/>
                        </a:lnTo>
                        <a:lnTo>
                          <a:pt x="373" y="273"/>
                        </a:lnTo>
                        <a:lnTo>
                          <a:pt x="369" y="292"/>
                        </a:lnTo>
                        <a:lnTo>
                          <a:pt x="361" y="307"/>
                        </a:lnTo>
                        <a:lnTo>
                          <a:pt x="354" y="307"/>
                        </a:lnTo>
                        <a:lnTo>
                          <a:pt x="342" y="308"/>
                        </a:lnTo>
                        <a:lnTo>
                          <a:pt x="331" y="314"/>
                        </a:lnTo>
                        <a:lnTo>
                          <a:pt x="327" y="312"/>
                        </a:lnTo>
                        <a:lnTo>
                          <a:pt x="327" y="302"/>
                        </a:lnTo>
                        <a:lnTo>
                          <a:pt x="325" y="286"/>
                        </a:lnTo>
                        <a:lnTo>
                          <a:pt x="315" y="286"/>
                        </a:lnTo>
                        <a:lnTo>
                          <a:pt x="309" y="276"/>
                        </a:lnTo>
                        <a:lnTo>
                          <a:pt x="312" y="261"/>
                        </a:lnTo>
                        <a:lnTo>
                          <a:pt x="313" y="252"/>
                        </a:lnTo>
                        <a:lnTo>
                          <a:pt x="312" y="248"/>
                        </a:lnTo>
                        <a:lnTo>
                          <a:pt x="304" y="252"/>
                        </a:lnTo>
                        <a:lnTo>
                          <a:pt x="299" y="252"/>
                        </a:lnTo>
                        <a:lnTo>
                          <a:pt x="294" y="251"/>
                        </a:lnTo>
                        <a:lnTo>
                          <a:pt x="290" y="248"/>
                        </a:lnTo>
                        <a:lnTo>
                          <a:pt x="280" y="257"/>
                        </a:lnTo>
                        <a:lnTo>
                          <a:pt x="271" y="267"/>
                        </a:lnTo>
                        <a:lnTo>
                          <a:pt x="261" y="277"/>
                        </a:lnTo>
                        <a:lnTo>
                          <a:pt x="241" y="276"/>
                        </a:lnTo>
                        <a:lnTo>
                          <a:pt x="227" y="273"/>
                        </a:lnTo>
                        <a:lnTo>
                          <a:pt x="217" y="263"/>
                        </a:lnTo>
                        <a:lnTo>
                          <a:pt x="217" y="257"/>
                        </a:lnTo>
                        <a:lnTo>
                          <a:pt x="223" y="248"/>
                        </a:lnTo>
                        <a:lnTo>
                          <a:pt x="231" y="242"/>
                        </a:lnTo>
                        <a:lnTo>
                          <a:pt x="236" y="235"/>
                        </a:lnTo>
                        <a:lnTo>
                          <a:pt x="223" y="238"/>
                        </a:lnTo>
                        <a:lnTo>
                          <a:pt x="217" y="228"/>
                        </a:lnTo>
                        <a:lnTo>
                          <a:pt x="217" y="222"/>
                        </a:lnTo>
                        <a:lnTo>
                          <a:pt x="236" y="220"/>
                        </a:lnTo>
                        <a:lnTo>
                          <a:pt x="254" y="217"/>
                        </a:lnTo>
                        <a:lnTo>
                          <a:pt x="242" y="212"/>
                        </a:lnTo>
                        <a:lnTo>
                          <a:pt x="224" y="214"/>
                        </a:lnTo>
                        <a:lnTo>
                          <a:pt x="224" y="201"/>
                        </a:lnTo>
                        <a:lnTo>
                          <a:pt x="232" y="194"/>
                        </a:lnTo>
                        <a:lnTo>
                          <a:pt x="250" y="185"/>
                        </a:lnTo>
                        <a:lnTo>
                          <a:pt x="256" y="176"/>
                        </a:lnTo>
                        <a:lnTo>
                          <a:pt x="261" y="174"/>
                        </a:lnTo>
                        <a:lnTo>
                          <a:pt x="275" y="171"/>
                        </a:lnTo>
                        <a:lnTo>
                          <a:pt x="286" y="174"/>
                        </a:lnTo>
                        <a:lnTo>
                          <a:pt x="293" y="176"/>
                        </a:lnTo>
                        <a:lnTo>
                          <a:pt x="302" y="171"/>
                        </a:lnTo>
                        <a:lnTo>
                          <a:pt x="293" y="169"/>
                        </a:lnTo>
                        <a:lnTo>
                          <a:pt x="293" y="153"/>
                        </a:lnTo>
                        <a:lnTo>
                          <a:pt x="317" y="134"/>
                        </a:lnTo>
                        <a:lnTo>
                          <a:pt x="331" y="122"/>
                        </a:lnTo>
                        <a:lnTo>
                          <a:pt x="338" y="119"/>
                        </a:lnTo>
                        <a:lnTo>
                          <a:pt x="336" y="114"/>
                        </a:lnTo>
                        <a:lnTo>
                          <a:pt x="347" y="99"/>
                        </a:lnTo>
                        <a:lnTo>
                          <a:pt x="361" y="81"/>
                        </a:lnTo>
                        <a:lnTo>
                          <a:pt x="376" y="73"/>
                        </a:lnTo>
                        <a:lnTo>
                          <a:pt x="365" y="65"/>
                        </a:lnTo>
                        <a:lnTo>
                          <a:pt x="395" y="46"/>
                        </a:lnTo>
                        <a:lnTo>
                          <a:pt x="409" y="48"/>
                        </a:lnTo>
                        <a:lnTo>
                          <a:pt x="408" y="38"/>
                        </a:lnTo>
                        <a:lnTo>
                          <a:pt x="435" y="36"/>
                        </a:lnTo>
                        <a:lnTo>
                          <a:pt x="484" y="4"/>
                        </a:lnTo>
                        <a:lnTo>
                          <a:pt x="493" y="0"/>
                        </a:lnTo>
                        <a:lnTo>
                          <a:pt x="483" y="24"/>
                        </a:lnTo>
                        <a:lnTo>
                          <a:pt x="494" y="11"/>
                        </a:lnTo>
                        <a:lnTo>
                          <a:pt x="508" y="7"/>
                        </a:lnTo>
                        <a:lnTo>
                          <a:pt x="506" y="17"/>
                        </a:lnTo>
                        <a:lnTo>
                          <a:pt x="545" y="5"/>
                        </a:lnTo>
                        <a:lnTo>
                          <a:pt x="564" y="16"/>
                        </a:lnTo>
                        <a:lnTo>
                          <a:pt x="536" y="26"/>
                        </a:lnTo>
                        <a:lnTo>
                          <a:pt x="546" y="38"/>
                        </a:lnTo>
                        <a:lnTo>
                          <a:pt x="584" y="36"/>
                        </a:lnTo>
                        <a:lnTo>
                          <a:pt x="641" y="55"/>
                        </a:lnTo>
                        <a:lnTo>
                          <a:pt x="636" y="76"/>
                        </a:lnTo>
                        <a:lnTo>
                          <a:pt x="613" y="93"/>
                        </a:lnTo>
                        <a:lnTo>
                          <a:pt x="579" y="103"/>
                        </a:lnTo>
                        <a:lnTo>
                          <a:pt x="573" y="125"/>
                        </a:lnTo>
                        <a:lnTo>
                          <a:pt x="575" y="146"/>
                        </a:lnTo>
                        <a:lnTo>
                          <a:pt x="584" y="150"/>
                        </a:lnTo>
                        <a:lnTo>
                          <a:pt x="587" y="160"/>
                        </a:lnTo>
                        <a:lnTo>
                          <a:pt x="590" y="165"/>
                        </a:lnTo>
                        <a:lnTo>
                          <a:pt x="598" y="169"/>
                        </a:lnTo>
                        <a:lnTo>
                          <a:pt x="599" y="181"/>
                        </a:lnTo>
                        <a:lnTo>
                          <a:pt x="612" y="195"/>
                        </a:lnTo>
                        <a:lnTo>
                          <a:pt x="612" y="201"/>
                        </a:lnTo>
                        <a:lnTo>
                          <a:pt x="623" y="201"/>
                        </a:lnTo>
                        <a:lnTo>
                          <a:pt x="627" y="206"/>
                        </a:lnTo>
                        <a:lnTo>
                          <a:pt x="636" y="210"/>
                        </a:lnTo>
                        <a:lnTo>
                          <a:pt x="642" y="204"/>
                        </a:lnTo>
                        <a:lnTo>
                          <a:pt x="647" y="194"/>
                        </a:lnTo>
                        <a:lnTo>
                          <a:pt x="651" y="187"/>
                        </a:lnTo>
                        <a:lnTo>
                          <a:pt x="661" y="191"/>
                        </a:lnTo>
                        <a:lnTo>
                          <a:pt x="673" y="176"/>
                        </a:lnTo>
                        <a:lnTo>
                          <a:pt x="673" y="166"/>
                        </a:lnTo>
                        <a:lnTo>
                          <a:pt x="678" y="159"/>
                        </a:lnTo>
                        <a:lnTo>
                          <a:pt x="679" y="153"/>
                        </a:lnTo>
                        <a:lnTo>
                          <a:pt x="702" y="146"/>
                        </a:lnTo>
                        <a:lnTo>
                          <a:pt x="721" y="140"/>
                        </a:lnTo>
                        <a:lnTo>
                          <a:pt x="746" y="133"/>
                        </a:lnTo>
                        <a:lnTo>
                          <a:pt x="775" y="138"/>
                        </a:lnTo>
                        <a:lnTo>
                          <a:pt x="804" y="138"/>
                        </a:lnTo>
                        <a:lnTo>
                          <a:pt x="851" y="138"/>
                        </a:lnTo>
                        <a:lnTo>
                          <a:pt x="860" y="87"/>
                        </a:lnTo>
                        <a:lnTo>
                          <a:pt x="887" y="89"/>
                        </a:lnTo>
                        <a:lnTo>
                          <a:pt x="906" y="128"/>
                        </a:lnTo>
                        <a:lnTo>
                          <a:pt x="909" y="96"/>
                        </a:lnTo>
                        <a:lnTo>
                          <a:pt x="998" y="5"/>
                        </a:lnTo>
                        <a:lnTo>
                          <a:pt x="1032" y="5"/>
                        </a:lnTo>
                        <a:lnTo>
                          <a:pt x="1064" y="24"/>
                        </a:lnTo>
                        <a:lnTo>
                          <a:pt x="1103" y="21"/>
                        </a:lnTo>
                        <a:lnTo>
                          <a:pt x="1158" y="55"/>
                        </a:lnTo>
                        <a:lnTo>
                          <a:pt x="1220" y="73"/>
                        </a:lnTo>
                        <a:lnTo>
                          <a:pt x="1264" y="68"/>
                        </a:lnTo>
                        <a:lnTo>
                          <a:pt x="1321" y="89"/>
                        </a:lnTo>
                        <a:lnTo>
                          <a:pt x="1369" y="89"/>
                        </a:lnTo>
                        <a:lnTo>
                          <a:pt x="1393" y="76"/>
                        </a:lnTo>
                        <a:lnTo>
                          <a:pt x="1446" y="76"/>
                        </a:lnTo>
                        <a:lnTo>
                          <a:pt x="1475" y="92"/>
                        </a:lnTo>
                        <a:lnTo>
                          <a:pt x="1549" y="92"/>
                        </a:lnTo>
                        <a:lnTo>
                          <a:pt x="1610" y="119"/>
                        </a:lnTo>
                        <a:lnTo>
                          <a:pt x="1723" y="115"/>
                        </a:lnTo>
                        <a:lnTo>
                          <a:pt x="1902" y="128"/>
                        </a:lnTo>
                        <a:lnTo>
                          <a:pt x="1988" y="166"/>
                        </a:lnTo>
                        <a:lnTo>
                          <a:pt x="2062" y="191"/>
                        </a:lnTo>
                        <a:lnTo>
                          <a:pt x="2108" y="212"/>
                        </a:lnTo>
                        <a:lnTo>
                          <a:pt x="2095" y="217"/>
                        </a:lnTo>
                        <a:lnTo>
                          <a:pt x="2062" y="201"/>
                        </a:lnTo>
                        <a:lnTo>
                          <a:pt x="1987" y="195"/>
                        </a:lnTo>
                        <a:lnTo>
                          <a:pt x="2008" y="212"/>
                        </a:lnTo>
                        <a:lnTo>
                          <a:pt x="2040" y="220"/>
                        </a:lnTo>
                        <a:lnTo>
                          <a:pt x="2031" y="247"/>
                        </a:lnTo>
                        <a:lnTo>
                          <a:pt x="1997" y="263"/>
                        </a:lnTo>
                        <a:lnTo>
                          <a:pt x="1984" y="289"/>
                        </a:lnTo>
                        <a:lnTo>
                          <a:pt x="2031" y="314"/>
                        </a:lnTo>
                        <a:lnTo>
                          <a:pt x="2064" y="348"/>
                        </a:lnTo>
                        <a:lnTo>
                          <a:pt x="2081" y="394"/>
                        </a:lnTo>
                        <a:lnTo>
                          <a:pt x="2060" y="399"/>
                        </a:lnTo>
                        <a:lnTo>
                          <a:pt x="2014" y="384"/>
                        </a:lnTo>
                        <a:lnTo>
                          <a:pt x="1965" y="349"/>
                        </a:lnTo>
                        <a:lnTo>
                          <a:pt x="1946" y="330"/>
                        </a:lnTo>
                        <a:lnTo>
                          <a:pt x="1935" y="307"/>
                        </a:lnTo>
                        <a:lnTo>
                          <a:pt x="1924" y="269"/>
                        </a:lnTo>
                        <a:lnTo>
                          <a:pt x="1903" y="257"/>
                        </a:lnTo>
                        <a:lnTo>
                          <a:pt x="1887" y="255"/>
                        </a:lnTo>
                        <a:lnTo>
                          <a:pt x="1872" y="258"/>
                        </a:lnTo>
                        <a:lnTo>
                          <a:pt x="1888" y="288"/>
                        </a:lnTo>
                        <a:lnTo>
                          <a:pt x="1843" y="292"/>
                        </a:lnTo>
                        <a:lnTo>
                          <a:pt x="1821" y="277"/>
                        </a:lnTo>
                        <a:lnTo>
                          <a:pt x="1782" y="286"/>
                        </a:lnTo>
                        <a:lnTo>
                          <a:pt x="1750" y="308"/>
                        </a:lnTo>
                        <a:lnTo>
                          <a:pt x="1750" y="320"/>
                        </a:lnTo>
                        <a:lnTo>
                          <a:pt x="1762" y="340"/>
                        </a:lnTo>
                        <a:lnTo>
                          <a:pt x="1810" y="348"/>
                        </a:lnTo>
                        <a:lnTo>
                          <a:pt x="1849" y="371"/>
                        </a:lnTo>
                        <a:lnTo>
                          <a:pt x="1914" y="440"/>
                        </a:lnTo>
                        <a:lnTo>
                          <a:pt x="1940" y="484"/>
                        </a:lnTo>
                        <a:lnTo>
                          <a:pt x="1945" y="532"/>
                        </a:lnTo>
                        <a:lnTo>
                          <a:pt x="1939" y="570"/>
                        </a:lnTo>
                        <a:lnTo>
                          <a:pt x="1924" y="570"/>
                        </a:lnTo>
                        <a:lnTo>
                          <a:pt x="1906" y="555"/>
                        </a:lnTo>
                        <a:lnTo>
                          <a:pt x="1881" y="574"/>
                        </a:lnTo>
                        <a:lnTo>
                          <a:pt x="1855" y="590"/>
                        </a:lnTo>
                        <a:lnTo>
                          <a:pt x="1853" y="621"/>
                        </a:lnTo>
                        <a:lnTo>
                          <a:pt x="1879" y="653"/>
                        </a:lnTo>
                        <a:lnTo>
                          <a:pt x="1862" y="681"/>
                        </a:lnTo>
                        <a:lnTo>
                          <a:pt x="1855" y="725"/>
                        </a:lnTo>
                        <a:lnTo>
                          <a:pt x="1888" y="754"/>
                        </a:lnTo>
                        <a:lnTo>
                          <a:pt x="1925" y="763"/>
                        </a:lnTo>
                        <a:lnTo>
                          <a:pt x="1964" y="794"/>
                        </a:lnTo>
                        <a:lnTo>
                          <a:pt x="1997" y="834"/>
                        </a:lnTo>
                        <a:lnTo>
                          <a:pt x="1998" y="896"/>
                        </a:lnTo>
                        <a:lnTo>
                          <a:pt x="1987" y="924"/>
                        </a:lnTo>
                        <a:lnTo>
                          <a:pt x="1953" y="949"/>
                        </a:lnTo>
                        <a:lnTo>
                          <a:pt x="1910" y="960"/>
                        </a:lnTo>
                        <a:lnTo>
                          <a:pt x="1883" y="979"/>
                        </a:lnTo>
                        <a:lnTo>
                          <a:pt x="1868" y="969"/>
                        </a:lnTo>
                        <a:lnTo>
                          <a:pt x="1854" y="979"/>
                        </a:lnTo>
                        <a:lnTo>
                          <a:pt x="1850" y="1025"/>
                        </a:lnTo>
                        <a:lnTo>
                          <a:pt x="1860" y="1051"/>
                        </a:lnTo>
                        <a:lnTo>
                          <a:pt x="1902" y="1082"/>
                        </a:lnTo>
                        <a:lnTo>
                          <a:pt x="1920" y="1112"/>
                        </a:lnTo>
                        <a:lnTo>
                          <a:pt x="1934" y="1130"/>
                        </a:lnTo>
                        <a:lnTo>
                          <a:pt x="1929" y="1163"/>
                        </a:lnTo>
                        <a:lnTo>
                          <a:pt x="1902" y="1190"/>
                        </a:lnTo>
                        <a:lnTo>
                          <a:pt x="1873" y="1190"/>
                        </a:lnTo>
                        <a:lnTo>
                          <a:pt x="1827" y="1150"/>
                        </a:lnTo>
                        <a:lnTo>
                          <a:pt x="1794" y="1137"/>
                        </a:lnTo>
                        <a:lnTo>
                          <a:pt x="1782" y="1128"/>
                        </a:lnTo>
                        <a:lnTo>
                          <a:pt x="1768" y="1149"/>
                        </a:lnTo>
                        <a:lnTo>
                          <a:pt x="1772" y="1178"/>
                        </a:lnTo>
                        <a:lnTo>
                          <a:pt x="1783" y="1200"/>
                        </a:lnTo>
                        <a:lnTo>
                          <a:pt x="1791" y="1235"/>
                        </a:lnTo>
                        <a:lnTo>
                          <a:pt x="1820" y="1247"/>
                        </a:lnTo>
                        <a:lnTo>
                          <a:pt x="1810" y="1266"/>
                        </a:lnTo>
                        <a:lnTo>
                          <a:pt x="1812" y="1292"/>
                        </a:lnTo>
                        <a:lnTo>
                          <a:pt x="1821" y="1319"/>
                        </a:lnTo>
                        <a:lnTo>
                          <a:pt x="1802" y="1317"/>
                        </a:lnTo>
                        <a:lnTo>
                          <a:pt x="1782" y="1286"/>
                        </a:lnTo>
                        <a:lnTo>
                          <a:pt x="1783" y="1253"/>
                        </a:lnTo>
                        <a:lnTo>
                          <a:pt x="1775" y="1242"/>
                        </a:lnTo>
                        <a:lnTo>
                          <a:pt x="1768" y="1206"/>
                        </a:lnTo>
                        <a:lnTo>
                          <a:pt x="1758" y="1196"/>
                        </a:lnTo>
                        <a:lnTo>
                          <a:pt x="1754" y="1144"/>
                        </a:lnTo>
                        <a:lnTo>
                          <a:pt x="1740" y="1112"/>
                        </a:lnTo>
                        <a:lnTo>
                          <a:pt x="1717" y="1083"/>
                        </a:lnTo>
                        <a:lnTo>
                          <a:pt x="1675" y="1067"/>
                        </a:lnTo>
                        <a:lnTo>
                          <a:pt x="1645" y="1041"/>
                        </a:lnTo>
                        <a:lnTo>
                          <a:pt x="1631" y="1020"/>
                        </a:lnTo>
                        <a:lnTo>
                          <a:pt x="1610" y="998"/>
                        </a:lnTo>
                        <a:lnTo>
                          <a:pt x="1577" y="947"/>
                        </a:lnTo>
                        <a:lnTo>
                          <a:pt x="1549" y="950"/>
                        </a:lnTo>
                        <a:lnTo>
                          <a:pt x="1510" y="975"/>
                        </a:lnTo>
                        <a:lnTo>
                          <a:pt x="1492" y="995"/>
                        </a:lnTo>
                        <a:lnTo>
                          <a:pt x="1458" y="1035"/>
                        </a:lnTo>
                        <a:lnTo>
                          <a:pt x="1432" y="1076"/>
                        </a:lnTo>
                        <a:lnTo>
                          <a:pt x="1423" y="1090"/>
                        </a:lnTo>
                        <a:lnTo>
                          <a:pt x="1432" y="1139"/>
                        </a:lnTo>
                        <a:lnTo>
                          <a:pt x="1431" y="1185"/>
                        </a:lnTo>
                        <a:lnTo>
                          <a:pt x="1401" y="1219"/>
                        </a:lnTo>
                        <a:lnTo>
                          <a:pt x="1383" y="1221"/>
                        </a:lnTo>
                        <a:lnTo>
                          <a:pt x="1346" y="1153"/>
                        </a:lnTo>
                        <a:lnTo>
                          <a:pt x="1317" y="1104"/>
                        </a:lnTo>
                        <a:lnTo>
                          <a:pt x="1260" y="1014"/>
                        </a:lnTo>
                        <a:lnTo>
                          <a:pt x="1258" y="979"/>
                        </a:lnTo>
                        <a:lnTo>
                          <a:pt x="1245" y="963"/>
                        </a:lnTo>
                        <a:lnTo>
                          <a:pt x="1235" y="985"/>
                        </a:lnTo>
                        <a:lnTo>
                          <a:pt x="1184" y="934"/>
                        </a:lnTo>
                        <a:lnTo>
                          <a:pt x="1117" y="896"/>
                        </a:lnTo>
                        <a:lnTo>
                          <a:pt x="1075" y="903"/>
                        </a:lnTo>
                        <a:lnTo>
                          <a:pt x="1013" y="899"/>
                        </a:lnTo>
                        <a:lnTo>
                          <a:pt x="984" y="871"/>
                        </a:lnTo>
                        <a:lnTo>
                          <a:pt x="951" y="875"/>
                        </a:lnTo>
                        <a:lnTo>
                          <a:pt x="906" y="862"/>
                        </a:lnTo>
                        <a:lnTo>
                          <a:pt x="809" y="766"/>
                        </a:lnTo>
                        <a:lnTo>
                          <a:pt x="816" y="805"/>
                        </a:lnTo>
                        <a:lnTo>
                          <a:pt x="845" y="861"/>
                        </a:lnTo>
                        <a:lnTo>
                          <a:pt x="877" y="899"/>
                        </a:lnTo>
                        <a:lnTo>
                          <a:pt x="912" y="919"/>
                        </a:lnTo>
                        <a:lnTo>
                          <a:pt x="950" y="903"/>
                        </a:lnTo>
                        <a:lnTo>
                          <a:pt x="980" y="903"/>
                        </a:lnTo>
                        <a:lnTo>
                          <a:pt x="1021" y="938"/>
                        </a:lnTo>
                        <a:lnTo>
                          <a:pt x="1045" y="965"/>
                        </a:lnTo>
                        <a:lnTo>
                          <a:pt x="1040" y="981"/>
                        </a:lnTo>
                        <a:lnTo>
                          <a:pt x="971" y="1057"/>
                        </a:lnTo>
                        <a:lnTo>
                          <a:pt x="925" y="1086"/>
                        </a:lnTo>
                        <a:lnTo>
                          <a:pt x="828" y="1124"/>
                        </a:lnTo>
                        <a:lnTo>
                          <a:pt x="799" y="1137"/>
                        </a:lnTo>
                        <a:lnTo>
                          <a:pt x="783" y="1124"/>
                        </a:lnTo>
                        <a:lnTo>
                          <a:pt x="778" y="1108"/>
                        </a:lnTo>
                        <a:lnTo>
                          <a:pt x="775" y="1086"/>
                        </a:lnTo>
                        <a:lnTo>
                          <a:pt x="768" y="1063"/>
                        </a:lnTo>
                        <a:lnTo>
                          <a:pt x="754" y="1045"/>
                        </a:lnTo>
                        <a:lnTo>
                          <a:pt x="742" y="1029"/>
                        </a:lnTo>
                        <a:lnTo>
                          <a:pt x="725" y="1006"/>
                        </a:lnTo>
                        <a:lnTo>
                          <a:pt x="716" y="991"/>
                        </a:lnTo>
                        <a:lnTo>
                          <a:pt x="708" y="973"/>
                        </a:lnTo>
                        <a:lnTo>
                          <a:pt x="694" y="957"/>
                        </a:lnTo>
                        <a:lnTo>
                          <a:pt x="673" y="916"/>
                        </a:lnTo>
                        <a:lnTo>
                          <a:pt x="661" y="899"/>
                        </a:lnTo>
                        <a:lnTo>
                          <a:pt x="646" y="877"/>
                        </a:lnTo>
                        <a:lnTo>
                          <a:pt x="621" y="846"/>
                        </a:lnTo>
                        <a:lnTo>
                          <a:pt x="608" y="827"/>
                        </a:lnTo>
                        <a:lnTo>
                          <a:pt x="597" y="815"/>
                        </a:lnTo>
                        <a:lnTo>
                          <a:pt x="583" y="789"/>
                        </a:lnTo>
                        <a:lnTo>
                          <a:pt x="623" y="764"/>
                        </a:lnTo>
                        <a:lnTo>
                          <a:pt x="641" y="712"/>
                        </a:lnTo>
                        <a:lnTo>
                          <a:pt x="602" y="697"/>
                        </a:lnTo>
                        <a:lnTo>
                          <a:pt x="547" y="704"/>
                        </a:lnTo>
                        <a:lnTo>
                          <a:pt x="536" y="698"/>
                        </a:lnTo>
                        <a:lnTo>
                          <a:pt x="531" y="698"/>
                        </a:lnTo>
                        <a:lnTo>
                          <a:pt x="523" y="698"/>
                        </a:lnTo>
                        <a:lnTo>
                          <a:pt x="517" y="698"/>
                        </a:lnTo>
                        <a:lnTo>
                          <a:pt x="516" y="688"/>
                        </a:lnTo>
                        <a:lnTo>
                          <a:pt x="512" y="681"/>
                        </a:lnTo>
                        <a:lnTo>
                          <a:pt x="512" y="663"/>
                        </a:lnTo>
                        <a:lnTo>
                          <a:pt x="502" y="656"/>
                        </a:lnTo>
                        <a:lnTo>
                          <a:pt x="499" y="646"/>
                        </a:lnTo>
                        <a:lnTo>
                          <a:pt x="494" y="643"/>
                        </a:lnTo>
                        <a:lnTo>
                          <a:pt x="488" y="636"/>
                        </a:lnTo>
                        <a:lnTo>
                          <a:pt x="486" y="627"/>
                        </a:lnTo>
                        <a:lnTo>
                          <a:pt x="483" y="620"/>
                        </a:lnTo>
                        <a:lnTo>
                          <a:pt x="479" y="611"/>
                        </a:lnTo>
                        <a:lnTo>
                          <a:pt x="467" y="611"/>
                        </a:lnTo>
                        <a:lnTo>
                          <a:pt x="460" y="611"/>
                        </a:lnTo>
                        <a:lnTo>
                          <a:pt x="456" y="611"/>
                        </a:lnTo>
                        <a:lnTo>
                          <a:pt x="454" y="625"/>
                        </a:lnTo>
                        <a:lnTo>
                          <a:pt x="454" y="636"/>
                        </a:lnTo>
                        <a:lnTo>
                          <a:pt x="454" y="647"/>
                        </a:lnTo>
                        <a:lnTo>
                          <a:pt x="454" y="660"/>
                        </a:lnTo>
                        <a:lnTo>
                          <a:pt x="454" y="668"/>
                        </a:lnTo>
                        <a:lnTo>
                          <a:pt x="445" y="672"/>
                        </a:lnTo>
                        <a:lnTo>
                          <a:pt x="436" y="681"/>
                        </a:lnTo>
                        <a:lnTo>
                          <a:pt x="425" y="668"/>
                        </a:lnTo>
                        <a:lnTo>
                          <a:pt x="417" y="652"/>
                        </a:lnTo>
                        <a:lnTo>
                          <a:pt x="419" y="633"/>
                        </a:lnTo>
                        <a:lnTo>
                          <a:pt x="408" y="605"/>
                        </a:lnTo>
                        <a:lnTo>
                          <a:pt x="402" y="589"/>
                        </a:lnTo>
                        <a:lnTo>
                          <a:pt x="389" y="579"/>
                        </a:lnTo>
                        <a:lnTo>
                          <a:pt x="373" y="568"/>
                        </a:lnTo>
                        <a:lnTo>
                          <a:pt x="365" y="554"/>
                        </a:lnTo>
                        <a:lnTo>
                          <a:pt x="360" y="543"/>
                        </a:lnTo>
                        <a:lnTo>
                          <a:pt x="346" y="542"/>
                        </a:lnTo>
                        <a:lnTo>
                          <a:pt x="342" y="535"/>
                        </a:lnTo>
                        <a:lnTo>
                          <a:pt x="332" y="535"/>
                        </a:lnTo>
                        <a:lnTo>
                          <a:pt x="325" y="545"/>
                        </a:lnTo>
                        <a:lnTo>
                          <a:pt x="317" y="554"/>
                        </a:lnTo>
                        <a:lnTo>
                          <a:pt x="335" y="564"/>
                        </a:lnTo>
                        <a:lnTo>
                          <a:pt x="345" y="579"/>
                        </a:lnTo>
                        <a:lnTo>
                          <a:pt x="361" y="596"/>
                        </a:lnTo>
                        <a:lnTo>
                          <a:pt x="369" y="605"/>
                        </a:lnTo>
                        <a:lnTo>
                          <a:pt x="383" y="611"/>
                        </a:lnTo>
                        <a:lnTo>
                          <a:pt x="393" y="627"/>
                        </a:lnTo>
                        <a:lnTo>
                          <a:pt x="380" y="641"/>
                        </a:lnTo>
                        <a:lnTo>
                          <a:pt x="379" y="636"/>
                        </a:lnTo>
                        <a:lnTo>
                          <a:pt x="379" y="627"/>
                        </a:lnTo>
                        <a:lnTo>
                          <a:pt x="373" y="646"/>
                        </a:lnTo>
                        <a:lnTo>
                          <a:pt x="371" y="662"/>
                        </a:lnTo>
                        <a:lnTo>
                          <a:pt x="360" y="666"/>
                        </a:lnTo>
                        <a:lnTo>
                          <a:pt x="364" y="646"/>
                        </a:lnTo>
                        <a:lnTo>
                          <a:pt x="361" y="636"/>
                        </a:lnTo>
                        <a:lnTo>
                          <a:pt x="347" y="630"/>
                        </a:lnTo>
                        <a:lnTo>
                          <a:pt x="342" y="625"/>
                        </a:lnTo>
                        <a:lnTo>
                          <a:pt x="336" y="617"/>
                        </a:lnTo>
                        <a:lnTo>
                          <a:pt x="325" y="609"/>
                        </a:lnTo>
                        <a:lnTo>
                          <a:pt x="317" y="603"/>
                        </a:lnTo>
                        <a:lnTo>
                          <a:pt x="309" y="590"/>
                        </a:lnTo>
                        <a:lnTo>
                          <a:pt x="299" y="584"/>
                        </a:lnTo>
                        <a:lnTo>
                          <a:pt x="294" y="573"/>
                        </a:lnTo>
                        <a:lnTo>
                          <a:pt x="293" y="562"/>
                        </a:lnTo>
                        <a:lnTo>
                          <a:pt x="284" y="558"/>
                        </a:lnTo>
                        <a:lnTo>
                          <a:pt x="276" y="552"/>
                        </a:lnTo>
                        <a:lnTo>
                          <a:pt x="261" y="552"/>
                        </a:lnTo>
                        <a:lnTo>
                          <a:pt x="247" y="554"/>
                        </a:lnTo>
                        <a:lnTo>
                          <a:pt x="232" y="552"/>
                        </a:lnTo>
                        <a:lnTo>
                          <a:pt x="205" y="554"/>
                        </a:lnTo>
                        <a:lnTo>
                          <a:pt x="186" y="555"/>
                        </a:lnTo>
                        <a:lnTo>
                          <a:pt x="180" y="560"/>
                        </a:lnTo>
                        <a:lnTo>
                          <a:pt x="179" y="573"/>
                        </a:lnTo>
                        <a:lnTo>
                          <a:pt x="179" y="586"/>
                        </a:lnTo>
                        <a:lnTo>
                          <a:pt x="167" y="601"/>
                        </a:lnTo>
                        <a:lnTo>
                          <a:pt x="160" y="606"/>
                        </a:lnTo>
                        <a:lnTo>
                          <a:pt x="156" y="611"/>
                        </a:lnTo>
                        <a:lnTo>
                          <a:pt x="150" y="625"/>
                        </a:lnTo>
                        <a:lnTo>
                          <a:pt x="146" y="633"/>
                        </a:lnTo>
                        <a:lnTo>
                          <a:pt x="152" y="640"/>
                        </a:lnTo>
                        <a:lnTo>
                          <a:pt x="152" y="652"/>
                        </a:lnTo>
                        <a:lnTo>
                          <a:pt x="150" y="658"/>
                        </a:lnTo>
                        <a:lnTo>
                          <a:pt x="146" y="666"/>
                        </a:lnTo>
                        <a:lnTo>
                          <a:pt x="136" y="681"/>
                        </a:lnTo>
                        <a:lnTo>
                          <a:pt x="131" y="674"/>
                        </a:lnTo>
                        <a:lnTo>
                          <a:pt x="124" y="678"/>
                        </a:lnTo>
                        <a:lnTo>
                          <a:pt x="117" y="684"/>
                        </a:lnTo>
                        <a:lnTo>
                          <a:pt x="105" y="687"/>
                        </a:lnTo>
                        <a:lnTo>
                          <a:pt x="94" y="697"/>
                        </a:lnTo>
                        <a:lnTo>
                          <a:pt x="83" y="698"/>
                        </a:lnTo>
                        <a:lnTo>
                          <a:pt x="71" y="698"/>
                        </a:lnTo>
                        <a:lnTo>
                          <a:pt x="60" y="698"/>
                        </a:lnTo>
                        <a:lnTo>
                          <a:pt x="34" y="704"/>
                        </a:lnTo>
                        <a:lnTo>
                          <a:pt x="23" y="704"/>
                        </a:lnTo>
                        <a:lnTo>
                          <a:pt x="17" y="691"/>
                        </a:lnTo>
                        <a:lnTo>
                          <a:pt x="12" y="672"/>
                        </a:lnTo>
                        <a:lnTo>
                          <a:pt x="8" y="656"/>
                        </a:lnTo>
                        <a:lnTo>
                          <a:pt x="5" y="640"/>
                        </a:lnTo>
                        <a:lnTo>
                          <a:pt x="5" y="620"/>
                        </a:lnTo>
                        <a:lnTo>
                          <a:pt x="0" y="59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grpSp>
          </p:grpSp>
          <p:grpSp>
            <p:nvGrpSpPr>
              <p:cNvPr id="55341" name="Group 36"/>
              <p:cNvGrpSpPr>
                <a:grpSpLocks/>
              </p:cNvGrpSpPr>
              <p:nvPr/>
            </p:nvGrpSpPr>
            <p:grpSpPr bwMode="auto">
              <a:xfrm>
                <a:off x="144" y="1200"/>
                <a:ext cx="1846" cy="2449"/>
                <a:chOff x="144" y="1200"/>
                <a:chExt cx="1846" cy="2449"/>
              </a:xfrm>
              <a:grpFill/>
            </p:grpSpPr>
            <p:sp>
              <p:nvSpPr>
                <p:cNvPr id="55342" name="Freeform 37"/>
                <p:cNvSpPr>
                  <a:spLocks/>
                </p:cNvSpPr>
                <p:nvPr/>
              </p:nvSpPr>
              <p:spPr bwMode="auto">
                <a:xfrm>
                  <a:off x="144" y="1307"/>
                  <a:ext cx="1253" cy="1150"/>
                </a:xfrm>
                <a:custGeom>
                  <a:avLst/>
                  <a:gdLst>
                    <a:gd name="T0" fmla="*/ 99 w 1253"/>
                    <a:gd name="T1" fmla="*/ 215 h 1150"/>
                    <a:gd name="T2" fmla="*/ 80 w 1253"/>
                    <a:gd name="T3" fmla="*/ 151 h 1150"/>
                    <a:gd name="T4" fmla="*/ 179 w 1253"/>
                    <a:gd name="T5" fmla="*/ 98 h 1150"/>
                    <a:gd name="T6" fmla="*/ 223 w 1253"/>
                    <a:gd name="T7" fmla="*/ 57 h 1150"/>
                    <a:gd name="T8" fmla="*/ 299 w 1253"/>
                    <a:gd name="T9" fmla="*/ 48 h 1150"/>
                    <a:gd name="T10" fmla="*/ 538 w 1253"/>
                    <a:gd name="T11" fmla="*/ 51 h 1150"/>
                    <a:gd name="T12" fmla="*/ 660 w 1253"/>
                    <a:gd name="T13" fmla="*/ 71 h 1150"/>
                    <a:gd name="T14" fmla="*/ 613 w 1253"/>
                    <a:gd name="T15" fmla="*/ 68 h 1150"/>
                    <a:gd name="T16" fmla="*/ 583 w 1253"/>
                    <a:gd name="T17" fmla="*/ 1 h 1150"/>
                    <a:gd name="T18" fmla="*/ 642 w 1253"/>
                    <a:gd name="T19" fmla="*/ 0 h 1150"/>
                    <a:gd name="T20" fmla="*/ 689 w 1253"/>
                    <a:gd name="T21" fmla="*/ 30 h 1150"/>
                    <a:gd name="T22" fmla="*/ 760 w 1253"/>
                    <a:gd name="T23" fmla="*/ 77 h 1150"/>
                    <a:gd name="T24" fmla="*/ 746 w 1253"/>
                    <a:gd name="T25" fmla="*/ 24 h 1150"/>
                    <a:gd name="T26" fmla="*/ 879 w 1253"/>
                    <a:gd name="T27" fmla="*/ 76 h 1150"/>
                    <a:gd name="T28" fmla="*/ 880 w 1253"/>
                    <a:gd name="T29" fmla="*/ 96 h 1150"/>
                    <a:gd name="T30" fmla="*/ 838 w 1253"/>
                    <a:gd name="T31" fmla="*/ 148 h 1150"/>
                    <a:gd name="T32" fmla="*/ 806 w 1253"/>
                    <a:gd name="T33" fmla="*/ 231 h 1150"/>
                    <a:gd name="T34" fmla="*/ 928 w 1253"/>
                    <a:gd name="T35" fmla="*/ 278 h 1150"/>
                    <a:gd name="T36" fmla="*/ 932 w 1253"/>
                    <a:gd name="T37" fmla="*/ 353 h 1150"/>
                    <a:gd name="T38" fmla="*/ 950 w 1253"/>
                    <a:gd name="T39" fmla="*/ 294 h 1150"/>
                    <a:gd name="T40" fmla="*/ 950 w 1253"/>
                    <a:gd name="T41" fmla="*/ 189 h 1150"/>
                    <a:gd name="T42" fmla="*/ 1036 w 1253"/>
                    <a:gd name="T43" fmla="*/ 217 h 1150"/>
                    <a:gd name="T44" fmla="*/ 1090 w 1253"/>
                    <a:gd name="T45" fmla="*/ 186 h 1150"/>
                    <a:gd name="T46" fmla="*/ 1187 w 1253"/>
                    <a:gd name="T47" fmla="*/ 264 h 1150"/>
                    <a:gd name="T48" fmla="*/ 1252 w 1253"/>
                    <a:gd name="T49" fmla="*/ 333 h 1150"/>
                    <a:gd name="T50" fmla="*/ 1199 w 1253"/>
                    <a:gd name="T51" fmla="*/ 359 h 1150"/>
                    <a:gd name="T52" fmla="*/ 1109 w 1253"/>
                    <a:gd name="T53" fmla="*/ 381 h 1150"/>
                    <a:gd name="T54" fmla="*/ 1173 w 1253"/>
                    <a:gd name="T55" fmla="*/ 396 h 1150"/>
                    <a:gd name="T56" fmla="*/ 1199 w 1253"/>
                    <a:gd name="T57" fmla="*/ 457 h 1150"/>
                    <a:gd name="T58" fmla="*/ 1175 w 1253"/>
                    <a:gd name="T59" fmla="*/ 462 h 1150"/>
                    <a:gd name="T60" fmla="*/ 1139 w 1253"/>
                    <a:gd name="T61" fmla="*/ 487 h 1150"/>
                    <a:gd name="T62" fmla="*/ 1080 w 1253"/>
                    <a:gd name="T63" fmla="*/ 544 h 1150"/>
                    <a:gd name="T64" fmla="*/ 1075 w 1253"/>
                    <a:gd name="T65" fmla="*/ 623 h 1150"/>
                    <a:gd name="T66" fmla="*/ 1013 w 1253"/>
                    <a:gd name="T67" fmla="*/ 745 h 1150"/>
                    <a:gd name="T68" fmla="*/ 1031 w 1253"/>
                    <a:gd name="T69" fmla="*/ 848 h 1150"/>
                    <a:gd name="T70" fmla="*/ 997 w 1253"/>
                    <a:gd name="T71" fmla="*/ 777 h 1150"/>
                    <a:gd name="T72" fmla="*/ 936 w 1253"/>
                    <a:gd name="T73" fmla="*/ 746 h 1150"/>
                    <a:gd name="T74" fmla="*/ 884 w 1253"/>
                    <a:gd name="T75" fmla="*/ 767 h 1150"/>
                    <a:gd name="T76" fmla="*/ 797 w 1253"/>
                    <a:gd name="T77" fmla="*/ 777 h 1150"/>
                    <a:gd name="T78" fmla="*/ 752 w 1253"/>
                    <a:gd name="T79" fmla="*/ 854 h 1150"/>
                    <a:gd name="T80" fmla="*/ 852 w 1253"/>
                    <a:gd name="T81" fmla="*/ 956 h 1150"/>
                    <a:gd name="T82" fmla="*/ 869 w 1253"/>
                    <a:gd name="T83" fmla="*/ 899 h 1150"/>
                    <a:gd name="T84" fmla="*/ 925 w 1253"/>
                    <a:gd name="T85" fmla="*/ 940 h 1150"/>
                    <a:gd name="T86" fmla="*/ 956 w 1253"/>
                    <a:gd name="T87" fmla="*/ 997 h 1150"/>
                    <a:gd name="T88" fmla="*/ 980 w 1253"/>
                    <a:gd name="T89" fmla="*/ 1050 h 1150"/>
                    <a:gd name="T90" fmla="*/ 1039 w 1253"/>
                    <a:gd name="T91" fmla="*/ 1128 h 1150"/>
                    <a:gd name="T92" fmla="*/ 1125 w 1253"/>
                    <a:gd name="T93" fmla="*/ 1126 h 1150"/>
                    <a:gd name="T94" fmla="*/ 1073 w 1253"/>
                    <a:gd name="T95" fmla="*/ 1137 h 1150"/>
                    <a:gd name="T96" fmla="*/ 971 w 1253"/>
                    <a:gd name="T97" fmla="*/ 1125 h 1150"/>
                    <a:gd name="T98" fmla="*/ 899 w 1253"/>
                    <a:gd name="T99" fmla="*/ 1055 h 1150"/>
                    <a:gd name="T100" fmla="*/ 845 w 1253"/>
                    <a:gd name="T101" fmla="*/ 1027 h 1150"/>
                    <a:gd name="T102" fmla="*/ 761 w 1253"/>
                    <a:gd name="T103" fmla="*/ 993 h 1150"/>
                    <a:gd name="T104" fmla="*/ 616 w 1253"/>
                    <a:gd name="T105" fmla="*/ 883 h 1150"/>
                    <a:gd name="T106" fmla="*/ 497 w 1253"/>
                    <a:gd name="T107" fmla="*/ 720 h 1150"/>
                    <a:gd name="T108" fmla="*/ 536 w 1253"/>
                    <a:gd name="T109" fmla="*/ 865 h 1150"/>
                    <a:gd name="T110" fmla="*/ 460 w 1253"/>
                    <a:gd name="T111" fmla="*/ 766 h 1150"/>
                    <a:gd name="T112" fmla="*/ 389 w 1253"/>
                    <a:gd name="T113" fmla="*/ 567 h 1150"/>
                    <a:gd name="T114" fmla="*/ 395 w 1253"/>
                    <a:gd name="T115" fmla="*/ 421 h 1150"/>
                    <a:gd name="T116" fmla="*/ 371 w 1253"/>
                    <a:gd name="T117" fmla="*/ 309 h 1150"/>
                    <a:gd name="T118" fmla="*/ 350 w 1253"/>
                    <a:gd name="T119" fmla="*/ 243 h 1150"/>
                    <a:gd name="T120" fmla="*/ 302 w 1253"/>
                    <a:gd name="T121" fmla="*/ 205 h 1150"/>
                    <a:gd name="T122" fmla="*/ 199 w 1253"/>
                    <a:gd name="T123" fmla="*/ 215 h 1150"/>
                    <a:gd name="T124" fmla="*/ 123 w 1253"/>
                    <a:gd name="T125" fmla="*/ 256 h 1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3" h="1150">
                      <a:moveTo>
                        <a:pt x="0" y="294"/>
                      </a:moveTo>
                      <a:lnTo>
                        <a:pt x="60" y="256"/>
                      </a:lnTo>
                      <a:lnTo>
                        <a:pt x="94" y="240"/>
                      </a:lnTo>
                      <a:lnTo>
                        <a:pt x="99" y="215"/>
                      </a:lnTo>
                      <a:lnTo>
                        <a:pt x="73" y="201"/>
                      </a:lnTo>
                      <a:lnTo>
                        <a:pt x="71" y="171"/>
                      </a:lnTo>
                      <a:lnTo>
                        <a:pt x="83" y="164"/>
                      </a:lnTo>
                      <a:lnTo>
                        <a:pt x="80" y="151"/>
                      </a:lnTo>
                      <a:lnTo>
                        <a:pt x="127" y="148"/>
                      </a:lnTo>
                      <a:lnTo>
                        <a:pt x="138" y="124"/>
                      </a:lnTo>
                      <a:lnTo>
                        <a:pt x="141" y="104"/>
                      </a:lnTo>
                      <a:lnTo>
                        <a:pt x="179" y="98"/>
                      </a:lnTo>
                      <a:lnTo>
                        <a:pt x="183" y="77"/>
                      </a:lnTo>
                      <a:lnTo>
                        <a:pt x="146" y="71"/>
                      </a:lnTo>
                      <a:lnTo>
                        <a:pt x="164" y="57"/>
                      </a:lnTo>
                      <a:lnTo>
                        <a:pt x="223" y="57"/>
                      </a:lnTo>
                      <a:lnTo>
                        <a:pt x="241" y="41"/>
                      </a:lnTo>
                      <a:lnTo>
                        <a:pt x="265" y="38"/>
                      </a:lnTo>
                      <a:lnTo>
                        <a:pt x="280" y="24"/>
                      </a:lnTo>
                      <a:lnTo>
                        <a:pt x="299" y="48"/>
                      </a:lnTo>
                      <a:lnTo>
                        <a:pt x="375" y="45"/>
                      </a:lnTo>
                      <a:lnTo>
                        <a:pt x="409" y="68"/>
                      </a:lnTo>
                      <a:lnTo>
                        <a:pt x="521" y="63"/>
                      </a:lnTo>
                      <a:lnTo>
                        <a:pt x="538" y="51"/>
                      </a:lnTo>
                      <a:lnTo>
                        <a:pt x="580" y="71"/>
                      </a:lnTo>
                      <a:lnTo>
                        <a:pt x="626" y="89"/>
                      </a:lnTo>
                      <a:lnTo>
                        <a:pt x="646" y="82"/>
                      </a:lnTo>
                      <a:lnTo>
                        <a:pt x="660" y="71"/>
                      </a:lnTo>
                      <a:lnTo>
                        <a:pt x="697" y="77"/>
                      </a:lnTo>
                      <a:lnTo>
                        <a:pt x="671" y="63"/>
                      </a:lnTo>
                      <a:lnTo>
                        <a:pt x="647" y="66"/>
                      </a:lnTo>
                      <a:lnTo>
                        <a:pt x="613" y="68"/>
                      </a:lnTo>
                      <a:lnTo>
                        <a:pt x="597" y="48"/>
                      </a:lnTo>
                      <a:lnTo>
                        <a:pt x="576" y="38"/>
                      </a:lnTo>
                      <a:lnTo>
                        <a:pt x="576" y="20"/>
                      </a:lnTo>
                      <a:lnTo>
                        <a:pt x="583" y="1"/>
                      </a:lnTo>
                      <a:lnTo>
                        <a:pt x="598" y="0"/>
                      </a:lnTo>
                      <a:lnTo>
                        <a:pt x="619" y="16"/>
                      </a:lnTo>
                      <a:lnTo>
                        <a:pt x="626" y="8"/>
                      </a:lnTo>
                      <a:lnTo>
                        <a:pt x="642" y="0"/>
                      </a:lnTo>
                      <a:lnTo>
                        <a:pt x="664" y="11"/>
                      </a:lnTo>
                      <a:lnTo>
                        <a:pt x="675" y="1"/>
                      </a:lnTo>
                      <a:lnTo>
                        <a:pt x="687" y="19"/>
                      </a:lnTo>
                      <a:lnTo>
                        <a:pt x="689" y="30"/>
                      </a:lnTo>
                      <a:lnTo>
                        <a:pt x="719" y="45"/>
                      </a:lnTo>
                      <a:lnTo>
                        <a:pt x="708" y="57"/>
                      </a:lnTo>
                      <a:lnTo>
                        <a:pt x="708" y="73"/>
                      </a:lnTo>
                      <a:lnTo>
                        <a:pt x="760" y="77"/>
                      </a:lnTo>
                      <a:lnTo>
                        <a:pt x="773" y="57"/>
                      </a:lnTo>
                      <a:lnTo>
                        <a:pt x="764" y="46"/>
                      </a:lnTo>
                      <a:lnTo>
                        <a:pt x="741" y="48"/>
                      </a:lnTo>
                      <a:lnTo>
                        <a:pt x="746" y="24"/>
                      </a:lnTo>
                      <a:lnTo>
                        <a:pt x="793" y="38"/>
                      </a:lnTo>
                      <a:lnTo>
                        <a:pt x="802" y="55"/>
                      </a:lnTo>
                      <a:lnTo>
                        <a:pt x="841" y="55"/>
                      </a:lnTo>
                      <a:lnTo>
                        <a:pt x="879" y="76"/>
                      </a:lnTo>
                      <a:lnTo>
                        <a:pt x="898" y="71"/>
                      </a:lnTo>
                      <a:lnTo>
                        <a:pt x="919" y="89"/>
                      </a:lnTo>
                      <a:lnTo>
                        <a:pt x="898" y="114"/>
                      </a:lnTo>
                      <a:lnTo>
                        <a:pt x="880" y="96"/>
                      </a:lnTo>
                      <a:lnTo>
                        <a:pt x="869" y="102"/>
                      </a:lnTo>
                      <a:lnTo>
                        <a:pt x="852" y="117"/>
                      </a:lnTo>
                      <a:lnTo>
                        <a:pt x="825" y="129"/>
                      </a:lnTo>
                      <a:lnTo>
                        <a:pt x="838" y="148"/>
                      </a:lnTo>
                      <a:lnTo>
                        <a:pt x="816" y="149"/>
                      </a:lnTo>
                      <a:lnTo>
                        <a:pt x="797" y="174"/>
                      </a:lnTo>
                      <a:lnTo>
                        <a:pt x="778" y="205"/>
                      </a:lnTo>
                      <a:lnTo>
                        <a:pt x="806" y="231"/>
                      </a:lnTo>
                      <a:lnTo>
                        <a:pt x="828" y="262"/>
                      </a:lnTo>
                      <a:lnTo>
                        <a:pt x="873" y="267"/>
                      </a:lnTo>
                      <a:lnTo>
                        <a:pt x="912" y="262"/>
                      </a:lnTo>
                      <a:lnTo>
                        <a:pt x="928" y="278"/>
                      </a:lnTo>
                      <a:lnTo>
                        <a:pt x="921" y="287"/>
                      </a:lnTo>
                      <a:lnTo>
                        <a:pt x="909" y="303"/>
                      </a:lnTo>
                      <a:lnTo>
                        <a:pt x="927" y="333"/>
                      </a:lnTo>
                      <a:lnTo>
                        <a:pt x="932" y="353"/>
                      </a:lnTo>
                      <a:lnTo>
                        <a:pt x="954" y="363"/>
                      </a:lnTo>
                      <a:lnTo>
                        <a:pt x="983" y="344"/>
                      </a:lnTo>
                      <a:lnTo>
                        <a:pt x="975" y="318"/>
                      </a:lnTo>
                      <a:lnTo>
                        <a:pt x="950" y="294"/>
                      </a:lnTo>
                      <a:lnTo>
                        <a:pt x="979" y="268"/>
                      </a:lnTo>
                      <a:lnTo>
                        <a:pt x="954" y="223"/>
                      </a:lnTo>
                      <a:lnTo>
                        <a:pt x="931" y="205"/>
                      </a:lnTo>
                      <a:lnTo>
                        <a:pt x="950" y="189"/>
                      </a:lnTo>
                      <a:lnTo>
                        <a:pt x="946" y="164"/>
                      </a:lnTo>
                      <a:lnTo>
                        <a:pt x="960" y="149"/>
                      </a:lnTo>
                      <a:lnTo>
                        <a:pt x="983" y="164"/>
                      </a:lnTo>
                      <a:lnTo>
                        <a:pt x="1036" y="217"/>
                      </a:lnTo>
                      <a:lnTo>
                        <a:pt x="1069" y="225"/>
                      </a:lnTo>
                      <a:lnTo>
                        <a:pt x="1079" y="211"/>
                      </a:lnTo>
                      <a:lnTo>
                        <a:pt x="1071" y="181"/>
                      </a:lnTo>
                      <a:lnTo>
                        <a:pt x="1090" y="186"/>
                      </a:lnTo>
                      <a:lnTo>
                        <a:pt x="1123" y="220"/>
                      </a:lnTo>
                      <a:lnTo>
                        <a:pt x="1130" y="237"/>
                      </a:lnTo>
                      <a:lnTo>
                        <a:pt x="1149" y="250"/>
                      </a:lnTo>
                      <a:lnTo>
                        <a:pt x="1187" y="264"/>
                      </a:lnTo>
                      <a:lnTo>
                        <a:pt x="1206" y="292"/>
                      </a:lnTo>
                      <a:lnTo>
                        <a:pt x="1235" y="309"/>
                      </a:lnTo>
                      <a:lnTo>
                        <a:pt x="1250" y="315"/>
                      </a:lnTo>
                      <a:lnTo>
                        <a:pt x="1252" y="333"/>
                      </a:lnTo>
                      <a:lnTo>
                        <a:pt x="1230" y="343"/>
                      </a:lnTo>
                      <a:lnTo>
                        <a:pt x="1216" y="330"/>
                      </a:lnTo>
                      <a:lnTo>
                        <a:pt x="1204" y="333"/>
                      </a:lnTo>
                      <a:lnTo>
                        <a:pt x="1199" y="359"/>
                      </a:lnTo>
                      <a:lnTo>
                        <a:pt x="1180" y="365"/>
                      </a:lnTo>
                      <a:lnTo>
                        <a:pt x="1160" y="350"/>
                      </a:lnTo>
                      <a:lnTo>
                        <a:pt x="1116" y="350"/>
                      </a:lnTo>
                      <a:lnTo>
                        <a:pt x="1109" y="381"/>
                      </a:lnTo>
                      <a:lnTo>
                        <a:pt x="1121" y="400"/>
                      </a:lnTo>
                      <a:lnTo>
                        <a:pt x="1139" y="390"/>
                      </a:lnTo>
                      <a:lnTo>
                        <a:pt x="1156" y="385"/>
                      </a:lnTo>
                      <a:lnTo>
                        <a:pt x="1173" y="396"/>
                      </a:lnTo>
                      <a:lnTo>
                        <a:pt x="1150" y="418"/>
                      </a:lnTo>
                      <a:lnTo>
                        <a:pt x="1173" y="438"/>
                      </a:lnTo>
                      <a:lnTo>
                        <a:pt x="1204" y="446"/>
                      </a:lnTo>
                      <a:lnTo>
                        <a:pt x="1199" y="457"/>
                      </a:lnTo>
                      <a:lnTo>
                        <a:pt x="1188" y="459"/>
                      </a:lnTo>
                      <a:lnTo>
                        <a:pt x="1160" y="529"/>
                      </a:lnTo>
                      <a:lnTo>
                        <a:pt x="1161" y="484"/>
                      </a:lnTo>
                      <a:lnTo>
                        <a:pt x="1175" y="462"/>
                      </a:lnTo>
                      <a:lnTo>
                        <a:pt x="1160" y="451"/>
                      </a:lnTo>
                      <a:lnTo>
                        <a:pt x="1142" y="466"/>
                      </a:lnTo>
                      <a:lnTo>
                        <a:pt x="1152" y="478"/>
                      </a:lnTo>
                      <a:lnTo>
                        <a:pt x="1139" y="487"/>
                      </a:lnTo>
                      <a:lnTo>
                        <a:pt x="1125" y="497"/>
                      </a:lnTo>
                      <a:lnTo>
                        <a:pt x="1127" y="528"/>
                      </a:lnTo>
                      <a:lnTo>
                        <a:pt x="1108" y="540"/>
                      </a:lnTo>
                      <a:lnTo>
                        <a:pt x="1080" y="544"/>
                      </a:lnTo>
                      <a:lnTo>
                        <a:pt x="1090" y="560"/>
                      </a:lnTo>
                      <a:lnTo>
                        <a:pt x="1080" y="578"/>
                      </a:lnTo>
                      <a:lnTo>
                        <a:pt x="1090" y="592"/>
                      </a:lnTo>
                      <a:lnTo>
                        <a:pt x="1075" y="623"/>
                      </a:lnTo>
                      <a:lnTo>
                        <a:pt x="1069" y="653"/>
                      </a:lnTo>
                      <a:lnTo>
                        <a:pt x="1046" y="669"/>
                      </a:lnTo>
                      <a:lnTo>
                        <a:pt x="1017" y="714"/>
                      </a:lnTo>
                      <a:lnTo>
                        <a:pt x="1013" y="745"/>
                      </a:lnTo>
                      <a:lnTo>
                        <a:pt x="1023" y="770"/>
                      </a:lnTo>
                      <a:lnTo>
                        <a:pt x="1036" y="801"/>
                      </a:lnTo>
                      <a:lnTo>
                        <a:pt x="1045" y="833"/>
                      </a:lnTo>
                      <a:lnTo>
                        <a:pt x="1031" y="848"/>
                      </a:lnTo>
                      <a:lnTo>
                        <a:pt x="1013" y="837"/>
                      </a:lnTo>
                      <a:lnTo>
                        <a:pt x="1017" y="821"/>
                      </a:lnTo>
                      <a:lnTo>
                        <a:pt x="1008" y="783"/>
                      </a:lnTo>
                      <a:lnTo>
                        <a:pt x="997" y="777"/>
                      </a:lnTo>
                      <a:lnTo>
                        <a:pt x="988" y="755"/>
                      </a:lnTo>
                      <a:lnTo>
                        <a:pt x="973" y="755"/>
                      </a:lnTo>
                      <a:lnTo>
                        <a:pt x="956" y="742"/>
                      </a:lnTo>
                      <a:lnTo>
                        <a:pt x="936" y="746"/>
                      </a:lnTo>
                      <a:lnTo>
                        <a:pt x="919" y="739"/>
                      </a:lnTo>
                      <a:lnTo>
                        <a:pt x="898" y="749"/>
                      </a:lnTo>
                      <a:lnTo>
                        <a:pt x="860" y="741"/>
                      </a:lnTo>
                      <a:lnTo>
                        <a:pt x="884" y="767"/>
                      </a:lnTo>
                      <a:lnTo>
                        <a:pt x="852" y="766"/>
                      </a:lnTo>
                      <a:lnTo>
                        <a:pt x="828" y="745"/>
                      </a:lnTo>
                      <a:lnTo>
                        <a:pt x="790" y="745"/>
                      </a:lnTo>
                      <a:lnTo>
                        <a:pt x="797" y="777"/>
                      </a:lnTo>
                      <a:lnTo>
                        <a:pt x="768" y="767"/>
                      </a:lnTo>
                      <a:lnTo>
                        <a:pt x="752" y="801"/>
                      </a:lnTo>
                      <a:lnTo>
                        <a:pt x="764" y="814"/>
                      </a:lnTo>
                      <a:lnTo>
                        <a:pt x="752" y="854"/>
                      </a:lnTo>
                      <a:lnTo>
                        <a:pt x="765" y="899"/>
                      </a:lnTo>
                      <a:lnTo>
                        <a:pt x="780" y="930"/>
                      </a:lnTo>
                      <a:lnTo>
                        <a:pt x="798" y="958"/>
                      </a:lnTo>
                      <a:lnTo>
                        <a:pt x="852" y="956"/>
                      </a:lnTo>
                      <a:lnTo>
                        <a:pt x="875" y="950"/>
                      </a:lnTo>
                      <a:lnTo>
                        <a:pt x="879" y="930"/>
                      </a:lnTo>
                      <a:lnTo>
                        <a:pt x="868" y="914"/>
                      </a:lnTo>
                      <a:lnTo>
                        <a:pt x="869" y="899"/>
                      </a:lnTo>
                      <a:lnTo>
                        <a:pt x="902" y="903"/>
                      </a:lnTo>
                      <a:lnTo>
                        <a:pt x="935" y="895"/>
                      </a:lnTo>
                      <a:lnTo>
                        <a:pt x="935" y="914"/>
                      </a:lnTo>
                      <a:lnTo>
                        <a:pt x="925" y="940"/>
                      </a:lnTo>
                      <a:lnTo>
                        <a:pt x="909" y="961"/>
                      </a:lnTo>
                      <a:lnTo>
                        <a:pt x="906" y="989"/>
                      </a:lnTo>
                      <a:lnTo>
                        <a:pt x="927" y="1002"/>
                      </a:lnTo>
                      <a:lnTo>
                        <a:pt x="956" y="997"/>
                      </a:lnTo>
                      <a:lnTo>
                        <a:pt x="973" y="1008"/>
                      </a:lnTo>
                      <a:lnTo>
                        <a:pt x="988" y="1003"/>
                      </a:lnTo>
                      <a:lnTo>
                        <a:pt x="994" y="1022"/>
                      </a:lnTo>
                      <a:lnTo>
                        <a:pt x="980" y="1050"/>
                      </a:lnTo>
                      <a:lnTo>
                        <a:pt x="993" y="1066"/>
                      </a:lnTo>
                      <a:lnTo>
                        <a:pt x="994" y="1100"/>
                      </a:lnTo>
                      <a:lnTo>
                        <a:pt x="1013" y="1122"/>
                      </a:lnTo>
                      <a:lnTo>
                        <a:pt x="1039" y="1128"/>
                      </a:lnTo>
                      <a:lnTo>
                        <a:pt x="1056" y="1122"/>
                      </a:lnTo>
                      <a:lnTo>
                        <a:pt x="1064" y="1125"/>
                      </a:lnTo>
                      <a:lnTo>
                        <a:pt x="1097" y="1125"/>
                      </a:lnTo>
                      <a:lnTo>
                        <a:pt x="1125" y="1126"/>
                      </a:lnTo>
                      <a:lnTo>
                        <a:pt x="1132" y="1112"/>
                      </a:lnTo>
                      <a:lnTo>
                        <a:pt x="1108" y="1137"/>
                      </a:lnTo>
                      <a:lnTo>
                        <a:pt x="1090" y="1135"/>
                      </a:lnTo>
                      <a:lnTo>
                        <a:pt x="1073" y="1137"/>
                      </a:lnTo>
                      <a:lnTo>
                        <a:pt x="1039" y="1149"/>
                      </a:lnTo>
                      <a:lnTo>
                        <a:pt x="1009" y="1132"/>
                      </a:lnTo>
                      <a:lnTo>
                        <a:pt x="983" y="1122"/>
                      </a:lnTo>
                      <a:lnTo>
                        <a:pt x="971" y="1125"/>
                      </a:lnTo>
                      <a:lnTo>
                        <a:pt x="973" y="1110"/>
                      </a:lnTo>
                      <a:lnTo>
                        <a:pt x="971" y="1087"/>
                      </a:lnTo>
                      <a:lnTo>
                        <a:pt x="949" y="1066"/>
                      </a:lnTo>
                      <a:lnTo>
                        <a:pt x="899" y="1055"/>
                      </a:lnTo>
                      <a:lnTo>
                        <a:pt x="893" y="1044"/>
                      </a:lnTo>
                      <a:lnTo>
                        <a:pt x="879" y="1047"/>
                      </a:lnTo>
                      <a:lnTo>
                        <a:pt x="865" y="1037"/>
                      </a:lnTo>
                      <a:lnTo>
                        <a:pt x="845" y="1027"/>
                      </a:lnTo>
                      <a:lnTo>
                        <a:pt x="821" y="997"/>
                      </a:lnTo>
                      <a:lnTo>
                        <a:pt x="794" y="989"/>
                      </a:lnTo>
                      <a:lnTo>
                        <a:pt x="779" y="1008"/>
                      </a:lnTo>
                      <a:lnTo>
                        <a:pt x="761" y="993"/>
                      </a:lnTo>
                      <a:lnTo>
                        <a:pt x="741" y="993"/>
                      </a:lnTo>
                      <a:lnTo>
                        <a:pt x="698" y="983"/>
                      </a:lnTo>
                      <a:lnTo>
                        <a:pt x="621" y="934"/>
                      </a:lnTo>
                      <a:lnTo>
                        <a:pt x="616" y="883"/>
                      </a:lnTo>
                      <a:lnTo>
                        <a:pt x="608" y="862"/>
                      </a:lnTo>
                      <a:lnTo>
                        <a:pt x="594" y="848"/>
                      </a:lnTo>
                      <a:lnTo>
                        <a:pt x="576" y="818"/>
                      </a:lnTo>
                      <a:lnTo>
                        <a:pt x="497" y="720"/>
                      </a:lnTo>
                      <a:lnTo>
                        <a:pt x="497" y="757"/>
                      </a:lnTo>
                      <a:lnTo>
                        <a:pt x="546" y="823"/>
                      </a:lnTo>
                      <a:lnTo>
                        <a:pt x="567" y="878"/>
                      </a:lnTo>
                      <a:lnTo>
                        <a:pt x="536" y="865"/>
                      </a:lnTo>
                      <a:lnTo>
                        <a:pt x="531" y="833"/>
                      </a:lnTo>
                      <a:lnTo>
                        <a:pt x="490" y="812"/>
                      </a:lnTo>
                      <a:lnTo>
                        <a:pt x="513" y="801"/>
                      </a:lnTo>
                      <a:lnTo>
                        <a:pt x="460" y="766"/>
                      </a:lnTo>
                      <a:lnTo>
                        <a:pt x="480" y="745"/>
                      </a:lnTo>
                      <a:lnTo>
                        <a:pt x="461" y="704"/>
                      </a:lnTo>
                      <a:lnTo>
                        <a:pt x="395" y="617"/>
                      </a:lnTo>
                      <a:lnTo>
                        <a:pt x="389" y="567"/>
                      </a:lnTo>
                      <a:lnTo>
                        <a:pt x="393" y="528"/>
                      </a:lnTo>
                      <a:lnTo>
                        <a:pt x="409" y="487"/>
                      </a:lnTo>
                      <a:lnTo>
                        <a:pt x="409" y="446"/>
                      </a:lnTo>
                      <a:lnTo>
                        <a:pt x="395" y="421"/>
                      </a:lnTo>
                      <a:lnTo>
                        <a:pt x="432" y="412"/>
                      </a:lnTo>
                      <a:lnTo>
                        <a:pt x="389" y="363"/>
                      </a:lnTo>
                      <a:lnTo>
                        <a:pt x="390" y="340"/>
                      </a:lnTo>
                      <a:lnTo>
                        <a:pt x="371" y="309"/>
                      </a:lnTo>
                      <a:lnTo>
                        <a:pt x="379" y="292"/>
                      </a:lnTo>
                      <a:lnTo>
                        <a:pt x="365" y="281"/>
                      </a:lnTo>
                      <a:lnTo>
                        <a:pt x="364" y="261"/>
                      </a:lnTo>
                      <a:lnTo>
                        <a:pt x="350" y="243"/>
                      </a:lnTo>
                      <a:lnTo>
                        <a:pt x="365" y="230"/>
                      </a:lnTo>
                      <a:lnTo>
                        <a:pt x="345" y="220"/>
                      </a:lnTo>
                      <a:lnTo>
                        <a:pt x="327" y="233"/>
                      </a:lnTo>
                      <a:lnTo>
                        <a:pt x="302" y="205"/>
                      </a:lnTo>
                      <a:lnTo>
                        <a:pt x="275" y="196"/>
                      </a:lnTo>
                      <a:lnTo>
                        <a:pt x="236" y="196"/>
                      </a:lnTo>
                      <a:lnTo>
                        <a:pt x="212" y="223"/>
                      </a:lnTo>
                      <a:lnTo>
                        <a:pt x="199" y="215"/>
                      </a:lnTo>
                      <a:lnTo>
                        <a:pt x="221" y="180"/>
                      </a:lnTo>
                      <a:lnTo>
                        <a:pt x="202" y="186"/>
                      </a:lnTo>
                      <a:lnTo>
                        <a:pt x="164" y="223"/>
                      </a:lnTo>
                      <a:lnTo>
                        <a:pt x="123" y="256"/>
                      </a:lnTo>
                      <a:lnTo>
                        <a:pt x="86" y="264"/>
                      </a:lnTo>
                      <a:lnTo>
                        <a:pt x="24" y="297"/>
                      </a:lnTo>
                      <a:lnTo>
                        <a:pt x="0" y="294"/>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43" name="Freeform 38"/>
                <p:cNvSpPr>
                  <a:spLocks/>
                </p:cNvSpPr>
                <p:nvPr/>
              </p:nvSpPr>
              <p:spPr bwMode="auto">
                <a:xfrm>
                  <a:off x="1043" y="1200"/>
                  <a:ext cx="423" cy="301"/>
                </a:xfrm>
                <a:custGeom>
                  <a:avLst/>
                  <a:gdLst>
                    <a:gd name="T0" fmla="*/ 0 w 423"/>
                    <a:gd name="T1" fmla="*/ 61 h 301"/>
                    <a:gd name="T2" fmla="*/ 9 w 423"/>
                    <a:gd name="T3" fmla="*/ 38 h 301"/>
                    <a:gd name="T4" fmla="*/ 9 w 423"/>
                    <a:gd name="T5" fmla="*/ 21 h 301"/>
                    <a:gd name="T6" fmla="*/ 24 w 423"/>
                    <a:gd name="T7" fmla="*/ 0 h 301"/>
                    <a:gd name="T8" fmla="*/ 100 w 423"/>
                    <a:gd name="T9" fmla="*/ 14 h 301"/>
                    <a:gd name="T10" fmla="*/ 232 w 423"/>
                    <a:gd name="T11" fmla="*/ 40 h 301"/>
                    <a:gd name="T12" fmla="*/ 284 w 423"/>
                    <a:gd name="T13" fmla="*/ 62 h 301"/>
                    <a:gd name="T14" fmla="*/ 352 w 423"/>
                    <a:gd name="T15" fmla="*/ 83 h 301"/>
                    <a:gd name="T16" fmla="*/ 387 w 423"/>
                    <a:gd name="T17" fmla="*/ 122 h 301"/>
                    <a:gd name="T18" fmla="*/ 422 w 423"/>
                    <a:gd name="T19" fmla="*/ 143 h 301"/>
                    <a:gd name="T20" fmla="*/ 408 w 423"/>
                    <a:gd name="T21" fmla="*/ 156 h 301"/>
                    <a:gd name="T22" fmla="*/ 408 w 423"/>
                    <a:gd name="T23" fmla="*/ 175 h 301"/>
                    <a:gd name="T24" fmla="*/ 394 w 423"/>
                    <a:gd name="T25" fmla="*/ 180 h 301"/>
                    <a:gd name="T26" fmla="*/ 383 w 423"/>
                    <a:gd name="T27" fmla="*/ 196 h 301"/>
                    <a:gd name="T28" fmla="*/ 394 w 423"/>
                    <a:gd name="T29" fmla="*/ 212 h 301"/>
                    <a:gd name="T30" fmla="*/ 393 w 423"/>
                    <a:gd name="T31" fmla="*/ 225 h 301"/>
                    <a:gd name="T32" fmla="*/ 379 w 423"/>
                    <a:gd name="T33" fmla="*/ 241 h 301"/>
                    <a:gd name="T34" fmla="*/ 381 w 423"/>
                    <a:gd name="T35" fmla="*/ 257 h 301"/>
                    <a:gd name="T36" fmla="*/ 404 w 423"/>
                    <a:gd name="T37" fmla="*/ 273 h 301"/>
                    <a:gd name="T38" fmla="*/ 407 w 423"/>
                    <a:gd name="T39" fmla="*/ 289 h 301"/>
                    <a:gd name="T40" fmla="*/ 401 w 423"/>
                    <a:gd name="T41" fmla="*/ 298 h 301"/>
                    <a:gd name="T42" fmla="*/ 378 w 423"/>
                    <a:gd name="T43" fmla="*/ 300 h 301"/>
                    <a:gd name="T44" fmla="*/ 360 w 423"/>
                    <a:gd name="T45" fmla="*/ 292 h 301"/>
                    <a:gd name="T46" fmla="*/ 341 w 423"/>
                    <a:gd name="T47" fmla="*/ 272 h 301"/>
                    <a:gd name="T48" fmla="*/ 333 w 423"/>
                    <a:gd name="T49" fmla="*/ 272 h 301"/>
                    <a:gd name="T50" fmla="*/ 323 w 423"/>
                    <a:gd name="T51" fmla="*/ 263 h 301"/>
                    <a:gd name="T52" fmla="*/ 314 w 423"/>
                    <a:gd name="T53" fmla="*/ 238 h 301"/>
                    <a:gd name="T54" fmla="*/ 303 w 423"/>
                    <a:gd name="T55" fmla="*/ 231 h 301"/>
                    <a:gd name="T56" fmla="*/ 279 w 423"/>
                    <a:gd name="T57" fmla="*/ 218 h 301"/>
                    <a:gd name="T58" fmla="*/ 257 w 423"/>
                    <a:gd name="T59" fmla="*/ 210 h 301"/>
                    <a:gd name="T60" fmla="*/ 227 w 423"/>
                    <a:gd name="T61" fmla="*/ 187 h 301"/>
                    <a:gd name="T62" fmla="*/ 213 w 423"/>
                    <a:gd name="T63" fmla="*/ 171 h 301"/>
                    <a:gd name="T64" fmla="*/ 215 w 423"/>
                    <a:gd name="T65" fmla="*/ 159 h 301"/>
                    <a:gd name="T66" fmla="*/ 228 w 423"/>
                    <a:gd name="T67" fmla="*/ 149 h 301"/>
                    <a:gd name="T68" fmla="*/ 217 w 423"/>
                    <a:gd name="T69" fmla="*/ 134 h 301"/>
                    <a:gd name="T70" fmla="*/ 205 w 423"/>
                    <a:gd name="T71" fmla="*/ 143 h 301"/>
                    <a:gd name="T72" fmla="*/ 186 w 423"/>
                    <a:gd name="T73" fmla="*/ 122 h 301"/>
                    <a:gd name="T74" fmla="*/ 182 w 423"/>
                    <a:gd name="T75" fmla="*/ 133 h 301"/>
                    <a:gd name="T76" fmla="*/ 166 w 423"/>
                    <a:gd name="T77" fmla="*/ 133 h 301"/>
                    <a:gd name="T78" fmla="*/ 161 w 423"/>
                    <a:gd name="T79" fmla="*/ 124 h 301"/>
                    <a:gd name="T80" fmla="*/ 161 w 423"/>
                    <a:gd name="T81" fmla="*/ 109 h 301"/>
                    <a:gd name="T82" fmla="*/ 153 w 423"/>
                    <a:gd name="T83" fmla="*/ 102 h 301"/>
                    <a:gd name="T84" fmla="*/ 142 w 423"/>
                    <a:gd name="T85" fmla="*/ 103 h 301"/>
                    <a:gd name="T86" fmla="*/ 127 w 423"/>
                    <a:gd name="T87" fmla="*/ 81 h 301"/>
                    <a:gd name="T88" fmla="*/ 115 w 423"/>
                    <a:gd name="T89" fmla="*/ 79 h 301"/>
                    <a:gd name="T90" fmla="*/ 99 w 423"/>
                    <a:gd name="T91" fmla="*/ 68 h 301"/>
                    <a:gd name="T92" fmla="*/ 62 w 423"/>
                    <a:gd name="T93" fmla="*/ 71 h 301"/>
                    <a:gd name="T94" fmla="*/ 25 w 423"/>
                    <a:gd name="T95" fmla="*/ 68 h 301"/>
                    <a:gd name="T96" fmla="*/ 0 w 423"/>
                    <a:gd name="T97" fmla="*/ 61 h 3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3" h="301">
                      <a:moveTo>
                        <a:pt x="0" y="61"/>
                      </a:moveTo>
                      <a:lnTo>
                        <a:pt x="9" y="38"/>
                      </a:lnTo>
                      <a:lnTo>
                        <a:pt x="9" y="21"/>
                      </a:lnTo>
                      <a:lnTo>
                        <a:pt x="24" y="0"/>
                      </a:lnTo>
                      <a:lnTo>
                        <a:pt x="100" y="14"/>
                      </a:lnTo>
                      <a:lnTo>
                        <a:pt x="232" y="40"/>
                      </a:lnTo>
                      <a:lnTo>
                        <a:pt x="284" y="62"/>
                      </a:lnTo>
                      <a:lnTo>
                        <a:pt x="352" y="83"/>
                      </a:lnTo>
                      <a:lnTo>
                        <a:pt x="387" y="122"/>
                      </a:lnTo>
                      <a:lnTo>
                        <a:pt x="422" y="143"/>
                      </a:lnTo>
                      <a:lnTo>
                        <a:pt x="408" y="156"/>
                      </a:lnTo>
                      <a:lnTo>
                        <a:pt x="408" y="175"/>
                      </a:lnTo>
                      <a:lnTo>
                        <a:pt x="394" y="180"/>
                      </a:lnTo>
                      <a:lnTo>
                        <a:pt x="383" y="196"/>
                      </a:lnTo>
                      <a:lnTo>
                        <a:pt x="394" y="212"/>
                      </a:lnTo>
                      <a:lnTo>
                        <a:pt x="393" y="225"/>
                      </a:lnTo>
                      <a:lnTo>
                        <a:pt x="379" y="241"/>
                      </a:lnTo>
                      <a:lnTo>
                        <a:pt x="381" y="257"/>
                      </a:lnTo>
                      <a:lnTo>
                        <a:pt x="404" y="273"/>
                      </a:lnTo>
                      <a:lnTo>
                        <a:pt x="407" y="289"/>
                      </a:lnTo>
                      <a:lnTo>
                        <a:pt x="401" y="298"/>
                      </a:lnTo>
                      <a:lnTo>
                        <a:pt x="378" y="300"/>
                      </a:lnTo>
                      <a:lnTo>
                        <a:pt x="360" y="292"/>
                      </a:lnTo>
                      <a:lnTo>
                        <a:pt x="341" y="272"/>
                      </a:lnTo>
                      <a:lnTo>
                        <a:pt x="333" y="272"/>
                      </a:lnTo>
                      <a:lnTo>
                        <a:pt x="323" y="263"/>
                      </a:lnTo>
                      <a:lnTo>
                        <a:pt x="314" y="238"/>
                      </a:lnTo>
                      <a:lnTo>
                        <a:pt x="303" y="231"/>
                      </a:lnTo>
                      <a:lnTo>
                        <a:pt x="279" y="218"/>
                      </a:lnTo>
                      <a:lnTo>
                        <a:pt x="257" y="210"/>
                      </a:lnTo>
                      <a:lnTo>
                        <a:pt x="227" y="187"/>
                      </a:lnTo>
                      <a:lnTo>
                        <a:pt x="213" y="171"/>
                      </a:lnTo>
                      <a:lnTo>
                        <a:pt x="215" y="159"/>
                      </a:lnTo>
                      <a:lnTo>
                        <a:pt x="228" y="149"/>
                      </a:lnTo>
                      <a:lnTo>
                        <a:pt x="217" y="134"/>
                      </a:lnTo>
                      <a:lnTo>
                        <a:pt x="205" y="143"/>
                      </a:lnTo>
                      <a:lnTo>
                        <a:pt x="186" y="122"/>
                      </a:lnTo>
                      <a:lnTo>
                        <a:pt x="182" y="133"/>
                      </a:lnTo>
                      <a:lnTo>
                        <a:pt x="166" y="133"/>
                      </a:lnTo>
                      <a:lnTo>
                        <a:pt x="161" y="124"/>
                      </a:lnTo>
                      <a:lnTo>
                        <a:pt x="161" y="109"/>
                      </a:lnTo>
                      <a:lnTo>
                        <a:pt x="153" y="102"/>
                      </a:lnTo>
                      <a:lnTo>
                        <a:pt x="142" y="103"/>
                      </a:lnTo>
                      <a:lnTo>
                        <a:pt x="127" y="81"/>
                      </a:lnTo>
                      <a:lnTo>
                        <a:pt x="115" y="79"/>
                      </a:lnTo>
                      <a:lnTo>
                        <a:pt x="99" y="68"/>
                      </a:lnTo>
                      <a:lnTo>
                        <a:pt x="62" y="71"/>
                      </a:lnTo>
                      <a:lnTo>
                        <a:pt x="25" y="68"/>
                      </a:lnTo>
                      <a:lnTo>
                        <a:pt x="0" y="61"/>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44" name="Freeform 39"/>
                <p:cNvSpPr>
                  <a:spLocks/>
                </p:cNvSpPr>
                <p:nvPr/>
              </p:nvSpPr>
              <p:spPr bwMode="auto">
                <a:xfrm>
                  <a:off x="949" y="1307"/>
                  <a:ext cx="280" cy="155"/>
                </a:xfrm>
                <a:custGeom>
                  <a:avLst/>
                  <a:gdLst>
                    <a:gd name="T0" fmla="*/ 9 w 280"/>
                    <a:gd name="T1" fmla="*/ 0 h 155"/>
                    <a:gd name="T2" fmla="*/ 0 w 280"/>
                    <a:gd name="T3" fmla="*/ 11 h 155"/>
                    <a:gd name="T4" fmla="*/ 0 w 280"/>
                    <a:gd name="T5" fmla="*/ 26 h 155"/>
                    <a:gd name="T6" fmla="*/ 19 w 280"/>
                    <a:gd name="T7" fmla="*/ 42 h 155"/>
                    <a:gd name="T8" fmla="*/ 30 w 280"/>
                    <a:gd name="T9" fmla="*/ 37 h 155"/>
                    <a:gd name="T10" fmla="*/ 34 w 280"/>
                    <a:gd name="T11" fmla="*/ 43 h 155"/>
                    <a:gd name="T12" fmla="*/ 49 w 280"/>
                    <a:gd name="T13" fmla="*/ 46 h 155"/>
                    <a:gd name="T14" fmla="*/ 58 w 280"/>
                    <a:gd name="T15" fmla="*/ 36 h 155"/>
                    <a:gd name="T16" fmla="*/ 84 w 280"/>
                    <a:gd name="T17" fmla="*/ 37 h 155"/>
                    <a:gd name="T18" fmla="*/ 88 w 280"/>
                    <a:gd name="T19" fmla="*/ 47 h 155"/>
                    <a:gd name="T20" fmla="*/ 98 w 280"/>
                    <a:gd name="T21" fmla="*/ 52 h 155"/>
                    <a:gd name="T22" fmla="*/ 121 w 280"/>
                    <a:gd name="T23" fmla="*/ 49 h 155"/>
                    <a:gd name="T24" fmla="*/ 129 w 280"/>
                    <a:gd name="T25" fmla="*/ 56 h 155"/>
                    <a:gd name="T26" fmla="*/ 140 w 280"/>
                    <a:gd name="T27" fmla="*/ 62 h 155"/>
                    <a:gd name="T28" fmla="*/ 150 w 280"/>
                    <a:gd name="T29" fmla="*/ 74 h 155"/>
                    <a:gd name="T30" fmla="*/ 150 w 280"/>
                    <a:gd name="T31" fmla="*/ 90 h 155"/>
                    <a:gd name="T32" fmla="*/ 143 w 280"/>
                    <a:gd name="T33" fmla="*/ 94 h 155"/>
                    <a:gd name="T34" fmla="*/ 146 w 280"/>
                    <a:gd name="T35" fmla="*/ 100 h 155"/>
                    <a:gd name="T36" fmla="*/ 135 w 280"/>
                    <a:gd name="T37" fmla="*/ 110 h 155"/>
                    <a:gd name="T38" fmla="*/ 135 w 280"/>
                    <a:gd name="T39" fmla="*/ 124 h 155"/>
                    <a:gd name="T40" fmla="*/ 153 w 280"/>
                    <a:gd name="T41" fmla="*/ 127 h 155"/>
                    <a:gd name="T42" fmla="*/ 162 w 280"/>
                    <a:gd name="T43" fmla="*/ 123 h 155"/>
                    <a:gd name="T44" fmla="*/ 165 w 280"/>
                    <a:gd name="T45" fmla="*/ 117 h 155"/>
                    <a:gd name="T46" fmla="*/ 172 w 280"/>
                    <a:gd name="T47" fmla="*/ 123 h 155"/>
                    <a:gd name="T48" fmla="*/ 182 w 280"/>
                    <a:gd name="T49" fmla="*/ 119 h 155"/>
                    <a:gd name="T50" fmla="*/ 203 w 280"/>
                    <a:gd name="T51" fmla="*/ 127 h 155"/>
                    <a:gd name="T52" fmla="*/ 216 w 280"/>
                    <a:gd name="T53" fmla="*/ 140 h 155"/>
                    <a:gd name="T54" fmla="*/ 220 w 280"/>
                    <a:gd name="T55" fmla="*/ 140 h 155"/>
                    <a:gd name="T56" fmla="*/ 222 w 280"/>
                    <a:gd name="T57" fmla="*/ 149 h 155"/>
                    <a:gd name="T58" fmla="*/ 236 w 280"/>
                    <a:gd name="T59" fmla="*/ 154 h 155"/>
                    <a:gd name="T60" fmla="*/ 251 w 280"/>
                    <a:gd name="T61" fmla="*/ 154 h 155"/>
                    <a:gd name="T62" fmla="*/ 241 w 280"/>
                    <a:gd name="T63" fmla="*/ 145 h 155"/>
                    <a:gd name="T64" fmla="*/ 245 w 280"/>
                    <a:gd name="T65" fmla="*/ 138 h 155"/>
                    <a:gd name="T66" fmla="*/ 256 w 280"/>
                    <a:gd name="T67" fmla="*/ 145 h 155"/>
                    <a:gd name="T68" fmla="*/ 270 w 280"/>
                    <a:gd name="T69" fmla="*/ 148 h 155"/>
                    <a:gd name="T70" fmla="*/ 273 w 280"/>
                    <a:gd name="T71" fmla="*/ 135 h 155"/>
                    <a:gd name="T72" fmla="*/ 259 w 280"/>
                    <a:gd name="T73" fmla="*/ 124 h 155"/>
                    <a:gd name="T74" fmla="*/ 249 w 280"/>
                    <a:gd name="T75" fmla="*/ 124 h 155"/>
                    <a:gd name="T76" fmla="*/ 236 w 280"/>
                    <a:gd name="T77" fmla="*/ 114 h 155"/>
                    <a:gd name="T78" fmla="*/ 249 w 280"/>
                    <a:gd name="T79" fmla="*/ 114 h 155"/>
                    <a:gd name="T80" fmla="*/ 259 w 280"/>
                    <a:gd name="T81" fmla="*/ 120 h 155"/>
                    <a:gd name="T82" fmla="*/ 279 w 280"/>
                    <a:gd name="T83" fmla="*/ 120 h 155"/>
                    <a:gd name="T84" fmla="*/ 274 w 280"/>
                    <a:gd name="T85" fmla="*/ 108 h 155"/>
                    <a:gd name="T86" fmla="*/ 256 w 280"/>
                    <a:gd name="T87" fmla="*/ 97 h 155"/>
                    <a:gd name="T88" fmla="*/ 245 w 280"/>
                    <a:gd name="T89" fmla="*/ 94 h 155"/>
                    <a:gd name="T90" fmla="*/ 227 w 280"/>
                    <a:gd name="T91" fmla="*/ 79 h 155"/>
                    <a:gd name="T92" fmla="*/ 207 w 280"/>
                    <a:gd name="T93" fmla="*/ 77 h 155"/>
                    <a:gd name="T94" fmla="*/ 189 w 280"/>
                    <a:gd name="T95" fmla="*/ 69 h 155"/>
                    <a:gd name="T96" fmla="*/ 175 w 280"/>
                    <a:gd name="T97" fmla="*/ 52 h 155"/>
                    <a:gd name="T98" fmla="*/ 165 w 280"/>
                    <a:gd name="T99" fmla="*/ 27 h 155"/>
                    <a:gd name="T100" fmla="*/ 153 w 280"/>
                    <a:gd name="T101" fmla="*/ 27 h 155"/>
                    <a:gd name="T102" fmla="*/ 149 w 280"/>
                    <a:gd name="T103" fmla="*/ 21 h 155"/>
                    <a:gd name="T104" fmla="*/ 140 w 280"/>
                    <a:gd name="T105" fmla="*/ 23 h 155"/>
                    <a:gd name="T106" fmla="*/ 127 w 280"/>
                    <a:gd name="T107" fmla="*/ 13 h 155"/>
                    <a:gd name="T108" fmla="*/ 103 w 280"/>
                    <a:gd name="T109" fmla="*/ 10 h 155"/>
                    <a:gd name="T110" fmla="*/ 93 w 280"/>
                    <a:gd name="T111" fmla="*/ 15 h 155"/>
                    <a:gd name="T112" fmla="*/ 73 w 280"/>
                    <a:gd name="T113" fmla="*/ 10 h 155"/>
                    <a:gd name="T114" fmla="*/ 59 w 280"/>
                    <a:gd name="T115" fmla="*/ 10 h 155"/>
                    <a:gd name="T116" fmla="*/ 53 w 280"/>
                    <a:gd name="T117" fmla="*/ 1 h 155"/>
                    <a:gd name="T118" fmla="*/ 45 w 280"/>
                    <a:gd name="T119" fmla="*/ 0 h 155"/>
                    <a:gd name="T120" fmla="*/ 34 w 280"/>
                    <a:gd name="T121" fmla="*/ 1 h 155"/>
                    <a:gd name="T122" fmla="*/ 9 w 280"/>
                    <a:gd name="T123" fmla="*/ 0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0" h="155">
                      <a:moveTo>
                        <a:pt x="9" y="0"/>
                      </a:moveTo>
                      <a:lnTo>
                        <a:pt x="0" y="11"/>
                      </a:lnTo>
                      <a:lnTo>
                        <a:pt x="0" y="26"/>
                      </a:lnTo>
                      <a:lnTo>
                        <a:pt x="19" y="42"/>
                      </a:lnTo>
                      <a:lnTo>
                        <a:pt x="30" y="37"/>
                      </a:lnTo>
                      <a:lnTo>
                        <a:pt x="34" y="43"/>
                      </a:lnTo>
                      <a:lnTo>
                        <a:pt x="49" y="46"/>
                      </a:lnTo>
                      <a:lnTo>
                        <a:pt x="58" y="36"/>
                      </a:lnTo>
                      <a:lnTo>
                        <a:pt x="84" y="37"/>
                      </a:lnTo>
                      <a:lnTo>
                        <a:pt x="88" y="47"/>
                      </a:lnTo>
                      <a:lnTo>
                        <a:pt x="98" y="52"/>
                      </a:lnTo>
                      <a:lnTo>
                        <a:pt x="121" y="49"/>
                      </a:lnTo>
                      <a:lnTo>
                        <a:pt x="129" y="56"/>
                      </a:lnTo>
                      <a:lnTo>
                        <a:pt x="140" y="62"/>
                      </a:lnTo>
                      <a:lnTo>
                        <a:pt x="150" y="74"/>
                      </a:lnTo>
                      <a:lnTo>
                        <a:pt x="150" y="90"/>
                      </a:lnTo>
                      <a:lnTo>
                        <a:pt x="143" y="94"/>
                      </a:lnTo>
                      <a:lnTo>
                        <a:pt x="146" y="100"/>
                      </a:lnTo>
                      <a:lnTo>
                        <a:pt x="135" y="110"/>
                      </a:lnTo>
                      <a:lnTo>
                        <a:pt x="135" y="124"/>
                      </a:lnTo>
                      <a:lnTo>
                        <a:pt x="153" y="127"/>
                      </a:lnTo>
                      <a:lnTo>
                        <a:pt x="162" y="123"/>
                      </a:lnTo>
                      <a:lnTo>
                        <a:pt x="165" y="117"/>
                      </a:lnTo>
                      <a:lnTo>
                        <a:pt x="172" y="123"/>
                      </a:lnTo>
                      <a:lnTo>
                        <a:pt x="182" y="119"/>
                      </a:lnTo>
                      <a:lnTo>
                        <a:pt x="203" y="127"/>
                      </a:lnTo>
                      <a:lnTo>
                        <a:pt x="216" y="140"/>
                      </a:lnTo>
                      <a:lnTo>
                        <a:pt x="220" y="140"/>
                      </a:lnTo>
                      <a:lnTo>
                        <a:pt x="222" y="149"/>
                      </a:lnTo>
                      <a:lnTo>
                        <a:pt x="236" y="154"/>
                      </a:lnTo>
                      <a:lnTo>
                        <a:pt x="251" y="154"/>
                      </a:lnTo>
                      <a:lnTo>
                        <a:pt x="241" y="145"/>
                      </a:lnTo>
                      <a:lnTo>
                        <a:pt x="245" y="138"/>
                      </a:lnTo>
                      <a:lnTo>
                        <a:pt x="256" y="145"/>
                      </a:lnTo>
                      <a:lnTo>
                        <a:pt x="270" y="148"/>
                      </a:lnTo>
                      <a:lnTo>
                        <a:pt x="273" y="135"/>
                      </a:lnTo>
                      <a:lnTo>
                        <a:pt x="259" y="124"/>
                      </a:lnTo>
                      <a:lnTo>
                        <a:pt x="249" y="124"/>
                      </a:lnTo>
                      <a:lnTo>
                        <a:pt x="236" y="114"/>
                      </a:lnTo>
                      <a:lnTo>
                        <a:pt x="249" y="114"/>
                      </a:lnTo>
                      <a:lnTo>
                        <a:pt x="259" y="120"/>
                      </a:lnTo>
                      <a:lnTo>
                        <a:pt x="279" y="120"/>
                      </a:lnTo>
                      <a:lnTo>
                        <a:pt x="274" y="108"/>
                      </a:lnTo>
                      <a:lnTo>
                        <a:pt x="256" y="97"/>
                      </a:lnTo>
                      <a:lnTo>
                        <a:pt x="245" y="94"/>
                      </a:lnTo>
                      <a:lnTo>
                        <a:pt x="227" y="79"/>
                      </a:lnTo>
                      <a:lnTo>
                        <a:pt x="207" y="77"/>
                      </a:lnTo>
                      <a:lnTo>
                        <a:pt x="189" y="69"/>
                      </a:lnTo>
                      <a:lnTo>
                        <a:pt x="175" y="52"/>
                      </a:lnTo>
                      <a:lnTo>
                        <a:pt x="165" y="27"/>
                      </a:lnTo>
                      <a:lnTo>
                        <a:pt x="153" y="27"/>
                      </a:lnTo>
                      <a:lnTo>
                        <a:pt x="149" y="21"/>
                      </a:lnTo>
                      <a:lnTo>
                        <a:pt x="140" y="23"/>
                      </a:lnTo>
                      <a:lnTo>
                        <a:pt x="127" y="13"/>
                      </a:lnTo>
                      <a:lnTo>
                        <a:pt x="103" y="10"/>
                      </a:lnTo>
                      <a:lnTo>
                        <a:pt x="93" y="15"/>
                      </a:lnTo>
                      <a:lnTo>
                        <a:pt x="73" y="10"/>
                      </a:lnTo>
                      <a:lnTo>
                        <a:pt x="59" y="10"/>
                      </a:lnTo>
                      <a:lnTo>
                        <a:pt x="53" y="1"/>
                      </a:lnTo>
                      <a:lnTo>
                        <a:pt x="45" y="0"/>
                      </a:lnTo>
                      <a:lnTo>
                        <a:pt x="34" y="1"/>
                      </a:lnTo>
                      <a:lnTo>
                        <a:pt x="9" y="0"/>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45" name="Freeform 40"/>
                <p:cNvSpPr>
                  <a:spLocks/>
                </p:cNvSpPr>
                <p:nvPr/>
              </p:nvSpPr>
              <p:spPr bwMode="auto">
                <a:xfrm>
                  <a:off x="1108" y="2168"/>
                  <a:ext cx="196" cy="71"/>
                </a:xfrm>
                <a:custGeom>
                  <a:avLst/>
                  <a:gdLst>
                    <a:gd name="T0" fmla="*/ 0 w 196"/>
                    <a:gd name="T1" fmla="*/ 35 h 71"/>
                    <a:gd name="T2" fmla="*/ 16 w 196"/>
                    <a:gd name="T3" fmla="*/ 14 h 71"/>
                    <a:gd name="T4" fmla="*/ 24 w 196"/>
                    <a:gd name="T5" fmla="*/ 14 h 71"/>
                    <a:gd name="T6" fmla="*/ 38 w 196"/>
                    <a:gd name="T7" fmla="*/ 4 h 71"/>
                    <a:gd name="T8" fmla="*/ 53 w 196"/>
                    <a:gd name="T9" fmla="*/ 4 h 71"/>
                    <a:gd name="T10" fmla="*/ 57 w 196"/>
                    <a:gd name="T11" fmla="*/ 1 h 71"/>
                    <a:gd name="T12" fmla="*/ 63 w 196"/>
                    <a:gd name="T13" fmla="*/ 0 h 71"/>
                    <a:gd name="T14" fmla="*/ 82 w 196"/>
                    <a:gd name="T15" fmla="*/ 11 h 71"/>
                    <a:gd name="T16" fmla="*/ 87 w 196"/>
                    <a:gd name="T17" fmla="*/ 20 h 71"/>
                    <a:gd name="T18" fmla="*/ 92 w 196"/>
                    <a:gd name="T19" fmla="*/ 16 h 71"/>
                    <a:gd name="T20" fmla="*/ 107 w 196"/>
                    <a:gd name="T21" fmla="*/ 24 h 71"/>
                    <a:gd name="T22" fmla="*/ 116 w 196"/>
                    <a:gd name="T23" fmla="*/ 24 h 71"/>
                    <a:gd name="T24" fmla="*/ 124 w 196"/>
                    <a:gd name="T25" fmla="*/ 30 h 71"/>
                    <a:gd name="T26" fmla="*/ 138 w 196"/>
                    <a:gd name="T27" fmla="*/ 35 h 71"/>
                    <a:gd name="T28" fmla="*/ 138 w 196"/>
                    <a:gd name="T29" fmla="*/ 45 h 71"/>
                    <a:gd name="T30" fmla="*/ 163 w 196"/>
                    <a:gd name="T31" fmla="*/ 45 h 71"/>
                    <a:gd name="T32" fmla="*/ 168 w 196"/>
                    <a:gd name="T33" fmla="*/ 55 h 71"/>
                    <a:gd name="T34" fmla="*/ 185 w 196"/>
                    <a:gd name="T35" fmla="*/ 55 h 71"/>
                    <a:gd name="T36" fmla="*/ 195 w 196"/>
                    <a:gd name="T37" fmla="*/ 67 h 71"/>
                    <a:gd name="T38" fmla="*/ 188 w 196"/>
                    <a:gd name="T39" fmla="*/ 70 h 71"/>
                    <a:gd name="T40" fmla="*/ 185 w 196"/>
                    <a:gd name="T41" fmla="*/ 65 h 71"/>
                    <a:gd name="T42" fmla="*/ 182 w 196"/>
                    <a:gd name="T43" fmla="*/ 62 h 71"/>
                    <a:gd name="T44" fmla="*/ 168 w 196"/>
                    <a:gd name="T45" fmla="*/ 65 h 71"/>
                    <a:gd name="T46" fmla="*/ 166 w 196"/>
                    <a:gd name="T47" fmla="*/ 67 h 71"/>
                    <a:gd name="T48" fmla="*/ 153 w 196"/>
                    <a:gd name="T49" fmla="*/ 70 h 71"/>
                    <a:gd name="T50" fmla="*/ 135 w 196"/>
                    <a:gd name="T51" fmla="*/ 70 h 71"/>
                    <a:gd name="T52" fmla="*/ 124 w 196"/>
                    <a:gd name="T53" fmla="*/ 70 h 71"/>
                    <a:gd name="T54" fmla="*/ 124 w 196"/>
                    <a:gd name="T55" fmla="*/ 62 h 71"/>
                    <a:gd name="T56" fmla="*/ 107 w 196"/>
                    <a:gd name="T57" fmla="*/ 46 h 71"/>
                    <a:gd name="T58" fmla="*/ 107 w 196"/>
                    <a:gd name="T59" fmla="*/ 36 h 71"/>
                    <a:gd name="T60" fmla="*/ 87 w 196"/>
                    <a:gd name="T61" fmla="*/ 36 h 71"/>
                    <a:gd name="T62" fmla="*/ 81 w 196"/>
                    <a:gd name="T63" fmla="*/ 30 h 71"/>
                    <a:gd name="T64" fmla="*/ 75 w 196"/>
                    <a:gd name="T65" fmla="*/ 36 h 71"/>
                    <a:gd name="T66" fmla="*/ 68 w 196"/>
                    <a:gd name="T67" fmla="*/ 29 h 71"/>
                    <a:gd name="T68" fmla="*/ 63 w 196"/>
                    <a:gd name="T69" fmla="*/ 29 h 71"/>
                    <a:gd name="T70" fmla="*/ 63 w 196"/>
                    <a:gd name="T71" fmla="*/ 18 h 71"/>
                    <a:gd name="T72" fmla="*/ 57 w 196"/>
                    <a:gd name="T73" fmla="*/ 14 h 71"/>
                    <a:gd name="T74" fmla="*/ 39 w 196"/>
                    <a:gd name="T75" fmla="*/ 16 h 71"/>
                    <a:gd name="T76" fmla="*/ 28 w 196"/>
                    <a:gd name="T77" fmla="*/ 29 h 71"/>
                    <a:gd name="T78" fmla="*/ 15 w 196"/>
                    <a:gd name="T79" fmla="*/ 30 h 71"/>
                    <a:gd name="T80" fmla="*/ 0 w 196"/>
                    <a:gd name="T81" fmla="*/ 35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6" h="71">
                      <a:moveTo>
                        <a:pt x="0" y="35"/>
                      </a:moveTo>
                      <a:lnTo>
                        <a:pt x="16" y="14"/>
                      </a:lnTo>
                      <a:lnTo>
                        <a:pt x="24" y="14"/>
                      </a:lnTo>
                      <a:lnTo>
                        <a:pt x="38" y="4"/>
                      </a:lnTo>
                      <a:lnTo>
                        <a:pt x="53" y="4"/>
                      </a:lnTo>
                      <a:lnTo>
                        <a:pt x="57" y="1"/>
                      </a:lnTo>
                      <a:lnTo>
                        <a:pt x="63" y="0"/>
                      </a:lnTo>
                      <a:lnTo>
                        <a:pt x="82" y="11"/>
                      </a:lnTo>
                      <a:lnTo>
                        <a:pt x="87" y="20"/>
                      </a:lnTo>
                      <a:lnTo>
                        <a:pt x="92" y="16"/>
                      </a:lnTo>
                      <a:lnTo>
                        <a:pt x="107" y="24"/>
                      </a:lnTo>
                      <a:lnTo>
                        <a:pt x="116" y="24"/>
                      </a:lnTo>
                      <a:lnTo>
                        <a:pt x="124" y="30"/>
                      </a:lnTo>
                      <a:lnTo>
                        <a:pt x="138" y="35"/>
                      </a:lnTo>
                      <a:lnTo>
                        <a:pt x="138" y="45"/>
                      </a:lnTo>
                      <a:lnTo>
                        <a:pt x="163" y="45"/>
                      </a:lnTo>
                      <a:lnTo>
                        <a:pt x="168" y="55"/>
                      </a:lnTo>
                      <a:lnTo>
                        <a:pt x="185" y="55"/>
                      </a:lnTo>
                      <a:lnTo>
                        <a:pt x="195" y="67"/>
                      </a:lnTo>
                      <a:lnTo>
                        <a:pt x="188" y="70"/>
                      </a:lnTo>
                      <a:lnTo>
                        <a:pt x="185" y="65"/>
                      </a:lnTo>
                      <a:lnTo>
                        <a:pt x="182" y="62"/>
                      </a:lnTo>
                      <a:lnTo>
                        <a:pt x="168" y="65"/>
                      </a:lnTo>
                      <a:lnTo>
                        <a:pt x="166" y="67"/>
                      </a:lnTo>
                      <a:lnTo>
                        <a:pt x="153" y="70"/>
                      </a:lnTo>
                      <a:lnTo>
                        <a:pt x="135" y="70"/>
                      </a:lnTo>
                      <a:lnTo>
                        <a:pt x="124" y="70"/>
                      </a:lnTo>
                      <a:lnTo>
                        <a:pt x="124" y="62"/>
                      </a:lnTo>
                      <a:lnTo>
                        <a:pt x="107" y="46"/>
                      </a:lnTo>
                      <a:lnTo>
                        <a:pt x="107" y="36"/>
                      </a:lnTo>
                      <a:lnTo>
                        <a:pt x="87" y="36"/>
                      </a:lnTo>
                      <a:lnTo>
                        <a:pt x="81" y="30"/>
                      </a:lnTo>
                      <a:lnTo>
                        <a:pt x="75" y="36"/>
                      </a:lnTo>
                      <a:lnTo>
                        <a:pt x="68" y="29"/>
                      </a:lnTo>
                      <a:lnTo>
                        <a:pt x="63" y="29"/>
                      </a:lnTo>
                      <a:lnTo>
                        <a:pt x="63" y="18"/>
                      </a:lnTo>
                      <a:lnTo>
                        <a:pt x="57" y="14"/>
                      </a:lnTo>
                      <a:lnTo>
                        <a:pt x="39" y="16"/>
                      </a:lnTo>
                      <a:lnTo>
                        <a:pt x="28" y="29"/>
                      </a:lnTo>
                      <a:lnTo>
                        <a:pt x="15" y="30"/>
                      </a:lnTo>
                      <a:lnTo>
                        <a:pt x="0" y="35"/>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46" name="Freeform 41"/>
                <p:cNvSpPr>
                  <a:spLocks/>
                </p:cNvSpPr>
                <p:nvPr/>
              </p:nvSpPr>
              <p:spPr bwMode="auto">
                <a:xfrm>
                  <a:off x="1280" y="2222"/>
                  <a:ext cx="123" cy="62"/>
                </a:xfrm>
                <a:custGeom>
                  <a:avLst/>
                  <a:gdLst>
                    <a:gd name="T0" fmla="*/ 0 w 123"/>
                    <a:gd name="T1" fmla="*/ 46 h 62"/>
                    <a:gd name="T2" fmla="*/ 10 w 123"/>
                    <a:gd name="T3" fmla="*/ 47 h 62"/>
                    <a:gd name="T4" fmla="*/ 37 w 123"/>
                    <a:gd name="T5" fmla="*/ 46 h 62"/>
                    <a:gd name="T6" fmla="*/ 48 w 123"/>
                    <a:gd name="T7" fmla="*/ 58 h 62"/>
                    <a:gd name="T8" fmla="*/ 63 w 123"/>
                    <a:gd name="T9" fmla="*/ 61 h 62"/>
                    <a:gd name="T10" fmla="*/ 71 w 123"/>
                    <a:gd name="T11" fmla="*/ 46 h 62"/>
                    <a:gd name="T12" fmla="*/ 67 w 123"/>
                    <a:gd name="T13" fmla="*/ 41 h 62"/>
                    <a:gd name="T14" fmla="*/ 75 w 123"/>
                    <a:gd name="T15" fmla="*/ 35 h 62"/>
                    <a:gd name="T16" fmla="*/ 90 w 123"/>
                    <a:gd name="T17" fmla="*/ 46 h 62"/>
                    <a:gd name="T18" fmla="*/ 103 w 123"/>
                    <a:gd name="T19" fmla="*/ 46 h 62"/>
                    <a:gd name="T20" fmla="*/ 103 w 123"/>
                    <a:gd name="T21" fmla="*/ 40 h 62"/>
                    <a:gd name="T22" fmla="*/ 109 w 123"/>
                    <a:gd name="T23" fmla="*/ 40 h 62"/>
                    <a:gd name="T24" fmla="*/ 122 w 123"/>
                    <a:gd name="T25" fmla="*/ 29 h 62"/>
                    <a:gd name="T26" fmla="*/ 113 w 123"/>
                    <a:gd name="T27" fmla="*/ 26 h 62"/>
                    <a:gd name="T28" fmla="*/ 113 w 123"/>
                    <a:gd name="T29" fmla="*/ 16 h 62"/>
                    <a:gd name="T30" fmla="*/ 113 w 123"/>
                    <a:gd name="T31" fmla="*/ 8 h 62"/>
                    <a:gd name="T32" fmla="*/ 96 w 123"/>
                    <a:gd name="T33" fmla="*/ 5 h 62"/>
                    <a:gd name="T34" fmla="*/ 84 w 123"/>
                    <a:gd name="T35" fmla="*/ 8 h 62"/>
                    <a:gd name="T36" fmla="*/ 71 w 123"/>
                    <a:gd name="T37" fmla="*/ 8 h 62"/>
                    <a:gd name="T38" fmla="*/ 54 w 123"/>
                    <a:gd name="T39" fmla="*/ 5 h 62"/>
                    <a:gd name="T40" fmla="*/ 42 w 123"/>
                    <a:gd name="T41" fmla="*/ 0 h 62"/>
                    <a:gd name="T42" fmla="*/ 37 w 123"/>
                    <a:gd name="T43" fmla="*/ 5 h 62"/>
                    <a:gd name="T44" fmla="*/ 35 w 123"/>
                    <a:gd name="T45" fmla="*/ 19 h 62"/>
                    <a:gd name="T46" fmla="*/ 23 w 123"/>
                    <a:gd name="T47" fmla="*/ 19 h 62"/>
                    <a:gd name="T48" fmla="*/ 18 w 123"/>
                    <a:gd name="T49" fmla="*/ 29 h 62"/>
                    <a:gd name="T50" fmla="*/ 10 w 123"/>
                    <a:gd name="T51" fmla="*/ 32 h 62"/>
                    <a:gd name="T52" fmla="*/ 0 w 123"/>
                    <a:gd name="T53" fmla="*/ 46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3" h="62">
                      <a:moveTo>
                        <a:pt x="0" y="46"/>
                      </a:moveTo>
                      <a:lnTo>
                        <a:pt x="10" y="47"/>
                      </a:lnTo>
                      <a:lnTo>
                        <a:pt x="37" y="46"/>
                      </a:lnTo>
                      <a:lnTo>
                        <a:pt x="48" y="58"/>
                      </a:lnTo>
                      <a:lnTo>
                        <a:pt x="63" y="61"/>
                      </a:lnTo>
                      <a:lnTo>
                        <a:pt x="71" y="46"/>
                      </a:lnTo>
                      <a:lnTo>
                        <a:pt x="67" y="41"/>
                      </a:lnTo>
                      <a:lnTo>
                        <a:pt x="75" y="35"/>
                      </a:lnTo>
                      <a:lnTo>
                        <a:pt x="90" y="46"/>
                      </a:lnTo>
                      <a:lnTo>
                        <a:pt x="103" y="46"/>
                      </a:lnTo>
                      <a:lnTo>
                        <a:pt x="103" y="40"/>
                      </a:lnTo>
                      <a:lnTo>
                        <a:pt x="109" y="40"/>
                      </a:lnTo>
                      <a:lnTo>
                        <a:pt x="122" y="29"/>
                      </a:lnTo>
                      <a:lnTo>
                        <a:pt x="113" y="26"/>
                      </a:lnTo>
                      <a:lnTo>
                        <a:pt x="113" y="16"/>
                      </a:lnTo>
                      <a:lnTo>
                        <a:pt x="113" y="8"/>
                      </a:lnTo>
                      <a:lnTo>
                        <a:pt x="96" y="5"/>
                      </a:lnTo>
                      <a:lnTo>
                        <a:pt x="84" y="8"/>
                      </a:lnTo>
                      <a:lnTo>
                        <a:pt x="71" y="8"/>
                      </a:lnTo>
                      <a:lnTo>
                        <a:pt x="54" y="5"/>
                      </a:lnTo>
                      <a:lnTo>
                        <a:pt x="42" y="0"/>
                      </a:lnTo>
                      <a:lnTo>
                        <a:pt x="37" y="5"/>
                      </a:lnTo>
                      <a:lnTo>
                        <a:pt x="35" y="19"/>
                      </a:lnTo>
                      <a:lnTo>
                        <a:pt x="23" y="19"/>
                      </a:lnTo>
                      <a:lnTo>
                        <a:pt x="18" y="29"/>
                      </a:lnTo>
                      <a:lnTo>
                        <a:pt x="10" y="32"/>
                      </a:lnTo>
                      <a:lnTo>
                        <a:pt x="0" y="46"/>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47" name="Freeform 42"/>
                <p:cNvSpPr>
                  <a:spLocks/>
                </p:cNvSpPr>
                <p:nvPr/>
              </p:nvSpPr>
              <p:spPr bwMode="auto">
                <a:xfrm>
                  <a:off x="1201" y="2396"/>
                  <a:ext cx="789" cy="1253"/>
                </a:xfrm>
                <a:custGeom>
                  <a:avLst/>
                  <a:gdLst>
                    <a:gd name="T0" fmla="*/ 90 w 789"/>
                    <a:gd name="T1" fmla="*/ 20 h 1253"/>
                    <a:gd name="T2" fmla="*/ 150 w 789"/>
                    <a:gd name="T3" fmla="*/ 1 h 1253"/>
                    <a:gd name="T4" fmla="*/ 124 w 789"/>
                    <a:gd name="T5" fmla="*/ 42 h 1253"/>
                    <a:gd name="T6" fmla="*/ 150 w 789"/>
                    <a:gd name="T7" fmla="*/ 41 h 1253"/>
                    <a:gd name="T8" fmla="*/ 174 w 789"/>
                    <a:gd name="T9" fmla="*/ 38 h 1253"/>
                    <a:gd name="T10" fmla="*/ 208 w 789"/>
                    <a:gd name="T11" fmla="*/ 52 h 1253"/>
                    <a:gd name="T12" fmla="*/ 316 w 789"/>
                    <a:gd name="T13" fmla="*/ 76 h 1253"/>
                    <a:gd name="T14" fmla="*/ 366 w 789"/>
                    <a:gd name="T15" fmla="*/ 98 h 1253"/>
                    <a:gd name="T16" fmla="*/ 430 w 789"/>
                    <a:gd name="T17" fmla="*/ 109 h 1253"/>
                    <a:gd name="T18" fmla="*/ 521 w 789"/>
                    <a:gd name="T19" fmla="*/ 171 h 1253"/>
                    <a:gd name="T20" fmla="*/ 572 w 789"/>
                    <a:gd name="T21" fmla="*/ 247 h 1253"/>
                    <a:gd name="T22" fmla="*/ 767 w 789"/>
                    <a:gd name="T23" fmla="*/ 311 h 1253"/>
                    <a:gd name="T24" fmla="*/ 768 w 789"/>
                    <a:gd name="T25" fmla="*/ 415 h 1253"/>
                    <a:gd name="T26" fmla="*/ 719 w 789"/>
                    <a:gd name="T27" fmla="*/ 472 h 1253"/>
                    <a:gd name="T28" fmla="*/ 711 w 789"/>
                    <a:gd name="T29" fmla="*/ 553 h 1253"/>
                    <a:gd name="T30" fmla="*/ 682 w 789"/>
                    <a:gd name="T31" fmla="*/ 587 h 1253"/>
                    <a:gd name="T32" fmla="*/ 636 w 789"/>
                    <a:gd name="T33" fmla="*/ 647 h 1253"/>
                    <a:gd name="T34" fmla="*/ 569 w 789"/>
                    <a:gd name="T35" fmla="*/ 667 h 1253"/>
                    <a:gd name="T36" fmla="*/ 535 w 789"/>
                    <a:gd name="T37" fmla="*/ 729 h 1253"/>
                    <a:gd name="T38" fmla="*/ 527 w 789"/>
                    <a:gd name="T39" fmla="*/ 780 h 1253"/>
                    <a:gd name="T40" fmla="*/ 473 w 789"/>
                    <a:gd name="T41" fmla="*/ 827 h 1253"/>
                    <a:gd name="T42" fmla="*/ 441 w 789"/>
                    <a:gd name="T43" fmla="*/ 863 h 1253"/>
                    <a:gd name="T44" fmla="*/ 420 w 789"/>
                    <a:gd name="T45" fmla="*/ 882 h 1253"/>
                    <a:gd name="T46" fmla="*/ 408 w 789"/>
                    <a:gd name="T47" fmla="*/ 932 h 1253"/>
                    <a:gd name="T48" fmla="*/ 355 w 789"/>
                    <a:gd name="T49" fmla="*/ 953 h 1253"/>
                    <a:gd name="T50" fmla="*/ 312 w 789"/>
                    <a:gd name="T51" fmla="*/ 973 h 1253"/>
                    <a:gd name="T52" fmla="*/ 311 w 789"/>
                    <a:gd name="T53" fmla="*/ 1023 h 1253"/>
                    <a:gd name="T54" fmla="*/ 270 w 789"/>
                    <a:gd name="T55" fmla="*/ 1061 h 1253"/>
                    <a:gd name="T56" fmla="*/ 294 w 789"/>
                    <a:gd name="T57" fmla="*/ 1093 h 1253"/>
                    <a:gd name="T58" fmla="*/ 255 w 789"/>
                    <a:gd name="T59" fmla="*/ 1124 h 1253"/>
                    <a:gd name="T60" fmla="*/ 234 w 789"/>
                    <a:gd name="T61" fmla="*/ 1177 h 1253"/>
                    <a:gd name="T62" fmla="*/ 288 w 789"/>
                    <a:gd name="T63" fmla="*/ 1252 h 1253"/>
                    <a:gd name="T64" fmla="*/ 223 w 789"/>
                    <a:gd name="T65" fmla="*/ 1215 h 1253"/>
                    <a:gd name="T66" fmla="*/ 184 w 789"/>
                    <a:gd name="T67" fmla="*/ 1149 h 1253"/>
                    <a:gd name="T68" fmla="*/ 180 w 789"/>
                    <a:gd name="T69" fmla="*/ 973 h 1253"/>
                    <a:gd name="T70" fmla="*/ 174 w 789"/>
                    <a:gd name="T71" fmla="*/ 899 h 1253"/>
                    <a:gd name="T72" fmla="*/ 178 w 789"/>
                    <a:gd name="T73" fmla="*/ 820 h 1253"/>
                    <a:gd name="T74" fmla="*/ 185 w 789"/>
                    <a:gd name="T75" fmla="*/ 755 h 1253"/>
                    <a:gd name="T76" fmla="*/ 183 w 789"/>
                    <a:gd name="T77" fmla="*/ 653 h 1253"/>
                    <a:gd name="T78" fmla="*/ 188 w 789"/>
                    <a:gd name="T79" fmla="*/ 569 h 1253"/>
                    <a:gd name="T80" fmla="*/ 142 w 789"/>
                    <a:gd name="T81" fmla="*/ 512 h 1253"/>
                    <a:gd name="T82" fmla="*/ 71 w 789"/>
                    <a:gd name="T83" fmla="*/ 465 h 1253"/>
                    <a:gd name="T84" fmla="*/ 46 w 789"/>
                    <a:gd name="T85" fmla="*/ 395 h 1253"/>
                    <a:gd name="T86" fmla="*/ 13 w 789"/>
                    <a:gd name="T87" fmla="*/ 355 h 1253"/>
                    <a:gd name="T88" fmla="*/ 15 w 789"/>
                    <a:gd name="T89" fmla="*/ 291 h 1253"/>
                    <a:gd name="T90" fmla="*/ 8 w 789"/>
                    <a:gd name="T91" fmla="*/ 226 h 1253"/>
                    <a:gd name="T92" fmla="*/ 57 w 789"/>
                    <a:gd name="T93" fmla="*/ 102 h 12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9" h="1253">
                      <a:moveTo>
                        <a:pt x="61" y="55"/>
                      </a:moveTo>
                      <a:lnTo>
                        <a:pt x="71" y="41"/>
                      </a:lnTo>
                      <a:lnTo>
                        <a:pt x="90" y="20"/>
                      </a:lnTo>
                      <a:lnTo>
                        <a:pt x="118" y="7"/>
                      </a:lnTo>
                      <a:lnTo>
                        <a:pt x="133" y="0"/>
                      </a:lnTo>
                      <a:lnTo>
                        <a:pt x="150" y="1"/>
                      </a:lnTo>
                      <a:lnTo>
                        <a:pt x="146" y="11"/>
                      </a:lnTo>
                      <a:lnTo>
                        <a:pt x="128" y="21"/>
                      </a:lnTo>
                      <a:lnTo>
                        <a:pt x="124" y="42"/>
                      </a:lnTo>
                      <a:lnTo>
                        <a:pt x="128" y="58"/>
                      </a:lnTo>
                      <a:lnTo>
                        <a:pt x="143" y="58"/>
                      </a:lnTo>
                      <a:lnTo>
                        <a:pt x="150" y="41"/>
                      </a:lnTo>
                      <a:lnTo>
                        <a:pt x="154" y="21"/>
                      </a:lnTo>
                      <a:lnTo>
                        <a:pt x="163" y="27"/>
                      </a:lnTo>
                      <a:lnTo>
                        <a:pt x="174" y="38"/>
                      </a:lnTo>
                      <a:lnTo>
                        <a:pt x="193" y="35"/>
                      </a:lnTo>
                      <a:lnTo>
                        <a:pt x="204" y="42"/>
                      </a:lnTo>
                      <a:lnTo>
                        <a:pt x="208" y="52"/>
                      </a:lnTo>
                      <a:lnTo>
                        <a:pt x="237" y="48"/>
                      </a:lnTo>
                      <a:lnTo>
                        <a:pt x="294" y="42"/>
                      </a:lnTo>
                      <a:lnTo>
                        <a:pt x="316" y="76"/>
                      </a:lnTo>
                      <a:lnTo>
                        <a:pt x="353" y="92"/>
                      </a:lnTo>
                      <a:lnTo>
                        <a:pt x="350" y="106"/>
                      </a:lnTo>
                      <a:lnTo>
                        <a:pt x="366" y="98"/>
                      </a:lnTo>
                      <a:lnTo>
                        <a:pt x="383" y="98"/>
                      </a:lnTo>
                      <a:lnTo>
                        <a:pt x="404" y="112"/>
                      </a:lnTo>
                      <a:lnTo>
                        <a:pt x="430" y="109"/>
                      </a:lnTo>
                      <a:lnTo>
                        <a:pt x="450" y="112"/>
                      </a:lnTo>
                      <a:lnTo>
                        <a:pt x="484" y="139"/>
                      </a:lnTo>
                      <a:lnTo>
                        <a:pt x="521" y="171"/>
                      </a:lnTo>
                      <a:lnTo>
                        <a:pt x="536" y="209"/>
                      </a:lnTo>
                      <a:lnTo>
                        <a:pt x="527" y="237"/>
                      </a:lnTo>
                      <a:lnTo>
                        <a:pt x="572" y="247"/>
                      </a:lnTo>
                      <a:lnTo>
                        <a:pt x="644" y="262"/>
                      </a:lnTo>
                      <a:lnTo>
                        <a:pt x="719" y="278"/>
                      </a:lnTo>
                      <a:lnTo>
                        <a:pt x="767" y="311"/>
                      </a:lnTo>
                      <a:lnTo>
                        <a:pt x="788" y="342"/>
                      </a:lnTo>
                      <a:lnTo>
                        <a:pt x="788" y="380"/>
                      </a:lnTo>
                      <a:lnTo>
                        <a:pt x="768" y="415"/>
                      </a:lnTo>
                      <a:lnTo>
                        <a:pt x="748" y="434"/>
                      </a:lnTo>
                      <a:lnTo>
                        <a:pt x="734" y="446"/>
                      </a:lnTo>
                      <a:lnTo>
                        <a:pt x="719" y="472"/>
                      </a:lnTo>
                      <a:lnTo>
                        <a:pt x="716" y="494"/>
                      </a:lnTo>
                      <a:lnTo>
                        <a:pt x="719" y="524"/>
                      </a:lnTo>
                      <a:lnTo>
                        <a:pt x="711" y="553"/>
                      </a:lnTo>
                      <a:lnTo>
                        <a:pt x="700" y="559"/>
                      </a:lnTo>
                      <a:lnTo>
                        <a:pt x="696" y="575"/>
                      </a:lnTo>
                      <a:lnTo>
                        <a:pt x="682" y="587"/>
                      </a:lnTo>
                      <a:lnTo>
                        <a:pt x="681" y="601"/>
                      </a:lnTo>
                      <a:lnTo>
                        <a:pt x="663" y="617"/>
                      </a:lnTo>
                      <a:lnTo>
                        <a:pt x="636" y="647"/>
                      </a:lnTo>
                      <a:lnTo>
                        <a:pt x="614" y="656"/>
                      </a:lnTo>
                      <a:lnTo>
                        <a:pt x="598" y="653"/>
                      </a:lnTo>
                      <a:lnTo>
                        <a:pt x="569" y="667"/>
                      </a:lnTo>
                      <a:lnTo>
                        <a:pt x="540" y="699"/>
                      </a:lnTo>
                      <a:lnTo>
                        <a:pt x="535" y="713"/>
                      </a:lnTo>
                      <a:lnTo>
                        <a:pt x="535" y="729"/>
                      </a:lnTo>
                      <a:lnTo>
                        <a:pt x="540" y="748"/>
                      </a:lnTo>
                      <a:lnTo>
                        <a:pt x="527" y="765"/>
                      </a:lnTo>
                      <a:lnTo>
                        <a:pt x="527" y="780"/>
                      </a:lnTo>
                      <a:lnTo>
                        <a:pt x="505" y="796"/>
                      </a:lnTo>
                      <a:lnTo>
                        <a:pt x="487" y="809"/>
                      </a:lnTo>
                      <a:lnTo>
                        <a:pt x="473" y="827"/>
                      </a:lnTo>
                      <a:lnTo>
                        <a:pt x="468" y="846"/>
                      </a:lnTo>
                      <a:lnTo>
                        <a:pt x="449" y="868"/>
                      </a:lnTo>
                      <a:lnTo>
                        <a:pt x="441" y="863"/>
                      </a:lnTo>
                      <a:lnTo>
                        <a:pt x="426" y="863"/>
                      </a:lnTo>
                      <a:lnTo>
                        <a:pt x="406" y="872"/>
                      </a:lnTo>
                      <a:lnTo>
                        <a:pt x="420" y="882"/>
                      </a:lnTo>
                      <a:lnTo>
                        <a:pt x="420" y="903"/>
                      </a:lnTo>
                      <a:lnTo>
                        <a:pt x="417" y="919"/>
                      </a:lnTo>
                      <a:lnTo>
                        <a:pt x="408" y="932"/>
                      </a:lnTo>
                      <a:lnTo>
                        <a:pt x="383" y="934"/>
                      </a:lnTo>
                      <a:lnTo>
                        <a:pt x="364" y="940"/>
                      </a:lnTo>
                      <a:lnTo>
                        <a:pt x="355" y="953"/>
                      </a:lnTo>
                      <a:lnTo>
                        <a:pt x="355" y="973"/>
                      </a:lnTo>
                      <a:lnTo>
                        <a:pt x="331" y="979"/>
                      </a:lnTo>
                      <a:lnTo>
                        <a:pt x="312" y="973"/>
                      </a:lnTo>
                      <a:lnTo>
                        <a:pt x="307" y="985"/>
                      </a:lnTo>
                      <a:lnTo>
                        <a:pt x="316" y="992"/>
                      </a:lnTo>
                      <a:lnTo>
                        <a:pt x="311" y="1023"/>
                      </a:lnTo>
                      <a:lnTo>
                        <a:pt x="303" y="1051"/>
                      </a:lnTo>
                      <a:lnTo>
                        <a:pt x="278" y="1051"/>
                      </a:lnTo>
                      <a:lnTo>
                        <a:pt x="270" y="1061"/>
                      </a:lnTo>
                      <a:lnTo>
                        <a:pt x="273" y="1082"/>
                      </a:lnTo>
                      <a:lnTo>
                        <a:pt x="285" y="1082"/>
                      </a:lnTo>
                      <a:lnTo>
                        <a:pt x="294" y="1093"/>
                      </a:lnTo>
                      <a:lnTo>
                        <a:pt x="289" y="1114"/>
                      </a:lnTo>
                      <a:lnTo>
                        <a:pt x="275" y="1115"/>
                      </a:lnTo>
                      <a:lnTo>
                        <a:pt x="255" y="1124"/>
                      </a:lnTo>
                      <a:lnTo>
                        <a:pt x="249" y="1140"/>
                      </a:lnTo>
                      <a:lnTo>
                        <a:pt x="247" y="1165"/>
                      </a:lnTo>
                      <a:lnTo>
                        <a:pt x="234" y="1177"/>
                      </a:lnTo>
                      <a:lnTo>
                        <a:pt x="282" y="1218"/>
                      </a:lnTo>
                      <a:lnTo>
                        <a:pt x="294" y="1238"/>
                      </a:lnTo>
                      <a:lnTo>
                        <a:pt x="288" y="1252"/>
                      </a:lnTo>
                      <a:lnTo>
                        <a:pt x="266" y="1243"/>
                      </a:lnTo>
                      <a:lnTo>
                        <a:pt x="249" y="1227"/>
                      </a:lnTo>
                      <a:lnTo>
                        <a:pt x="223" y="1215"/>
                      </a:lnTo>
                      <a:lnTo>
                        <a:pt x="202" y="1194"/>
                      </a:lnTo>
                      <a:lnTo>
                        <a:pt x="185" y="1169"/>
                      </a:lnTo>
                      <a:lnTo>
                        <a:pt x="184" y="1149"/>
                      </a:lnTo>
                      <a:lnTo>
                        <a:pt x="188" y="1133"/>
                      </a:lnTo>
                      <a:lnTo>
                        <a:pt x="185" y="1000"/>
                      </a:lnTo>
                      <a:lnTo>
                        <a:pt x="180" y="973"/>
                      </a:lnTo>
                      <a:lnTo>
                        <a:pt x="163" y="948"/>
                      </a:lnTo>
                      <a:lnTo>
                        <a:pt x="163" y="925"/>
                      </a:lnTo>
                      <a:lnTo>
                        <a:pt x="174" y="899"/>
                      </a:lnTo>
                      <a:lnTo>
                        <a:pt x="184" y="866"/>
                      </a:lnTo>
                      <a:lnTo>
                        <a:pt x="180" y="833"/>
                      </a:lnTo>
                      <a:lnTo>
                        <a:pt x="178" y="820"/>
                      </a:lnTo>
                      <a:lnTo>
                        <a:pt x="176" y="800"/>
                      </a:lnTo>
                      <a:lnTo>
                        <a:pt x="183" y="792"/>
                      </a:lnTo>
                      <a:lnTo>
                        <a:pt x="185" y="755"/>
                      </a:lnTo>
                      <a:lnTo>
                        <a:pt x="183" y="738"/>
                      </a:lnTo>
                      <a:lnTo>
                        <a:pt x="189" y="692"/>
                      </a:lnTo>
                      <a:lnTo>
                        <a:pt x="183" y="653"/>
                      </a:lnTo>
                      <a:lnTo>
                        <a:pt x="188" y="632"/>
                      </a:lnTo>
                      <a:lnTo>
                        <a:pt x="198" y="594"/>
                      </a:lnTo>
                      <a:lnTo>
                        <a:pt x="188" y="569"/>
                      </a:lnTo>
                      <a:lnTo>
                        <a:pt x="169" y="550"/>
                      </a:lnTo>
                      <a:lnTo>
                        <a:pt x="163" y="530"/>
                      </a:lnTo>
                      <a:lnTo>
                        <a:pt x="142" y="512"/>
                      </a:lnTo>
                      <a:lnTo>
                        <a:pt x="118" y="499"/>
                      </a:lnTo>
                      <a:lnTo>
                        <a:pt x="86" y="493"/>
                      </a:lnTo>
                      <a:lnTo>
                        <a:pt x="71" y="465"/>
                      </a:lnTo>
                      <a:lnTo>
                        <a:pt x="50" y="437"/>
                      </a:lnTo>
                      <a:lnTo>
                        <a:pt x="47" y="415"/>
                      </a:lnTo>
                      <a:lnTo>
                        <a:pt x="46" y="395"/>
                      </a:lnTo>
                      <a:lnTo>
                        <a:pt x="40" y="380"/>
                      </a:lnTo>
                      <a:lnTo>
                        <a:pt x="28" y="364"/>
                      </a:lnTo>
                      <a:lnTo>
                        <a:pt x="13" y="355"/>
                      </a:lnTo>
                      <a:lnTo>
                        <a:pt x="2" y="339"/>
                      </a:lnTo>
                      <a:lnTo>
                        <a:pt x="15" y="325"/>
                      </a:lnTo>
                      <a:lnTo>
                        <a:pt x="15" y="291"/>
                      </a:lnTo>
                      <a:lnTo>
                        <a:pt x="8" y="272"/>
                      </a:lnTo>
                      <a:lnTo>
                        <a:pt x="0" y="253"/>
                      </a:lnTo>
                      <a:lnTo>
                        <a:pt x="8" y="226"/>
                      </a:lnTo>
                      <a:lnTo>
                        <a:pt x="38" y="161"/>
                      </a:lnTo>
                      <a:lnTo>
                        <a:pt x="40" y="133"/>
                      </a:lnTo>
                      <a:lnTo>
                        <a:pt x="57" y="102"/>
                      </a:lnTo>
                      <a:lnTo>
                        <a:pt x="57" y="86"/>
                      </a:lnTo>
                      <a:lnTo>
                        <a:pt x="61" y="55"/>
                      </a:lnTo>
                    </a:path>
                  </a:pathLst>
                </a:custGeom>
                <a:grp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grpSp>
        </p:grpSp>
      </p:grpSp>
      <p:sp>
        <p:nvSpPr>
          <p:cNvPr id="55299" name="Rectangle 43"/>
          <p:cNvSpPr>
            <a:spLocks noChangeArrowheads="1"/>
          </p:cNvSpPr>
          <p:nvPr/>
        </p:nvSpPr>
        <p:spPr bwMode="auto">
          <a:xfrm>
            <a:off x="2709384" y="2819411"/>
            <a:ext cx="560821" cy="27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61" tIns="45983" rIns="91961" bIns="45983">
            <a:spAutoFit/>
          </a:bodyPr>
          <a:lstStyle/>
          <a:p>
            <a:pPr defTabSz="913311" eaLnBrk="0" fontAlgn="base" hangingPunct="0">
              <a:spcBef>
                <a:spcPct val="0"/>
              </a:spcBef>
              <a:spcAft>
                <a:spcPct val="0"/>
              </a:spcAft>
            </a:pPr>
            <a:r>
              <a:rPr lang="en-US" sz="1200">
                <a:solidFill>
                  <a:srgbClr val="FFFFFF"/>
                </a:solidFill>
                <a:ea typeface="ヒラギノ角ゴ Pro W3" pitchFamily="-96" charset="-128"/>
                <a:sym typeface="Arial" pitchFamily="34" charset="0"/>
              </a:rPr>
              <a:t>DCRI</a:t>
            </a:r>
          </a:p>
        </p:txBody>
      </p:sp>
      <p:sp>
        <p:nvSpPr>
          <p:cNvPr id="55300" name="Rectangle 44"/>
          <p:cNvSpPr>
            <a:spLocks noChangeArrowheads="1"/>
          </p:cNvSpPr>
          <p:nvPr/>
        </p:nvSpPr>
        <p:spPr bwMode="auto">
          <a:xfrm>
            <a:off x="1625623" y="2590811"/>
            <a:ext cx="509525" cy="27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61" tIns="45983" rIns="91961" bIns="45983">
            <a:spAutoFit/>
          </a:bodyPr>
          <a:lstStyle/>
          <a:p>
            <a:pPr defTabSz="913311" eaLnBrk="0" fontAlgn="base" hangingPunct="0">
              <a:spcBef>
                <a:spcPct val="0"/>
              </a:spcBef>
              <a:spcAft>
                <a:spcPct val="0"/>
              </a:spcAft>
            </a:pPr>
            <a:r>
              <a:rPr lang="en-US" sz="1200">
                <a:solidFill>
                  <a:srgbClr val="FFFFFF"/>
                </a:solidFill>
                <a:ea typeface="ヒラギノ角ゴ Pro W3" pitchFamily="-96" charset="-128"/>
                <a:sym typeface="Arial" pitchFamily="34" charset="0"/>
              </a:rPr>
              <a:t>CVC</a:t>
            </a:r>
          </a:p>
        </p:txBody>
      </p:sp>
      <p:sp>
        <p:nvSpPr>
          <p:cNvPr id="55301" name="Rectangle 45"/>
          <p:cNvSpPr>
            <a:spLocks noChangeArrowheads="1"/>
          </p:cNvSpPr>
          <p:nvPr/>
        </p:nvSpPr>
        <p:spPr bwMode="auto">
          <a:xfrm>
            <a:off x="11259454" y="4740740"/>
            <a:ext cx="799669" cy="46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61" tIns="45983" rIns="91961" bIns="45983">
            <a:spAutoFit/>
          </a:bodyPr>
          <a:lstStyle/>
          <a:p>
            <a:pPr defTabSz="913311" eaLnBrk="0" fontAlgn="base" hangingPunct="0">
              <a:spcBef>
                <a:spcPct val="0"/>
              </a:spcBef>
              <a:spcAft>
                <a:spcPct val="0"/>
              </a:spcAft>
            </a:pPr>
            <a:r>
              <a:rPr lang="en-US" sz="1200" dirty="0">
                <a:solidFill>
                  <a:prstClr val="black"/>
                </a:solidFill>
                <a:ea typeface="ヒラギノ角ゴ Pro W3" pitchFamily="-96" charset="-128"/>
                <a:sym typeface="Arial" pitchFamily="34" charset="0"/>
              </a:rPr>
              <a:t>NHMRC </a:t>
            </a:r>
            <a:endParaRPr lang="en-US" sz="1200" dirty="0" smtClean="0">
              <a:solidFill>
                <a:prstClr val="black"/>
              </a:solidFill>
              <a:ea typeface="ヒラギノ角ゴ Pro W3" pitchFamily="-96" charset="-128"/>
              <a:sym typeface="Arial" pitchFamily="34" charset="0"/>
            </a:endParaRPr>
          </a:p>
          <a:p>
            <a:pPr defTabSz="913311" eaLnBrk="0" fontAlgn="base" hangingPunct="0">
              <a:spcBef>
                <a:spcPct val="0"/>
              </a:spcBef>
              <a:spcAft>
                <a:spcPct val="0"/>
              </a:spcAft>
            </a:pPr>
            <a:r>
              <a:rPr lang="en-US" sz="1200" dirty="0" smtClean="0">
                <a:solidFill>
                  <a:prstClr val="black"/>
                </a:solidFill>
                <a:ea typeface="ヒラギノ角ゴ Pro W3" pitchFamily="-96" charset="-128"/>
                <a:sym typeface="Arial" pitchFamily="34" charset="0"/>
              </a:rPr>
              <a:t>   CTC</a:t>
            </a:r>
            <a:endParaRPr lang="en-US" sz="1200" dirty="0">
              <a:solidFill>
                <a:prstClr val="black"/>
              </a:solidFill>
              <a:ea typeface="ヒラギノ角ゴ Pro W3" pitchFamily="-96" charset="-128"/>
              <a:sym typeface="Arial" pitchFamily="34" charset="0"/>
            </a:endParaRPr>
          </a:p>
        </p:txBody>
      </p:sp>
      <p:sp>
        <p:nvSpPr>
          <p:cNvPr id="55302" name="Rectangle 46"/>
          <p:cNvSpPr>
            <a:spLocks noChangeArrowheads="1"/>
          </p:cNvSpPr>
          <p:nvPr/>
        </p:nvSpPr>
        <p:spPr bwMode="auto">
          <a:xfrm>
            <a:off x="6197601" y="2514682"/>
            <a:ext cx="755651" cy="27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a:solidFill>
                  <a:srgbClr val="FFFFFF"/>
                </a:solidFill>
                <a:ea typeface="ヒラギノ角ゴ Pro W3" pitchFamily="-96" charset="-128"/>
                <a:sym typeface="Arial" pitchFamily="34" charset="0"/>
              </a:rPr>
              <a:t>LCC</a:t>
            </a:r>
          </a:p>
        </p:txBody>
      </p:sp>
      <p:sp>
        <p:nvSpPr>
          <p:cNvPr id="55303" name="Rectangle 47"/>
          <p:cNvSpPr>
            <a:spLocks noChangeArrowheads="1"/>
          </p:cNvSpPr>
          <p:nvPr/>
        </p:nvSpPr>
        <p:spPr bwMode="auto">
          <a:xfrm>
            <a:off x="11383483" y="5540501"/>
            <a:ext cx="612117" cy="27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61" tIns="45983" rIns="91961" bIns="45983">
            <a:spAutoFit/>
          </a:bodyPr>
          <a:lstStyle/>
          <a:p>
            <a:pPr defTabSz="913311" eaLnBrk="0" fontAlgn="base" hangingPunct="0">
              <a:spcBef>
                <a:spcPct val="0"/>
              </a:spcBef>
              <a:spcAft>
                <a:spcPct val="0"/>
              </a:spcAft>
            </a:pPr>
            <a:r>
              <a:rPr lang="en-US" sz="1200" dirty="0">
                <a:solidFill>
                  <a:prstClr val="black"/>
                </a:solidFill>
                <a:ea typeface="ヒラギノ角ゴ Pro W3" pitchFamily="-96" charset="-128"/>
                <a:sym typeface="Arial" pitchFamily="34" charset="0"/>
              </a:rPr>
              <a:t>GLCC</a:t>
            </a:r>
          </a:p>
        </p:txBody>
      </p:sp>
      <p:sp>
        <p:nvSpPr>
          <p:cNvPr id="55304" name="Rectangle 48"/>
          <p:cNvSpPr>
            <a:spLocks noChangeArrowheads="1"/>
          </p:cNvSpPr>
          <p:nvPr/>
        </p:nvSpPr>
        <p:spPr bwMode="auto">
          <a:xfrm>
            <a:off x="10160000" y="5083371"/>
            <a:ext cx="812800" cy="27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a:solidFill>
                  <a:prstClr val="black"/>
                </a:solidFill>
                <a:ea typeface="ヒラギノ角ゴ Pro W3" pitchFamily="-96" charset="-128"/>
                <a:sym typeface="Arial" pitchFamily="34" charset="0"/>
              </a:rPr>
              <a:t>FCC</a:t>
            </a:r>
          </a:p>
        </p:txBody>
      </p:sp>
      <p:sp>
        <p:nvSpPr>
          <p:cNvPr id="55305" name="Rectangle 49"/>
          <p:cNvSpPr>
            <a:spLocks noChangeArrowheads="1"/>
          </p:cNvSpPr>
          <p:nvPr/>
        </p:nvSpPr>
        <p:spPr bwMode="auto">
          <a:xfrm>
            <a:off x="3884100" y="4800610"/>
            <a:ext cx="586469" cy="27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61" tIns="45983" rIns="91961" bIns="45983">
            <a:spAutoFit/>
          </a:bodyPr>
          <a:lstStyle/>
          <a:p>
            <a:pPr defTabSz="913311" eaLnBrk="0" fontAlgn="base" hangingPunct="0">
              <a:spcBef>
                <a:spcPct val="0"/>
              </a:spcBef>
              <a:spcAft>
                <a:spcPct val="0"/>
              </a:spcAft>
            </a:pPr>
            <a:r>
              <a:rPr lang="en-US" sz="1200" dirty="0">
                <a:solidFill>
                  <a:prstClr val="black"/>
                </a:solidFill>
                <a:ea typeface="ヒラギノ角ゴ Pro W3" pitchFamily="-96" charset="-128"/>
                <a:sym typeface="Arial" pitchFamily="34" charset="0"/>
              </a:rPr>
              <a:t>ECLA</a:t>
            </a:r>
          </a:p>
        </p:txBody>
      </p:sp>
      <p:sp>
        <p:nvSpPr>
          <p:cNvPr id="55306" name="Rectangle 50"/>
          <p:cNvSpPr>
            <a:spLocks noChangeArrowheads="1"/>
          </p:cNvSpPr>
          <p:nvPr/>
        </p:nvSpPr>
        <p:spPr bwMode="auto">
          <a:xfrm>
            <a:off x="11108268" y="5029205"/>
            <a:ext cx="179917" cy="1524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3200">
              <a:solidFill>
                <a:srgbClr val="FFFFFF"/>
              </a:solidFill>
              <a:ea typeface="ヒラギノ角ゴ Pro W3" pitchFamily="-96" charset="-128"/>
              <a:sym typeface="Arial" pitchFamily="34" charset="0"/>
            </a:endParaRPr>
          </a:p>
        </p:txBody>
      </p:sp>
      <p:sp>
        <p:nvSpPr>
          <p:cNvPr id="55307" name="Rectangle 51"/>
          <p:cNvSpPr>
            <a:spLocks noChangeArrowheads="1"/>
          </p:cNvSpPr>
          <p:nvPr/>
        </p:nvSpPr>
        <p:spPr bwMode="auto">
          <a:xfrm>
            <a:off x="5960536" y="2590800"/>
            <a:ext cx="179917" cy="1524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3200">
              <a:solidFill>
                <a:srgbClr val="FFFFFF"/>
              </a:solidFill>
              <a:ea typeface="ヒラギノ角ゴ Pro W3" pitchFamily="-96" charset="-128"/>
              <a:sym typeface="Arial" pitchFamily="34" charset="0"/>
            </a:endParaRPr>
          </a:p>
        </p:txBody>
      </p:sp>
      <p:sp>
        <p:nvSpPr>
          <p:cNvPr id="55308" name="Rectangle 52"/>
          <p:cNvSpPr>
            <a:spLocks noChangeArrowheads="1"/>
          </p:cNvSpPr>
          <p:nvPr/>
        </p:nvSpPr>
        <p:spPr bwMode="auto">
          <a:xfrm>
            <a:off x="1354668" y="2667006"/>
            <a:ext cx="179917" cy="1524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3200">
              <a:solidFill>
                <a:srgbClr val="FFFFFF"/>
              </a:solidFill>
              <a:ea typeface="ヒラギノ角ゴ Pro W3" pitchFamily="-96" charset="-128"/>
              <a:sym typeface="Arial" pitchFamily="34" charset="0"/>
            </a:endParaRPr>
          </a:p>
        </p:txBody>
      </p:sp>
      <p:sp>
        <p:nvSpPr>
          <p:cNvPr id="55309" name="Rectangle 53"/>
          <p:cNvSpPr>
            <a:spLocks noChangeArrowheads="1"/>
          </p:cNvSpPr>
          <p:nvPr/>
        </p:nvSpPr>
        <p:spPr bwMode="auto">
          <a:xfrm>
            <a:off x="2529435" y="2895604"/>
            <a:ext cx="179916" cy="1524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3200">
              <a:solidFill>
                <a:srgbClr val="FFFFFF"/>
              </a:solidFill>
              <a:ea typeface="ヒラギノ角ゴ Pro W3" pitchFamily="-96" charset="-128"/>
              <a:sym typeface="Arial" pitchFamily="34" charset="0"/>
            </a:endParaRPr>
          </a:p>
        </p:txBody>
      </p:sp>
      <p:sp>
        <p:nvSpPr>
          <p:cNvPr id="55310" name="Rectangle 54"/>
          <p:cNvSpPr>
            <a:spLocks noChangeArrowheads="1"/>
          </p:cNvSpPr>
          <p:nvPr/>
        </p:nvSpPr>
        <p:spPr bwMode="auto">
          <a:xfrm>
            <a:off x="3613167" y="4800600"/>
            <a:ext cx="179916" cy="1524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3200">
              <a:solidFill>
                <a:srgbClr val="FFFFFF"/>
              </a:solidFill>
              <a:ea typeface="ヒラギノ角ゴ Pro W3" pitchFamily="-96" charset="-128"/>
              <a:sym typeface="Arial" pitchFamily="34" charset="0"/>
            </a:endParaRPr>
          </a:p>
        </p:txBody>
      </p:sp>
      <p:sp>
        <p:nvSpPr>
          <p:cNvPr id="55311" name="Rectangle 55"/>
          <p:cNvSpPr>
            <a:spLocks noChangeArrowheads="1"/>
          </p:cNvSpPr>
          <p:nvPr/>
        </p:nvSpPr>
        <p:spPr bwMode="auto">
          <a:xfrm>
            <a:off x="11741167" y="5257803"/>
            <a:ext cx="179916" cy="1524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3200">
              <a:solidFill>
                <a:srgbClr val="FFFFFF"/>
              </a:solidFill>
              <a:ea typeface="ヒラギノ角ゴ Pro W3" pitchFamily="-96" charset="-128"/>
              <a:sym typeface="Arial" pitchFamily="34" charset="0"/>
            </a:endParaRPr>
          </a:p>
        </p:txBody>
      </p:sp>
      <p:sp>
        <p:nvSpPr>
          <p:cNvPr id="55312" name="Rectangle 56"/>
          <p:cNvSpPr>
            <a:spLocks noChangeArrowheads="1"/>
          </p:cNvSpPr>
          <p:nvPr/>
        </p:nvSpPr>
        <p:spPr bwMode="auto">
          <a:xfrm>
            <a:off x="10746381" y="5105402"/>
            <a:ext cx="182033" cy="1524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3200">
              <a:solidFill>
                <a:srgbClr val="FFFFFF"/>
              </a:solidFill>
              <a:ea typeface="ヒラギノ角ゴ Pro W3" pitchFamily="-96" charset="-128"/>
              <a:sym typeface="Arial" pitchFamily="34" charset="0"/>
            </a:endParaRPr>
          </a:p>
        </p:txBody>
      </p:sp>
      <p:sp>
        <p:nvSpPr>
          <p:cNvPr id="55313" name="Rectangle 57"/>
          <p:cNvSpPr>
            <a:spLocks noChangeArrowheads="1"/>
          </p:cNvSpPr>
          <p:nvPr/>
        </p:nvSpPr>
        <p:spPr bwMode="auto">
          <a:xfrm>
            <a:off x="3860800" y="4419600"/>
            <a:ext cx="179917" cy="1524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3200">
              <a:solidFill>
                <a:srgbClr val="FFFFFF"/>
              </a:solidFill>
              <a:ea typeface="ヒラギノ角ゴ Pro W3" pitchFamily="-96" charset="-128"/>
              <a:sym typeface="Arial" pitchFamily="34" charset="0"/>
            </a:endParaRPr>
          </a:p>
        </p:txBody>
      </p:sp>
      <p:sp>
        <p:nvSpPr>
          <p:cNvPr id="55314" name="Rectangle 58"/>
          <p:cNvSpPr>
            <a:spLocks noChangeArrowheads="1"/>
          </p:cNvSpPr>
          <p:nvPr/>
        </p:nvSpPr>
        <p:spPr bwMode="auto">
          <a:xfrm>
            <a:off x="4064001" y="4419611"/>
            <a:ext cx="722532" cy="27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61" tIns="45983" rIns="91961" bIns="45983">
            <a:spAutoFit/>
          </a:bodyPr>
          <a:lstStyle/>
          <a:p>
            <a:pPr defTabSz="913311" eaLnBrk="0" fontAlgn="base" hangingPunct="0">
              <a:spcBef>
                <a:spcPct val="0"/>
              </a:spcBef>
              <a:spcAft>
                <a:spcPct val="0"/>
              </a:spcAft>
            </a:pPr>
            <a:r>
              <a:rPr lang="en-US" sz="1200" dirty="0">
                <a:solidFill>
                  <a:prstClr val="black"/>
                </a:solidFill>
                <a:ea typeface="ヒラギノ角ゴ Pro W3" pitchFamily="-96" charset="-128"/>
                <a:sym typeface="Arial" pitchFamily="34" charset="0"/>
              </a:rPr>
              <a:t>TANGO</a:t>
            </a:r>
          </a:p>
        </p:txBody>
      </p:sp>
      <p:sp>
        <p:nvSpPr>
          <p:cNvPr id="55315" name="Rectangle 59"/>
          <p:cNvSpPr>
            <a:spLocks noChangeArrowheads="1"/>
          </p:cNvSpPr>
          <p:nvPr/>
        </p:nvSpPr>
        <p:spPr bwMode="auto">
          <a:xfrm>
            <a:off x="406405" y="914411"/>
            <a:ext cx="2235200" cy="46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dirty="0">
                <a:solidFill>
                  <a:prstClr val="black"/>
                </a:solidFill>
                <a:ea typeface="ヒラギノ角ゴ Pro W3" pitchFamily="-96" charset="-128"/>
                <a:sym typeface="Arial" pitchFamily="34" charset="0"/>
              </a:rPr>
              <a:t>Canadian VIGOUR Centre, University of Alberta Canada</a:t>
            </a:r>
          </a:p>
        </p:txBody>
      </p:sp>
      <p:sp>
        <p:nvSpPr>
          <p:cNvPr id="55316" name="Line 60"/>
          <p:cNvSpPr>
            <a:spLocks noChangeShapeType="1"/>
          </p:cNvSpPr>
          <p:nvPr/>
        </p:nvSpPr>
        <p:spPr bwMode="auto">
          <a:xfrm>
            <a:off x="1151478" y="1437610"/>
            <a:ext cx="293159" cy="11825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17" name="Rectangle 61"/>
          <p:cNvSpPr>
            <a:spLocks noChangeArrowheads="1"/>
          </p:cNvSpPr>
          <p:nvPr/>
        </p:nvSpPr>
        <p:spPr bwMode="auto">
          <a:xfrm>
            <a:off x="3149601" y="1295412"/>
            <a:ext cx="1930400" cy="64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a:solidFill>
                  <a:prstClr val="black"/>
                </a:solidFill>
                <a:ea typeface="ヒラギノ角ゴ Pro W3" pitchFamily="-96" charset="-128"/>
                <a:sym typeface="Arial" pitchFamily="34" charset="0"/>
              </a:rPr>
              <a:t>Duke Clinical Research Institute, Duke University, USA</a:t>
            </a:r>
          </a:p>
        </p:txBody>
      </p:sp>
      <p:sp>
        <p:nvSpPr>
          <p:cNvPr id="55318" name="Line 62"/>
          <p:cNvSpPr>
            <a:spLocks noChangeShapeType="1"/>
          </p:cNvSpPr>
          <p:nvPr/>
        </p:nvSpPr>
        <p:spPr bwMode="auto">
          <a:xfrm flipH="1">
            <a:off x="2743199" y="1668708"/>
            <a:ext cx="1297517" cy="11506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2400">
              <a:solidFill>
                <a:srgbClr val="FFFFFF"/>
              </a:solidFill>
              <a:ea typeface="ヒラギノ角ゴ Pro W3" pitchFamily="-96" charset="-128"/>
              <a:sym typeface="Arial" pitchFamily="34" charset="0"/>
            </a:endParaRPr>
          </a:p>
        </p:txBody>
      </p:sp>
      <p:sp>
        <p:nvSpPr>
          <p:cNvPr id="55319" name="Rectangle 63"/>
          <p:cNvSpPr>
            <a:spLocks noChangeArrowheads="1"/>
          </p:cNvSpPr>
          <p:nvPr/>
        </p:nvSpPr>
        <p:spPr bwMode="auto">
          <a:xfrm>
            <a:off x="711200" y="5145926"/>
            <a:ext cx="2032000" cy="64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dirty="0" err="1">
                <a:solidFill>
                  <a:prstClr val="black"/>
                </a:solidFill>
                <a:ea typeface="ヒラギノ角ゴ Pro W3" pitchFamily="-96" charset="-128"/>
                <a:sym typeface="Arial" pitchFamily="34" charset="0"/>
              </a:rPr>
              <a:t>Estudios</a:t>
            </a:r>
            <a:r>
              <a:rPr lang="en-US" sz="1200" dirty="0">
                <a:solidFill>
                  <a:prstClr val="black"/>
                </a:solidFill>
                <a:ea typeface="ヒラギノ角ゴ Pro W3" pitchFamily="-96" charset="-128"/>
                <a:sym typeface="Arial" pitchFamily="34" charset="0"/>
              </a:rPr>
              <a:t> </a:t>
            </a:r>
            <a:r>
              <a:rPr lang="en-US" sz="1200" dirty="0" err="1">
                <a:solidFill>
                  <a:prstClr val="black"/>
                </a:solidFill>
                <a:ea typeface="ヒラギノ角ゴ Pro W3" pitchFamily="-96" charset="-128"/>
                <a:sym typeface="Arial" pitchFamily="34" charset="0"/>
              </a:rPr>
              <a:t>Cardiologicos</a:t>
            </a:r>
            <a:r>
              <a:rPr lang="en-US" sz="1200" dirty="0">
                <a:solidFill>
                  <a:prstClr val="black"/>
                </a:solidFill>
                <a:ea typeface="ヒラギノ角ゴ Pro W3" pitchFamily="-96" charset="-128"/>
                <a:sym typeface="Arial" pitchFamily="34" charset="0"/>
              </a:rPr>
              <a:t> Latino America, Rosaria, Argentina</a:t>
            </a:r>
          </a:p>
        </p:txBody>
      </p:sp>
      <p:sp>
        <p:nvSpPr>
          <p:cNvPr id="55320" name="Line 64"/>
          <p:cNvSpPr>
            <a:spLocks noChangeShapeType="1"/>
          </p:cNvSpPr>
          <p:nvPr/>
        </p:nvSpPr>
        <p:spPr bwMode="auto">
          <a:xfrm flipV="1">
            <a:off x="1930400" y="4953000"/>
            <a:ext cx="1524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21" name="Rectangle 65"/>
          <p:cNvSpPr>
            <a:spLocks noChangeArrowheads="1"/>
          </p:cNvSpPr>
          <p:nvPr/>
        </p:nvSpPr>
        <p:spPr bwMode="auto">
          <a:xfrm>
            <a:off x="6891867" y="1206511"/>
            <a:ext cx="2336800" cy="46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a:solidFill>
                  <a:prstClr val="black"/>
                </a:solidFill>
                <a:ea typeface="ヒラギノ角ゴ Pro W3" pitchFamily="-96" charset="-128"/>
                <a:sym typeface="Arial" pitchFamily="34" charset="0"/>
              </a:rPr>
              <a:t>Leuven Coordinating Centre, University of Leuven, Belgium</a:t>
            </a:r>
          </a:p>
        </p:txBody>
      </p:sp>
      <p:sp>
        <p:nvSpPr>
          <p:cNvPr id="55322" name="Line 66"/>
          <p:cNvSpPr>
            <a:spLocks noChangeShapeType="1"/>
          </p:cNvSpPr>
          <p:nvPr/>
        </p:nvSpPr>
        <p:spPr bwMode="auto">
          <a:xfrm flipH="1">
            <a:off x="6339466" y="1892304"/>
            <a:ext cx="1178983" cy="722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23" name="Rectangle 67"/>
          <p:cNvSpPr>
            <a:spLocks noChangeArrowheads="1"/>
          </p:cNvSpPr>
          <p:nvPr/>
        </p:nvSpPr>
        <p:spPr bwMode="auto">
          <a:xfrm>
            <a:off x="7416800" y="5214029"/>
            <a:ext cx="2133600" cy="46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dirty="0">
                <a:solidFill>
                  <a:prstClr val="black"/>
                </a:solidFill>
                <a:ea typeface="ヒラギノ角ゴ Pro W3" pitchFamily="-96" charset="-128"/>
                <a:sym typeface="Arial" pitchFamily="34" charset="0"/>
              </a:rPr>
              <a:t>Flinders Coordinating Centre, Adelaide, Australia</a:t>
            </a:r>
          </a:p>
        </p:txBody>
      </p:sp>
      <p:sp>
        <p:nvSpPr>
          <p:cNvPr id="55324" name="Line 68"/>
          <p:cNvSpPr>
            <a:spLocks noChangeShapeType="1"/>
          </p:cNvSpPr>
          <p:nvPr/>
        </p:nvSpPr>
        <p:spPr bwMode="auto">
          <a:xfrm flipV="1">
            <a:off x="9448807" y="5334001"/>
            <a:ext cx="1117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25" name="Rectangle 69"/>
          <p:cNvSpPr>
            <a:spLocks noChangeArrowheads="1"/>
          </p:cNvSpPr>
          <p:nvPr/>
        </p:nvSpPr>
        <p:spPr bwMode="auto">
          <a:xfrm>
            <a:off x="9245600" y="1166826"/>
            <a:ext cx="2946400" cy="64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a:solidFill>
                  <a:prstClr val="black"/>
                </a:solidFill>
                <a:ea typeface="ヒラギノ角ゴ Pro W3" pitchFamily="-96" charset="-128"/>
                <a:sym typeface="Arial" pitchFamily="34" charset="0"/>
              </a:rPr>
              <a:t>National Health &amp; Medical Research Council - Clinical Trials Centre, University of Sydney, Australia</a:t>
            </a:r>
          </a:p>
        </p:txBody>
      </p:sp>
      <p:sp>
        <p:nvSpPr>
          <p:cNvPr id="55326" name="Line 70"/>
          <p:cNvSpPr>
            <a:spLocks noChangeShapeType="1"/>
          </p:cNvSpPr>
          <p:nvPr/>
        </p:nvSpPr>
        <p:spPr bwMode="auto">
          <a:xfrm flipH="1">
            <a:off x="11194145" y="1745376"/>
            <a:ext cx="4083" cy="3174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27" name="Rectangle 71"/>
          <p:cNvSpPr>
            <a:spLocks noChangeArrowheads="1"/>
          </p:cNvSpPr>
          <p:nvPr/>
        </p:nvSpPr>
        <p:spPr bwMode="auto">
          <a:xfrm>
            <a:off x="8128008" y="6019881"/>
            <a:ext cx="3251200" cy="46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dirty="0" err="1">
                <a:solidFill>
                  <a:prstClr val="black"/>
                </a:solidFill>
                <a:ea typeface="ヒラギノ角ゴ Pro W3" pitchFamily="-96" charset="-128"/>
                <a:sym typeface="Arial" pitchFamily="34" charset="0"/>
              </a:rPr>
              <a:t>Greenlane</a:t>
            </a:r>
            <a:r>
              <a:rPr lang="en-US" sz="1200" dirty="0">
                <a:solidFill>
                  <a:prstClr val="black"/>
                </a:solidFill>
                <a:ea typeface="ヒラギノ角ゴ Pro W3" pitchFamily="-96" charset="-128"/>
                <a:sym typeface="Arial" pitchFamily="34" charset="0"/>
              </a:rPr>
              <a:t> Coordinating Centre, Auckland, New Zealand</a:t>
            </a:r>
          </a:p>
        </p:txBody>
      </p:sp>
      <p:sp>
        <p:nvSpPr>
          <p:cNvPr id="55328" name="Line 72"/>
          <p:cNvSpPr>
            <a:spLocks noChangeShapeType="1"/>
          </p:cNvSpPr>
          <p:nvPr/>
        </p:nvSpPr>
        <p:spPr bwMode="auto">
          <a:xfrm flipV="1">
            <a:off x="10566400" y="5486402"/>
            <a:ext cx="1016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2400">
              <a:solidFill>
                <a:prstClr val="black"/>
              </a:solidFill>
              <a:ea typeface="ヒラギノ角ゴ Pro W3" pitchFamily="-96" charset="-128"/>
              <a:sym typeface="Arial" pitchFamily="34" charset="0"/>
            </a:endParaRPr>
          </a:p>
        </p:txBody>
      </p:sp>
      <p:sp>
        <p:nvSpPr>
          <p:cNvPr id="55329" name="Rectangle 73"/>
          <p:cNvSpPr>
            <a:spLocks noChangeArrowheads="1"/>
          </p:cNvSpPr>
          <p:nvPr/>
        </p:nvSpPr>
        <p:spPr bwMode="auto">
          <a:xfrm>
            <a:off x="4267205" y="5324477"/>
            <a:ext cx="2235200" cy="64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dirty="0">
                <a:solidFill>
                  <a:prstClr val="black"/>
                </a:solidFill>
                <a:ea typeface="ヒラギノ角ゴ Pro W3" pitchFamily="-96" charset="-128"/>
                <a:sym typeface="Arial" pitchFamily="34" charset="0"/>
              </a:rPr>
              <a:t>Trials Argentine Group </a:t>
            </a:r>
            <a:r>
              <a:rPr lang="en-US" sz="1200" dirty="0" err="1">
                <a:solidFill>
                  <a:prstClr val="black"/>
                </a:solidFill>
                <a:ea typeface="ヒラギノ角ゴ Pro W3" pitchFamily="-96" charset="-128"/>
                <a:sym typeface="Arial" pitchFamily="34" charset="0"/>
              </a:rPr>
              <a:t>Organisation</a:t>
            </a:r>
            <a:r>
              <a:rPr lang="en-US" sz="1200" dirty="0">
                <a:solidFill>
                  <a:prstClr val="black"/>
                </a:solidFill>
                <a:ea typeface="ヒラギノ角ゴ Pro W3" pitchFamily="-96" charset="-128"/>
                <a:sym typeface="Arial" pitchFamily="34" charset="0"/>
              </a:rPr>
              <a:t>, Buenos Aries, Argentina</a:t>
            </a:r>
          </a:p>
        </p:txBody>
      </p:sp>
      <p:sp>
        <p:nvSpPr>
          <p:cNvPr id="55330" name="Line 74"/>
          <p:cNvSpPr>
            <a:spLocks noChangeShapeType="1"/>
          </p:cNvSpPr>
          <p:nvPr/>
        </p:nvSpPr>
        <p:spPr bwMode="auto">
          <a:xfrm flipH="1" flipV="1">
            <a:off x="4064003" y="4558376"/>
            <a:ext cx="1218292" cy="8026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2400">
              <a:solidFill>
                <a:srgbClr val="FFFFFF"/>
              </a:solidFill>
              <a:ea typeface="ヒラギノ角ゴ Pro W3" pitchFamily="-96" charset="-128"/>
              <a:sym typeface="Arial" pitchFamily="34" charset="0"/>
            </a:endParaRPr>
          </a:p>
        </p:txBody>
      </p:sp>
      <p:sp>
        <p:nvSpPr>
          <p:cNvPr id="55331" name="Text Box 75"/>
          <p:cNvSpPr txBox="1">
            <a:spLocks noChangeArrowheads="1"/>
          </p:cNvSpPr>
          <p:nvPr/>
        </p:nvSpPr>
        <p:spPr bwMode="auto">
          <a:xfrm>
            <a:off x="609614" y="205608"/>
            <a:ext cx="5278967" cy="58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6" tIns="45665" rIns="91326" bIns="45665">
            <a:spAutoFit/>
          </a:bodyPr>
          <a:lstStyle>
            <a:lvl1pPr eaLnBrk="0" hangingPunct="0">
              <a:defRPr sz="2400">
                <a:solidFill>
                  <a:srgbClr val="FFFFFF"/>
                </a:solidFill>
                <a:latin typeface="Arial" pitchFamily="34" charset="0"/>
                <a:ea typeface="ヒラギノ角ゴ Pro W3" pitchFamily="-96" charset="-128"/>
                <a:sym typeface="Arial" pitchFamily="34" charset="0"/>
              </a:defRPr>
            </a:lvl1pPr>
            <a:lvl2pPr marL="742950" indent="-285750" eaLnBrk="0" hangingPunct="0">
              <a:defRPr sz="2400">
                <a:solidFill>
                  <a:srgbClr val="FFFFFF"/>
                </a:solidFill>
                <a:latin typeface="Arial" pitchFamily="34" charset="0"/>
                <a:ea typeface="ヒラギノ角ゴ Pro W3" pitchFamily="-96" charset="-128"/>
                <a:sym typeface="Arial" pitchFamily="34" charset="0"/>
              </a:defRPr>
            </a:lvl2pPr>
            <a:lvl3pPr marL="1143000" indent="-228600" eaLnBrk="0" hangingPunct="0">
              <a:defRPr sz="2400">
                <a:solidFill>
                  <a:srgbClr val="FFFFFF"/>
                </a:solidFill>
                <a:latin typeface="Arial" pitchFamily="34" charset="0"/>
                <a:ea typeface="ヒラギノ角ゴ Pro W3" pitchFamily="-96" charset="-128"/>
                <a:sym typeface="Arial" pitchFamily="34" charset="0"/>
              </a:defRPr>
            </a:lvl3pPr>
            <a:lvl4pPr marL="1600200" indent="-228600" eaLnBrk="0" hangingPunct="0">
              <a:defRPr sz="2400">
                <a:solidFill>
                  <a:srgbClr val="FFFFFF"/>
                </a:solidFill>
                <a:latin typeface="Arial" pitchFamily="34" charset="0"/>
                <a:ea typeface="ヒラギノ角ゴ Pro W3" pitchFamily="-96" charset="-128"/>
                <a:sym typeface="Arial" pitchFamily="34" charset="0"/>
              </a:defRPr>
            </a:lvl4pPr>
            <a:lvl5pPr marL="2057400" indent="-228600" eaLnBrk="0" hangingPunct="0">
              <a:defRPr sz="2400">
                <a:solidFill>
                  <a:srgbClr val="FFFFFF"/>
                </a:solidFill>
                <a:latin typeface="Arial" pitchFamily="34" charset="0"/>
                <a:ea typeface="ヒラギノ角ゴ Pro W3" pitchFamily="-96" charset="-128"/>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 W3" pitchFamily="-96" charset="-128"/>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 W3" pitchFamily="-96" charset="-128"/>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 W3" pitchFamily="-96" charset="-128"/>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 W3" pitchFamily="-96" charset="-128"/>
                <a:sym typeface="Arial" pitchFamily="34" charset="0"/>
              </a:defRPr>
            </a:lvl9pPr>
          </a:lstStyle>
          <a:p>
            <a:pPr defTabSz="913311" eaLnBrk="1" fontAlgn="base" hangingPunct="1">
              <a:spcBef>
                <a:spcPct val="50000"/>
              </a:spcBef>
              <a:spcAft>
                <a:spcPct val="0"/>
              </a:spcAft>
            </a:pPr>
            <a:r>
              <a:rPr lang="en-AU" sz="3200" b="1" dirty="0">
                <a:solidFill>
                  <a:prstClr val="black"/>
                </a:solidFill>
              </a:rPr>
              <a:t>VIGOUR Centres</a:t>
            </a:r>
          </a:p>
        </p:txBody>
      </p:sp>
      <p:pic>
        <p:nvPicPr>
          <p:cNvPr id="55332"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5948366"/>
            <a:ext cx="12192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5333" name="Rectangle 51"/>
          <p:cNvSpPr>
            <a:spLocks noChangeArrowheads="1"/>
          </p:cNvSpPr>
          <p:nvPr/>
        </p:nvSpPr>
        <p:spPr bwMode="auto">
          <a:xfrm>
            <a:off x="6248400" y="2171700"/>
            <a:ext cx="179917" cy="1524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3200">
              <a:solidFill>
                <a:srgbClr val="FFFFFF"/>
              </a:solidFill>
              <a:ea typeface="ヒラギノ角ゴ Pro W3" pitchFamily="-96" charset="-128"/>
              <a:sym typeface="Arial" pitchFamily="34" charset="0"/>
            </a:endParaRPr>
          </a:p>
        </p:txBody>
      </p:sp>
      <p:sp>
        <p:nvSpPr>
          <p:cNvPr id="55334" name="Line 66"/>
          <p:cNvSpPr>
            <a:spLocks noChangeShapeType="1"/>
          </p:cNvSpPr>
          <p:nvPr/>
        </p:nvSpPr>
        <p:spPr bwMode="auto">
          <a:xfrm flipH="1">
            <a:off x="6405077" y="728901"/>
            <a:ext cx="689999" cy="1403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5665" rIns="91326" bIns="45665" anchor="ctr"/>
          <a:lstStyle/>
          <a:p>
            <a:pPr defTabSz="913311" fontAlgn="base">
              <a:spcBef>
                <a:spcPct val="0"/>
              </a:spcBef>
              <a:spcAft>
                <a:spcPct val="0"/>
              </a:spcAft>
            </a:pPr>
            <a:endParaRPr lang="en-AU" sz="2400">
              <a:solidFill>
                <a:srgbClr val="FFFFFF"/>
              </a:solidFill>
              <a:ea typeface="ヒラギノ角ゴ Pro W3" pitchFamily="-96" charset="-128"/>
              <a:sym typeface="Arial" pitchFamily="34" charset="0"/>
            </a:endParaRPr>
          </a:p>
        </p:txBody>
      </p:sp>
      <p:sp>
        <p:nvSpPr>
          <p:cNvPr id="55335" name="Rectangle 61"/>
          <p:cNvSpPr>
            <a:spLocks noChangeArrowheads="1"/>
          </p:cNvSpPr>
          <p:nvPr/>
        </p:nvSpPr>
        <p:spPr bwMode="auto">
          <a:xfrm>
            <a:off x="6197604" y="266705"/>
            <a:ext cx="2438400" cy="46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1" tIns="45983" rIns="91961" bIns="45983">
            <a:spAutoFit/>
          </a:bodyPr>
          <a:lstStyle/>
          <a:p>
            <a:pPr defTabSz="913311" eaLnBrk="0" fontAlgn="base" hangingPunct="0">
              <a:spcBef>
                <a:spcPct val="0"/>
              </a:spcBef>
              <a:spcAft>
                <a:spcPct val="0"/>
              </a:spcAft>
            </a:pPr>
            <a:r>
              <a:rPr lang="en-US" sz="1200" dirty="0">
                <a:solidFill>
                  <a:prstClr val="black"/>
                </a:solidFill>
                <a:ea typeface="ヒラギノ角ゴ Pro W3" pitchFamily="-96" charset="-128"/>
                <a:sym typeface="Arial" pitchFamily="34" charset="0"/>
              </a:rPr>
              <a:t>Uppsala Clinical Research Centre Uppsala ,Sweden</a:t>
            </a:r>
          </a:p>
        </p:txBody>
      </p:sp>
      <p:sp>
        <p:nvSpPr>
          <p:cNvPr id="55336" name="Rectangle 43"/>
          <p:cNvSpPr>
            <a:spLocks noChangeArrowheads="1"/>
          </p:cNvSpPr>
          <p:nvPr/>
        </p:nvSpPr>
        <p:spPr bwMode="auto">
          <a:xfrm>
            <a:off x="6012560" y="1818851"/>
            <a:ext cx="517540" cy="2775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61" tIns="45983" rIns="91961" bIns="45983">
            <a:spAutoFit/>
          </a:bodyPr>
          <a:lstStyle/>
          <a:p>
            <a:pPr defTabSz="913311" eaLnBrk="0" fontAlgn="base" hangingPunct="0">
              <a:spcBef>
                <a:spcPct val="0"/>
              </a:spcBef>
              <a:spcAft>
                <a:spcPct val="0"/>
              </a:spcAft>
            </a:pPr>
            <a:r>
              <a:rPr lang="en-US" sz="1200" dirty="0">
                <a:solidFill>
                  <a:prstClr val="black"/>
                </a:solidFill>
                <a:ea typeface="ヒラギノ角ゴ Pro W3" pitchFamily="-96" charset="-128"/>
                <a:sym typeface="Arial" pitchFamily="34" charset="0"/>
              </a:rPr>
              <a:t>UCR</a:t>
            </a:r>
          </a:p>
        </p:txBody>
      </p:sp>
    </p:spTree>
    <p:extLst>
      <p:ext uri="{BB962C8B-B14F-4D97-AF65-F5344CB8AC3E}">
        <p14:creationId xmlns:p14="http://schemas.microsoft.com/office/powerpoint/2010/main" val="197186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Z Master Slides">
  <a:themeElements>
    <a:clrScheme name="Custom 28">
      <a:dk1>
        <a:srgbClr val="000000"/>
      </a:dk1>
      <a:lt1>
        <a:srgbClr val="FFFFFF"/>
      </a:lt1>
      <a:dk2>
        <a:srgbClr val="830051"/>
      </a:dk2>
      <a:lt2>
        <a:srgbClr val="F0AB00"/>
      </a:lt2>
      <a:accent1>
        <a:srgbClr val="830051"/>
      </a:accent1>
      <a:accent2>
        <a:srgbClr val="003865"/>
      </a:accent2>
      <a:accent3>
        <a:srgbClr val="0070CB"/>
      </a:accent3>
      <a:accent4>
        <a:srgbClr val="D0006F"/>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Slide Templat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2_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28600" indent="-228600">
          <a:lnSpc>
            <a:spcPct val="90000"/>
          </a:lnSpc>
          <a:spcBef>
            <a:spcPts val="1200"/>
          </a:spcBef>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3_Slide Templat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4_Slide Templat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3_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28600" indent="-228600">
          <a:lnSpc>
            <a:spcPct val="90000"/>
          </a:lnSpc>
          <a:spcBef>
            <a:spcPts val="1200"/>
          </a:spcBef>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2_FORXIGA Scientific Narratives Companion">
  <a:themeElements>
    <a:clrScheme name="Custom 49">
      <a:dk1>
        <a:srgbClr val="000000"/>
      </a:dk1>
      <a:lt1>
        <a:srgbClr val="FFFFFF"/>
      </a:lt1>
      <a:dk2>
        <a:srgbClr val="42ACDB"/>
      </a:dk2>
      <a:lt2>
        <a:srgbClr val="000000"/>
      </a:lt2>
      <a:accent1>
        <a:srgbClr val="003865"/>
      </a:accent1>
      <a:accent2>
        <a:srgbClr val="E8920C"/>
      </a:accent2>
      <a:accent3>
        <a:srgbClr val="A50021"/>
      </a:accent3>
      <a:accent4>
        <a:srgbClr val="6413E8"/>
      </a:accent4>
      <a:accent5>
        <a:srgbClr val="339966"/>
      </a:accent5>
      <a:accent6>
        <a:srgbClr val="6666FF"/>
      </a:accent6>
      <a:hlink>
        <a:srgbClr val="003366"/>
      </a:hlink>
      <a:folHlink>
        <a:srgbClr val="336699"/>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err="1" smtClean="0">
            <a:ln>
              <a:noFill/>
            </a:ln>
            <a:solidFill>
              <a:schemeClr val="bg1"/>
            </a:solidFill>
            <a:effectLst/>
            <a:latin typeface="Arial" charset="0"/>
          </a:defRPr>
        </a:defPPr>
      </a:lstStyle>
    </a:spDef>
    <a:lnDef>
      <a:spPr bwMode="auto">
        <a:solidFill>
          <a:schemeClr val="accent1"/>
        </a:solidFill>
        <a:ln w="28575" cap="flat" cmpd="sng" algn="ctr">
          <a:solidFill>
            <a:schemeClr val="tx1"/>
          </a:solidFill>
          <a:prstDash val="solid"/>
          <a:miter lim="800000"/>
          <a:headEnd type="none" w="med" len="med"/>
          <a:tailEnd type="none" w="med" len="med"/>
        </a:ln>
        <a:effectLst/>
      </a:spPr>
      <a:bodyPr/>
      <a:lstStyle/>
    </a:lnDef>
  </a:objectDefaults>
  <a:extraClrSchemeLst>
    <a:extraClrScheme>
      <a:clrScheme name="Blank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4B306A"/>
        </a:hlink>
        <a:folHlink>
          <a:srgbClr val="C7C2B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2_97-028">
  <a:themeElements>
    <a:clrScheme name="">
      <a:dk1>
        <a:srgbClr val="081D58"/>
      </a:dk1>
      <a:lt1>
        <a:srgbClr val="FFFFFF"/>
      </a:lt1>
      <a:dk2>
        <a:srgbClr val="0430B5"/>
      </a:dk2>
      <a:lt2>
        <a:srgbClr val="FBD101"/>
      </a:lt2>
      <a:accent1>
        <a:srgbClr val="C0FEF9"/>
      </a:accent1>
      <a:accent2>
        <a:srgbClr val="92FF51"/>
      </a:accent2>
      <a:accent3>
        <a:srgbClr val="AAADD7"/>
      </a:accent3>
      <a:accent4>
        <a:srgbClr val="DADADA"/>
      </a:accent4>
      <a:accent5>
        <a:srgbClr val="DCFEFB"/>
      </a:accent5>
      <a:accent6>
        <a:srgbClr val="84E749"/>
      </a:accent6>
      <a:hlink>
        <a:srgbClr val="FE9B03"/>
      </a:hlink>
      <a:folHlink>
        <a:srgbClr val="121212"/>
      </a:folHlink>
    </a:clrScheme>
    <a:fontScheme name="97-028">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E2477"/>
        </a:soli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rgbClr val="2E2477"/>
        </a:soli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97-02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7-02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7-02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7-02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7-02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7-02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7-02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97-028">
  <a:themeElements>
    <a:clrScheme name="">
      <a:dk1>
        <a:srgbClr val="081D58"/>
      </a:dk1>
      <a:lt1>
        <a:srgbClr val="FFFFFF"/>
      </a:lt1>
      <a:dk2>
        <a:srgbClr val="0430B5"/>
      </a:dk2>
      <a:lt2>
        <a:srgbClr val="FBD101"/>
      </a:lt2>
      <a:accent1>
        <a:srgbClr val="C0FEF9"/>
      </a:accent1>
      <a:accent2>
        <a:srgbClr val="92FF51"/>
      </a:accent2>
      <a:accent3>
        <a:srgbClr val="AAADD7"/>
      </a:accent3>
      <a:accent4>
        <a:srgbClr val="DADADA"/>
      </a:accent4>
      <a:accent5>
        <a:srgbClr val="DCFEFB"/>
      </a:accent5>
      <a:accent6>
        <a:srgbClr val="84E749"/>
      </a:accent6>
      <a:hlink>
        <a:srgbClr val="FE9B03"/>
      </a:hlink>
      <a:folHlink>
        <a:srgbClr val="121212"/>
      </a:folHlink>
    </a:clrScheme>
    <a:fontScheme name="97-02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7-02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7-02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7-02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7-02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7-02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7-02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7-02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a:solidFill>
            <a:schemeClr val="tx1">
              <a:lumMod val="75000"/>
              <a:lumOff val="25000"/>
            </a:schemeClr>
          </a:solidFill>
          <a:prstDash val="solid"/>
          <a:round/>
          <a:headEnd/>
          <a:tailEnd/>
        </a:ln>
      </a:spPr>
      <a:bodyPr vert="horz" wrap="square" lIns="91440" tIns="45720" rIns="91440" bIns="45720" numCol="1" anchor="t" anchorCtr="0" compatLnSpc="1">
        <a:prstTxWarp prst="textNoShape">
          <a:avLst/>
        </a:prstTxWarp>
      </a:bodyPr>
      <a:lstStyle>
        <a:defPPr eaLnBrk="1" fontAlgn="auto" hangingPunct="1">
          <a:spcBef>
            <a:spcPts val="0"/>
          </a:spcBef>
          <a:spcAft>
            <a:spcPts val="0"/>
          </a:spcAft>
          <a:defRPr sz="4400">
            <a:solidFill>
              <a:schemeClr val="tx1">
                <a:lumMod val="75000"/>
                <a:lumOff val="25000"/>
              </a:schemeClr>
            </a:solidFill>
            <a:latin typeface="Arial" panose="020B0604020202020204" pitchFamily="34" charset="0"/>
            <a:cs typeface="Arial" panose="020B0604020202020204" pitchFamily="34" charset="0"/>
          </a:defRPr>
        </a:defPPr>
      </a:lstStyle>
    </a:spDef>
  </a:objectDefaults>
  <a:extraClrSchemeLst/>
</a:theme>
</file>

<file path=ppt/theme/theme2.xml><?xml version="1.0" encoding="utf-8"?>
<a:theme xmlns:a="http://schemas.openxmlformats.org/drawingml/2006/main" name="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28600" indent="-228600">
          <a:lnSpc>
            <a:spcPct val="90000"/>
          </a:lnSpc>
          <a:spcBef>
            <a:spcPts val="1200"/>
          </a:spcBef>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6_FIELD">
  <a:themeElements>
    <a:clrScheme name="">
      <a:dk1>
        <a:srgbClr val="C1CEFF"/>
      </a:dk1>
      <a:lt1>
        <a:srgbClr val="FFFFFF"/>
      </a:lt1>
      <a:dk2>
        <a:srgbClr val="081D58"/>
      </a:dk2>
      <a:lt2>
        <a:srgbClr val="FAFD00"/>
      </a:lt2>
      <a:accent1>
        <a:srgbClr val="DBFFB8"/>
      </a:accent1>
      <a:accent2>
        <a:srgbClr val="FC0128"/>
      </a:accent2>
      <a:accent3>
        <a:srgbClr val="AAABB4"/>
      </a:accent3>
      <a:accent4>
        <a:srgbClr val="DADADA"/>
      </a:accent4>
      <a:accent5>
        <a:srgbClr val="EAFFD8"/>
      </a:accent5>
      <a:accent6>
        <a:srgbClr val="E40123"/>
      </a:accent6>
      <a:hlink>
        <a:srgbClr val="FE9F5B"/>
      </a:hlink>
      <a:folHlink>
        <a:srgbClr val="C1CEFF"/>
      </a:folHlink>
    </a:clrScheme>
    <a:fontScheme name="25_FIEL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FIEL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5_FIEL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5_FIEL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5_FIEL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_FIEL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5_FIEL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5_FIEL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Office Theme">
  <a:themeElements>
    <a:clrScheme name="Custom 10">
      <a:dk1>
        <a:srgbClr val="C08C0E"/>
      </a:dk1>
      <a:lt1>
        <a:srgbClr val="1B1F41"/>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Slide Templat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RF_2006_background">
  <a:themeElements>
    <a:clrScheme name="CRF_2006_background 9">
      <a:dk1>
        <a:srgbClr val="000000"/>
      </a:dk1>
      <a:lt1>
        <a:srgbClr val="FFFFFF"/>
      </a:lt1>
      <a:dk2>
        <a:srgbClr val="28356B"/>
      </a:dk2>
      <a:lt2>
        <a:srgbClr val="4D4D4D"/>
      </a:lt2>
      <a:accent1>
        <a:srgbClr val="992920"/>
      </a:accent1>
      <a:accent2>
        <a:srgbClr val="438BB0"/>
      </a:accent2>
      <a:accent3>
        <a:srgbClr val="FFFFFF"/>
      </a:accent3>
      <a:accent4>
        <a:srgbClr val="000000"/>
      </a:accent4>
      <a:accent5>
        <a:srgbClr val="CAACAB"/>
      </a:accent5>
      <a:accent6>
        <a:srgbClr val="3C7D9F"/>
      </a:accent6>
      <a:hlink>
        <a:srgbClr val="D1C24F"/>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9">
        <a:dk1>
          <a:srgbClr val="000000"/>
        </a:dk1>
        <a:lt1>
          <a:srgbClr val="FFFFFF"/>
        </a:lt1>
        <a:dk2>
          <a:srgbClr val="28356B"/>
        </a:dk2>
        <a:lt2>
          <a:srgbClr val="4D4D4D"/>
        </a:lt2>
        <a:accent1>
          <a:srgbClr val="992920"/>
        </a:accent1>
        <a:accent2>
          <a:srgbClr val="438BB0"/>
        </a:accent2>
        <a:accent3>
          <a:srgbClr val="FFFFFF"/>
        </a:accent3>
        <a:accent4>
          <a:srgbClr val="000000"/>
        </a:accent4>
        <a:accent5>
          <a:srgbClr val="CAACAB"/>
        </a:accent5>
        <a:accent6>
          <a:srgbClr val="3C7D9F"/>
        </a:accent6>
        <a:hlink>
          <a:srgbClr val="D1C24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SAVOR Template_8 6 13">
  <a:themeElements>
    <a:clrScheme name="Custom 236">
      <a:dk1>
        <a:srgbClr val="224586"/>
      </a:dk1>
      <a:lt1>
        <a:srgbClr val="FFFFFF"/>
      </a:lt1>
      <a:dk2>
        <a:srgbClr val="3F3F3F"/>
      </a:dk2>
      <a:lt2>
        <a:srgbClr val="FFFFFF"/>
      </a:lt2>
      <a:accent1>
        <a:srgbClr val="FFC000"/>
      </a:accent1>
      <a:accent2>
        <a:srgbClr val="99D8FF"/>
      </a:accent2>
      <a:accent3>
        <a:srgbClr val="CBD3E0"/>
      </a:accent3>
      <a:accent4>
        <a:srgbClr val="7163CA"/>
      </a:accent4>
      <a:accent5>
        <a:srgbClr val="800000"/>
      </a:accent5>
      <a:accent6>
        <a:srgbClr val="9BD8FF"/>
      </a:accent6>
      <a:hlink>
        <a:srgbClr val="0096F2"/>
      </a:hlink>
      <a:folHlink>
        <a:srgbClr val="E6AC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D4B437A4-A9CF-4D1F-ADCE-993FC96AAEB1}"/>
    </a:ext>
  </a:extLst>
</a:theme>
</file>

<file path=ppt/theme/theme8.xml><?xml version="1.0" encoding="utf-8"?>
<a:theme xmlns:a="http://schemas.openxmlformats.org/drawingml/2006/main" name="4:3 CANVAS Program Template">
  <a:themeElements>
    <a:clrScheme name="CANVAS V2">
      <a:dk1>
        <a:srgbClr val="00427A"/>
      </a:dk1>
      <a:lt1>
        <a:srgbClr val="FFFFFF"/>
      </a:lt1>
      <a:dk2>
        <a:srgbClr val="4B5264"/>
      </a:dk2>
      <a:lt2>
        <a:srgbClr val="FFFFFF"/>
      </a:lt2>
      <a:accent1>
        <a:srgbClr val="78BE20"/>
      </a:accent1>
      <a:accent2>
        <a:srgbClr val="00A3E0"/>
      </a:accent2>
      <a:accent3>
        <a:srgbClr val="002F6C"/>
      </a:accent3>
      <a:accent4>
        <a:srgbClr val="E57100"/>
      </a:accent4>
      <a:accent5>
        <a:srgbClr val="5385BB"/>
      </a:accent5>
      <a:accent6>
        <a:srgbClr val="007DB6"/>
      </a:accent6>
      <a:hlink>
        <a:srgbClr val="003565"/>
      </a:hlink>
      <a:folHlink>
        <a:srgbClr val="70A4D8"/>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505050"/>
        </a:dk1>
        <a:lt1>
          <a:srgbClr val="FFFFFF"/>
        </a:lt1>
        <a:dk2>
          <a:srgbClr val="BFE18D"/>
        </a:dk2>
        <a:lt2>
          <a:srgbClr val="7FC31C"/>
        </a:lt2>
        <a:accent1>
          <a:srgbClr val="09357A"/>
        </a:accent1>
        <a:accent2>
          <a:srgbClr val="2A8EBF"/>
        </a:accent2>
        <a:accent3>
          <a:srgbClr val="FFFFFF"/>
        </a:accent3>
        <a:accent4>
          <a:srgbClr val="434343"/>
        </a:accent4>
        <a:accent5>
          <a:srgbClr val="AAAEBE"/>
        </a:accent5>
        <a:accent6>
          <a:srgbClr val="2580AD"/>
        </a:accent6>
        <a:hlink>
          <a:srgbClr val="93C5DF"/>
        </a:hlink>
        <a:folHlink>
          <a:srgbClr val="237D2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lide Templat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13293</TotalTime>
  <Words>785</Words>
  <Application>Microsoft Office PowerPoint</Application>
  <PresentationFormat>Custom</PresentationFormat>
  <Paragraphs>266</Paragraphs>
  <Slides>26</Slides>
  <Notes>7</Notes>
  <HiddenSlides>1</HiddenSlides>
  <MMClips>0</MMClips>
  <ScaleCrop>false</ScaleCrop>
  <HeadingPairs>
    <vt:vector size="6" baseType="variant">
      <vt:variant>
        <vt:lpstr>Theme</vt:lpstr>
      </vt:variant>
      <vt:variant>
        <vt:i4>22</vt:i4>
      </vt:variant>
      <vt:variant>
        <vt:lpstr>Embedded OLE Servers</vt:lpstr>
      </vt:variant>
      <vt:variant>
        <vt:i4>2</vt:i4>
      </vt:variant>
      <vt:variant>
        <vt:lpstr>Slide Titles</vt:lpstr>
      </vt:variant>
      <vt:variant>
        <vt:i4>26</vt:i4>
      </vt:variant>
    </vt:vector>
  </HeadingPairs>
  <TitlesOfParts>
    <vt:vector size="50" baseType="lpstr">
      <vt:lpstr>1_AZ Master Slides</vt:lpstr>
      <vt:lpstr>Product</vt:lpstr>
      <vt:lpstr>1_Product</vt:lpstr>
      <vt:lpstr>Slide Template</vt:lpstr>
      <vt:lpstr>CRF_2006_background</vt:lpstr>
      <vt:lpstr>6_SAVOR Template_8 6 13</vt:lpstr>
      <vt:lpstr>AZ General Master Slide Options</vt:lpstr>
      <vt:lpstr>4:3 CANVAS Program Template</vt:lpstr>
      <vt:lpstr>1_Slide Template</vt:lpstr>
      <vt:lpstr>2_Slide Template</vt:lpstr>
      <vt:lpstr>2_Product</vt:lpstr>
      <vt:lpstr>3_Slide Template</vt:lpstr>
      <vt:lpstr>4_Slide Template</vt:lpstr>
      <vt:lpstr>3_Product</vt:lpstr>
      <vt:lpstr>2_FORXIGA Scientific Narratives Companion</vt:lpstr>
      <vt:lpstr>1_Office Theme</vt:lpstr>
      <vt:lpstr>2_97-028</vt:lpstr>
      <vt:lpstr>3_97-028</vt:lpstr>
      <vt:lpstr>option 1</vt:lpstr>
      <vt:lpstr>Office Theme</vt:lpstr>
      <vt:lpstr>26_FIELD</vt:lpstr>
      <vt:lpstr>2_Office Theme</vt:lpstr>
      <vt:lpstr>CorelDRAW!</vt:lpstr>
      <vt:lpstr>Chart</vt:lpstr>
      <vt:lpstr> </vt:lpstr>
      <vt:lpstr>PowerPoint Presentation</vt:lpstr>
      <vt:lpstr>Australian Causes of Death </vt:lpstr>
      <vt:lpstr>Reasons for Decline in Cardiac Mortality</vt:lpstr>
      <vt:lpstr>Acute MI - In Hospital Mortality</vt:lpstr>
      <vt:lpstr>PowerPoint Presentation</vt:lpstr>
      <vt:lpstr>GUSTO Final Enrollment</vt:lpstr>
      <vt:lpstr>Coronary Artery Reperfusion in STEMI </vt:lpstr>
      <vt:lpstr>PowerPoint Presentation</vt:lpstr>
      <vt:lpstr>VIGOUR Trials 1990-2018</vt:lpstr>
      <vt:lpstr>PowerPoint Presentation</vt:lpstr>
      <vt:lpstr>LIPID Study</vt:lpstr>
      <vt:lpstr>PowerPoint Presentation</vt:lpstr>
      <vt:lpstr>N Eng J Med 1998,339:1349-57</vt:lpstr>
      <vt:lpstr>PowerPoint Presentation</vt:lpstr>
      <vt:lpstr>LIPID 16 year Follow  UP</vt:lpstr>
      <vt:lpstr>PowerPoint Presentation</vt:lpstr>
      <vt:lpstr>                            FOURIER TIMI 59                             Median LDL-C levels over time:  </vt:lpstr>
      <vt:lpstr>PowerPoint Presentation</vt:lpstr>
      <vt:lpstr>FIELD: Primary Endpoint</vt:lpstr>
      <vt:lpstr>Positive results from a ‘negative’ trial</vt:lpstr>
      <vt:lpstr>Cardio –Metabolic Summary</vt:lpstr>
      <vt:lpstr>PowerPoint Presentation</vt:lpstr>
      <vt:lpstr>PowerPoint Presentation</vt:lpstr>
      <vt:lpstr>The GUSTO-1 Trial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Dapagliflozin Effects on Cardiovascular Events (DECLARE) Study  ClinicalTrials.gov ID: NCT01730534</dc:title>
  <dc:creator>Teh, HungHeong</dc:creator>
  <cp:lastModifiedBy>Aylward,Phil</cp:lastModifiedBy>
  <cp:revision>677</cp:revision>
  <cp:lastPrinted>2018-01-19T14:50:11Z</cp:lastPrinted>
  <dcterms:created xsi:type="dcterms:W3CDTF">2017-04-20T14:12:59Z</dcterms:created>
  <dcterms:modified xsi:type="dcterms:W3CDTF">2019-02-21T04:26:55Z</dcterms:modified>
</cp:coreProperties>
</file>